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8" r:id="rId3"/>
    <p:sldMasterId id="2147483680" r:id="rId4"/>
  </p:sldMasterIdLst>
  <p:notesMasterIdLst>
    <p:notesMasterId r:id="rId11"/>
  </p:notesMasterIdLst>
  <p:handoutMasterIdLst>
    <p:handoutMasterId r:id="rId12"/>
  </p:handoutMasterIdLst>
  <p:sldIdLst>
    <p:sldId id="1249" r:id="rId5"/>
    <p:sldId id="1250" r:id="rId6"/>
    <p:sldId id="1254" r:id="rId7"/>
    <p:sldId id="1265" r:id="rId8"/>
    <p:sldId id="1290" r:id="rId9"/>
    <p:sldId id="455" r:id="rId10"/>
  </p:sldIdLst>
  <p:sldSz cx="9144000" cy="5143500" type="screen16x9"/>
  <p:notesSz cx="6797675" cy="992632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n, Angela" initials="SA" lastIdx="1" clrIdx="0"/>
  <p:cmAuthor id="2" name="Sijing Liao" initials="SL" lastIdx="1" clrIdx="1"/>
  <p:cmAuthor id="3" name="Changjuan Feng" initials="CF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FEF"/>
    <a:srgbClr val="CC3300"/>
    <a:srgbClr val="003300"/>
    <a:srgbClr val="999999"/>
    <a:srgbClr val="008EAA"/>
    <a:srgbClr val="135295"/>
    <a:srgbClr val="AFE4FF"/>
    <a:srgbClr val="FFDDDD"/>
    <a:srgbClr val="DA291C"/>
    <a:srgbClr val="5324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435" autoAdjust="0"/>
    <p:restoredTop sz="92565" autoAdjust="0"/>
  </p:normalViewPr>
  <p:slideViewPr>
    <p:cSldViewPr snapToGrid="0" showGuides="1">
      <p:cViewPr varScale="1">
        <p:scale>
          <a:sx n="91" d="100"/>
          <a:sy n="91" d="100"/>
        </p:scale>
        <p:origin x="1236" y="52"/>
      </p:cViewPr>
      <p:guideLst>
        <p:guide orient="horz" pos="1779"/>
        <p:guide orient="horz" pos="408"/>
        <p:guide pos="16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5340"/>
    </p:cViewPr>
  </p:sorterViewPr>
  <p:notesViewPr>
    <p:cSldViewPr snapToGrid="0">
      <p:cViewPr>
        <p:scale>
          <a:sx n="66" d="100"/>
          <a:sy n="66" d="100"/>
        </p:scale>
        <p:origin x="2088" y="-480"/>
      </p:cViewPr>
      <p:guideLst>
        <p:guide orient="horz" pos="3601"/>
        <p:guide pos="2117"/>
        <p:guide pos="176"/>
        <p:guide pos="417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6" Type="http://schemas.openxmlformats.org/officeDocument/2006/relationships/commentAuthors" Target="commentAuthors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1CA59B-8D56-4F20-A4F1-1FE538990C72}" type="doc">
      <dgm:prSet loTypeId="urn:microsoft.com/office/officeart/2005/8/layout/radial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9A6D6A1-A73A-404F-8079-0158BD09B815}">
      <dgm:prSet phldrT="[文本]" custT="1"/>
      <dgm:spPr>
        <a:solidFill>
          <a:schemeClr val="bg2">
            <a:lumMod val="20000"/>
            <a:lumOff val="80000"/>
          </a:schemeClr>
        </a:solidFill>
        <a:ln>
          <a:noFill/>
        </a:ln>
      </dgm:spPr>
      <dgm:t>
        <a:bodyPr lIns="0" tIns="0" rIns="0" bIns="0"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zh-CN" altLang="en-US" sz="1200" dirty="0" smtClean="0">
              <a:solidFill>
                <a:schemeClr val="tx1"/>
              </a:solidFill>
              <a:latin typeface="+mj-lt"/>
            </a:rPr>
            <a:t>方案</a:t>
          </a:r>
          <a:endParaRPr lang="en-US" altLang="zh-CN" sz="1200" dirty="0" smtClean="0">
            <a:solidFill>
              <a:schemeClr val="tx1"/>
            </a:solidFill>
            <a:latin typeface="+mj-lt"/>
          </a:endParaRPr>
        </a:p>
        <a:p>
          <a:pPr>
            <a:lnSpc>
              <a:spcPct val="100000"/>
            </a:lnSpc>
            <a:spcAft>
              <a:spcPts val="0"/>
            </a:spcAft>
          </a:pPr>
          <a:r>
            <a:rPr lang="zh-CN" altLang="en-US" sz="1200" dirty="0" smtClean="0">
              <a:solidFill>
                <a:schemeClr val="tx1"/>
              </a:solidFill>
              <a:latin typeface="+mj-lt"/>
            </a:rPr>
            <a:t>组合</a:t>
          </a:r>
          <a:endParaRPr lang="zh-CN" altLang="en-US" sz="1200" dirty="0"/>
        </a:p>
      </dgm:t>
    </dgm:pt>
    <dgm:pt modelId="{A52D9EC2-A3D4-40F8-84E8-6AF0A127F884}" cxnId="{82AE5812-201E-412F-B4D6-847836890DA1}" type="parTrans">
      <dgm:prSet/>
      <dgm:spPr/>
      <dgm:t>
        <a:bodyPr/>
        <a:lstStyle/>
        <a:p>
          <a:endParaRPr lang="zh-CN" altLang="en-US" sz="1200"/>
        </a:p>
      </dgm:t>
    </dgm:pt>
    <dgm:pt modelId="{AEF6C782-5BAD-400C-97DC-B0B77B8F807B}" cxnId="{82AE5812-201E-412F-B4D6-847836890DA1}" type="sibTrans">
      <dgm:prSet/>
      <dgm:spPr/>
      <dgm:t>
        <a:bodyPr/>
        <a:lstStyle/>
        <a:p>
          <a:endParaRPr lang="zh-CN" altLang="en-US" sz="1200"/>
        </a:p>
      </dgm:t>
    </dgm:pt>
    <dgm:pt modelId="{D236B092-FD12-4B8E-8BE8-06EC0E1E445C}">
      <dgm:prSet phldrT="[文本]" custT="1"/>
      <dgm:spPr>
        <a:solidFill>
          <a:schemeClr val="bg1">
            <a:lumMod val="75000"/>
          </a:schemeClr>
        </a:solidFill>
        <a:ln>
          <a:noFill/>
        </a:ln>
      </dgm:spPr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zh-CN" altLang="en-US" sz="1200" dirty="0" smtClean="0">
              <a:solidFill>
                <a:schemeClr val="tx1">
                  <a:lumMod val="50000"/>
                </a:schemeClr>
              </a:solidFill>
              <a:latin typeface="+mj-lt"/>
            </a:rPr>
            <a:t>业务</a:t>
          </a:r>
          <a:endParaRPr lang="en-US" altLang="zh-CN" sz="1200" dirty="0" smtClean="0">
            <a:solidFill>
              <a:schemeClr val="tx1">
                <a:lumMod val="50000"/>
              </a:schemeClr>
            </a:solidFill>
            <a:latin typeface="+mj-lt"/>
          </a:endParaRPr>
        </a:p>
        <a:p>
          <a:pPr>
            <a:lnSpc>
              <a:spcPct val="100000"/>
            </a:lnSpc>
            <a:spcAft>
              <a:spcPts val="0"/>
            </a:spcAft>
          </a:pPr>
          <a:r>
            <a:rPr lang="zh-CN" altLang="en-US" sz="1200" dirty="0" smtClean="0">
              <a:solidFill>
                <a:schemeClr val="tx1">
                  <a:lumMod val="50000"/>
                </a:schemeClr>
              </a:solidFill>
              <a:latin typeface="+mj-lt"/>
            </a:rPr>
            <a:t>指标</a:t>
          </a:r>
          <a:endParaRPr lang="zh-CN" altLang="en-US" sz="1200" dirty="0"/>
        </a:p>
      </dgm:t>
    </dgm:pt>
    <dgm:pt modelId="{C7D56003-62B0-49E3-B616-79B0C0B32914}" cxnId="{4EC66C8B-DA6D-4B01-91A0-B902F6C6E9C1}" type="parTrans">
      <dgm:prSet/>
      <dgm:spPr/>
      <dgm:t>
        <a:bodyPr/>
        <a:lstStyle/>
        <a:p>
          <a:endParaRPr lang="zh-CN" altLang="en-US" sz="1200"/>
        </a:p>
      </dgm:t>
    </dgm:pt>
    <dgm:pt modelId="{0FE2E519-8DE3-4398-B8FF-31368A4D2F93}" cxnId="{4EC66C8B-DA6D-4B01-91A0-B902F6C6E9C1}" type="sibTrans">
      <dgm:prSet/>
      <dgm:spPr>
        <a:solidFill>
          <a:schemeClr val="bg1">
            <a:lumMod val="75000"/>
          </a:schemeClr>
        </a:solidFill>
      </dgm:spPr>
      <dgm:t>
        <a:bodyPr/>
        <a:lstStyle/>
        <a:p>
          <a:endParaRPr lang="zh-CN" altLang="en-US" sz="1200"/>
        </a:p>
      </dgm:t>
    </dgm:pt>
    <dgm:pt modelId="{38497212-018A-4F3A-8DC9-F776B84C2E9C}">
      <dgm:prSet phldrT="[文本]" custT="1"/>
      <dgm:spPr>
        <a:solidFill>
          <a:schemeClr val="bg1">
            <a:lumMod val="75000"/>
          </a:schemeClr>
        </a:solidFill>
        <a:ln>
          <a:noFill/>
        </a:ln>
      </dgm:spPr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zh-CN" altLang="en-US" sz="1200" dirty="0" smtClean="0">
              <a:solidFill>
                <a:schemeClr val="tx1">
                  <a:lumMod val="50000"/>
                </a:schemeClr>
              </a:solidFill>
              <a:latin typeface="+mj-lt"/>
            </a:rPr>
            <a:t>场景</a:t>
          </a:r>
          <a:endParaRPr lang="en-US" altLang="zh-CN" sz="1200" dirty="0" smtClean="0">
            <a:solidFill>
              <a:schemeClr val="tx1">
                <a:lumMod val="50000"/>
              </a:schemeClr>
            </a:solidFill>
            <a:latin typeface="+mj-lt"/>
          </a:endParaRPr>
        </a:p>
        <a:p>
          <a:pPr>
            <a:lnSpc>
              <a:spcPct val="100000"/>
            </a:lnSpc>
            <a:spcAft>
              <a:spcPts val="0"/>
            </a:spcAft>
          </a:pPr>
          <a:r>
            <a:rPr lang="zh-CN" altLang="en-US" sz="1200" dirty="0" smtClean="0">
              <a:solidFill>
                <a:schemeClr val="tx1">
                  <a:lumMod val="50000"/>
                </a:schemeClr>
              </a:solidFill>
              <a:latin typeface="+mj-lt"/>
            </a:rPr>
            <a:t>范围</a:t>
          </a:r>
          <a:endParaRPr lang="zh-CN" altLang="en-US" sz="1200" dirty="0">
            <a:solidFill>
              <a:schemeClr val="tx1">
                <a:lumMod val="50000"/>
              </a:schemeClr>
            </a:solidFill>
            <a:latin typeface="+mj-lt"/>
          </a:endParaRPr>
        </a:p>
      </dgm:t>
    </dgm:pt>
    <dgm:pt modelId="{600BD0BC-02A5-4360-AF9D-B02E0F926B2D}" cxnId="{C8928304-8263-4F27-82FD-4F227234400A}" type="parTrans">
      <dgm:prSet/>
      <dgm:spPr/>
      <dgm:t>
        <a:bodyPr/>
        <a:lstStyle/>
        <a:p>
          <a:endParaRPr lang="zh-CN" altLang="en-US" sz="1200"/>
        </a:p>
      </dgm:t>
    </dgm:pt>
    <dgm:pt modelId="{3CACC6F5-8872-45C2-B9D1-DEFA6090A632}" cxnId="{C8928304-8263-4F27-82FD-4F227234400A}" type="sibTrans">
      <dgm:prSet/>
      <dgm:spPr>
        <a:solidFill>
          <a:schemeClr val="bg1">
            <a:lumMod val="75000"/>
          </a:schemeClr>
        </a:solidFill>
      </dgm:spPr>
      <dgm:t>
        <a:bodyPr/>
        <a:lstStyle/>
        <a:p>
          <a:endParaRPr lang="zh-CN" altLang="en-US" sz="1200"/>
        </a:p>
      </dgm:t>
    </dgm:pt>
    <dgm:pt modelId="{94B2BFAD-0E1C-4726-8DAB-E6CDB91262C7}">
      <dgm:prSet phldrT="[文本]" custT="1"/>
      <dgm:spPr>
        <a:solidFill>
          <a:schemeClr val="bg1">
            <a:lumMod val="75000"/>
          </a:schemeClr>
        </a:solidFill>
        <a:ln>
          <a:noFill/>
        </a:ln>
      </dgm:spPr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zh-CN" altLang="en-US" sz="1200" dirty="0" smtClean="0">
              <a:solidFill>
                <a:schemeClr val="tx1">
                  <a:lumMod val="50000"/>
                </a:schemeClr>
              </a:solidFill>
              <a:latin typeface="+mj-lt"/>
            </a:rPr>
            <a:t>流量</a:t>
          </a:r>
          <a:endParaRPr lang="en-US" altLang="zh-CN" sz="1200" dirty="0" smtClean="0">
            <a:solidFill>
              <a:schemeClr val="tx1">
                <a:lumMod val="50000"/>
              </a:schemeClr>
            </a:solidFill>
            <a:latin typeface="+mj-lt"/>
          </a:endParaRPr>
        </a:p>
        <a:p>
          <a:pPr>
            <a:lnSpc>
              <a:spcPct val="100000"/>
            </a:lnSpc>
            <a:spcAft>
              <a:spcPts val="0"/>
            </a:spcAft>
          </a:pPr>
          <a:r>
            <a:rPr lang="zh-CN" altLang="en-US" sz="1200" dirty="0" smtClean="0">
              <a:solidFill>
                <a:schemeClr val="tx1">
                  <a:lumMod val="50000"/>
                </a:schemeClr>
              </a:solidFill>
              <a:latin typeface="+mj-lt"/>
            </a:rPr>
            <a:t>范围</a:t>
          </a:r>
          <a:endParaRPr lang="zh-CN" altLang="en-US" sz="1200" dirty="0">
            <a:solidFill>
              <a:schemeClr val="tx1">
                <a:lumMod val="50000"/>
              </a:schemeClr>
            </a:solidFill>
            <a:latin typeface="+mj-lt"/>
          </a:endParaRPr>
        </a:p>
      </dgm:t>
    </dgm:pt>
    <dgm:pt modelId="{F3F2BF83-F081-4D13-A66E-79E31FA3EB11}" cxnId="{42F0D458-C22B-46A9-9D3A-658686040D54}" type="parTrans">
      <dgm:prSet/>
      <dgm:spPr/>
      <dgm:t>
        <a:bodyPr/>
        <a:lstStyle/>
        <a:p>
          <a:endParaRPr lang="zh-CN" altLang="en-US" sz="1200"/>
        </a:p>
      </dgm:t>
    </dgm:pt>
    <dgm:pt modelId="{95907189-B95C-4A0B-B88B-8C9B4EA4FF82}" cxnId="{42F0D458-C22B-46A9-9D3A-658686040D54}" type="sibTrans">
      <dgm:prSet/>
      <dgm:spPr>
        <a:solidFill>
          <a:schemeClr val="bg1">
            <a:lumMod val="65000"/>
          </a:schemeClr>
        </a:solidFill>
      </dgm:spPr>
      <dgm:t>
        <a:bodyPr/>
        <a:lstStyle/>
        <a:p>
          <a:endParaRPr lang="zh-CN" altLang="en-US" sz="1200"/>
        </a:p>
      </dgm:t>
    </dgm:pt>
    <dgm:pt modelId="{F23E0175-81A7-4B9D-A262-70284D61F88E}" type="pres">
      <dgm:prSet presAssocID="{481CA59B-8D56-4F20-A4F1-1FE538990C72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FB63424-F37D-4948-B4D9-C98A8CEF799F}" type="pres">
      <dgm:prSet presAssocID="{99A6D6A1-A73A-404F-8079-0158BD09B815}" presName="centerShape" presStyleLbl="node0" presStyleIdx="0" presStyleCnt="1" custScaleX="85925" custScaleY="85925"/>
      <dgm:spPr/>
      <dgm:t>
        <a:bodyPr/>
        <a:lstStyle/>
        <a:p>
          <a:endParaRPr lang="zh-CN" altLang="en-US"/>
        </a:p>
      </dgm:t>
    </dgm:pt>
    <dgm:pt modelId="{B6EDC9D1-048A-47A1-9F40-850DB5C31450}" type="pres">
      <dgm:prSet presAssocID="{D236B092-FD12-4B8E-8BE8-06EC0E1E445C}" presName="node" presStyleLbl="node1" presStyleIdx="0" presStyleCnt="3" custScaleX="119616" custScaleY="11961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9E94574-2179-4A1F-A0CF-B312FB20C590}" type="pres">
      <dgm:prSet presAssocID="{D236B092-FD12-4B8E-8BE8-06EC0E1E445C}" presName="dummy" presStyleCnt="0"/>
      <dgm:spPr/>
    </dgm:pt>
    <dgm:pt modelId="{BF10C618-37AD-4955-9FD2-E3F04348BC08}" type="pres">
      <dgm:prSet presAssocID="{0FE2E519-8DE3-4398-B8FF-31368A4D2F93}" presName="sibTrans" presStyleLbl="sibTrans2D1" presStyleIdx="0" presStyleCnt="3"/>
      <dgm:spPr/>
      <dgm:t>
        <a:bodyPr/>
        <a:lstStyle/>
        <a:p>
          <a:endParaRPr lang="zh-CN" altLang="en-US"/>
        </a:p>
      </dgm:t>
    </dgm:pt>
    <dgm:pt modelId="{C17E4691-602A-45F3-B175-8FCC5A6B1CBF}" type="pres">
      <dgm:prSet presAssocID="{38497212-018A-4F3A-8DC9-F776B84C2E9C}" presName="node" presStyleLbl="node1" presStyleIdx="1" presStyleCnt="3" custScaleX="119616" custScaleY="11961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AD88BF9-DA68-4BE0-853D-93C89EBE2343}" type="pres">
      <dgm:prSet presAssocID="{38497212-018A-4F3A-8DC9-F776B84C2E9C}" presName="dummy" presStyleCnt="0"/>
      <dgm:spPr/>
    </dgm:pt>
    <dgm:pt modelId="{33C62515-4C8D-4084-BC5D-3670DCCA9410}" type="pres">
      <dgm:prSet presAssocID="{3CACC6F5-8872-45C2-B9D1-DEFA6090A632}" presName="sibTrans" presStyleLbl="sibTrans2D1" presStyleIdx="1" presStyleCnt="3"/>
      <dgm:spPr/>
      <dgm:t>
        <a:bodyPr/>
        <a:lstStyle/>
        <a:p>
          <a:endParaRPr lang="zh-CN" altLang="en-US"/>
        </a:p>
      </dgm:t>
    </dgm:pt>
    <dgm:pt modelId="{877323D3-979E-442D-9560-362F125E8E77}" type="pres">
      <dgm:prSet presAssocID="{94B2BFAD-0E1C-4726-8DAB-E6CDB91262C7}" presName="node" presStyleLbl="node1" presStyleIdx="2" presStyleCnt="3" custScaleX="119616" custScaleY="11961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E2C5B4C-04F9-493E-8384-2DA70BB8EDEB}" type="pres">
      <dgm:prSet presAssocID="{94B2BFAD-0E1C-4726-8DAB-E6CDB91262C7}" presName="dummy" presStyleCnt="0"/>
      <dgm:spPr/>
    </dgm:pt>
    <dgm:pt modelId="{A90955B7-EFA7-44DA-AB22-655CA20BC024}" type="pres">
      <dgm:prSet presAssocID="{95907189-B95C-4A0B-B88B-8C9B4EA4FF82}" presName="sibTrans" presStyleLbl="sibTrans2D1" presStyleIdx="2" presStyleCnt="3"/>
      <dgm:spPr/>
      <dgm:t>
        <a:bodyPr/>
        <a:lstStyle/>
        <a:p>
          <a:endParaRPr lang="zh-CN" altLang="en-US"/>
        </a:p>
      </dgm:t>
    </dgm:pt>
  </dgm:ptLst>
  <dgm:cxnLst>
    <dgm:cxn modelId="{C8928304-8263-4F27-82FD-4F227234400A}" srcId="{99A6D6A1-A73A-404F-8079-0158BD09B815}" destId="{38497212-018A-4F3A-8DC9-F776B84C2E9C}" srcOrd="1" destOrd="0" parTransId="{600BD0BC-02A5-4360-AF9D-B02E0F926B2D}" sibTransId="{3CACC6F5-8872-45C2-B9D1-DEFA6090A632}"/>
    <dgm:cxn modelId="{4EC66C8B-DA6D-4B01-91A0-B902F6C6E9C1}" srcId="{99A6D6A1-A73A-404F-8079-0158BD09B815}" destId="{D236B092-FD12-4B8E-8BE8-06EC0E1E445C}" srcOrd="0" destOrd="0" parTransId="{C7D56003-62B0-49E3-B616-79B0C0B32914}" sibTransId="{0FE2E519-8DE3-4398-B8FF-31368A4D2F93}"/>
    <dgm:cxn modelId="{B9E93EDA-30DD-4AE6-91AE-2E62CB7D8C1F}" type="presOf" srcId="{481CA59B-8D56-4F20-A4F1-1FE538990C72}" destId="{F23E0175-81A7-4B9D-A262-70284D61F88E}" srcOrd="0" destOrd="0" presId="urn:microsoft.com/office/officeart/2005/8/layout/radial6"/>
    <dgm:cxn modelId="{EAC427CA-C982-499B-A8EC-B44C8280BC18}" type="presOf" srcId="{95907189-B95C-4A0B-B88B-8C9B4EA4FF82}" destId="{A90955B7-EFA7-44DA-AB22-655CA20BC024}" srcOrd="0" destOrd="0" presId="urn:microsoft.com/office/officeart/2005/8/layout/radial6"/>
    <dgm:cxn modelId="{64395DE6-170F-4C72-AD65-5FAE1FA7455F}" type="presOf" srcId="{38497212-018A-4F3A-8DC9-F776B84C2E9C}" destId="{C17E4691-602A-45F3-B175-8FCC5A6B1CBF}" srcOrd="0" destOrd="0" presId="urn:microsoft.com/office/officeart/2005/8/layout/radial6"/>
    <dgm:cxn modelId="{DFDF065A-62A2-492A-AAF8-E5A6F63B5D56}" type="presOf" srcId="{0FE2E519-8DE3-4398-B8FF-31368A4D2F93}" destId="{BF10C618-37AD-4955-9FD2-E3F04348BC08}" srcOrd="0" destOrd="0" presId="urn:microsoft.com/office/officeart/2005/8/layout/radial6"/>
    <dgm:cxn modelId="{82AE5812-201E-412F-B4D6-847836890DA1}" srcId="{481CA59B-8D56-4F20-A4F1-1FE538990C72}" destId="{99A6D6A1-A73A-404F-8079-0158BD09B815}" srcOrd="0" destOrd="0" parTransId="{A52D9EC2-A3D4-40F8-84E8-6AF0A127F884}" sibTransId="{AEF6C782-5BAD-400C-97DC-B0B77B8F807B}"/>
    <dgm:cxn modelId="{2F0D72AB-E79C-46D5-A482-475A535B8439}" type="presOf" srcId="{99A6D6A1-A73A-404F-8079-0158BD09B815}" destId="{5FB63424-F37D-4948-B4D9-C98A8CEF799F}" srcOrd="0" destOrd="0" presId="urn:microsoft.com/office/officeart/2005/8/layout/radial6"/>
    <dgm:cxn modelId="{64DA26DE-EFC1-4919-B333-A4CBEF47E4BF}" type="presOf" srcId="{3CACC6F5-8872-45C2-B9D1-DEFA6090A632}" destId="{33C62515-4C8D-4084-BC5D-3670DCCA9410}" srcOrd="0" destOrd="0" presId="urn:microsoft.com/office/officeart/2005/8/layout/radial6"/>
    <dgm:cxn modelId="{A8C81785-BC36-4A71-B8A9-BE262B200237}" type="presOf" srcId="{94B2BFAD-0E1C-4726-8DAB-E6CDB91262C7}" destId="{877323D3-979E-442D-9560-362F125E8E77}" srcOrd="0" destOrd="0" presId="urn:microsoft.com/office/officeart/2005/8/layout/radial6"/>
    <dgm:cxn modelId="{42F0D458-C22B-46A9-9D3A-658686040D54}" srcId="{99A6D6A1-A73A-404F-8079-0158BD09B815}" destId="{94B2BFAD-0E1C-4726-8DAB-E6CDB91262C7}" srcOrd="2" destOrd="0" parTransId="{F3F2BF83-F081-4D13-A66E-79E31FA3EB11}" sibTransId="{95907189-B95C-4A0B-B88B-8C9B4EA4FF82}"/>
    <dgm:cxn modelId="{D4C672B6-F95C-4B92-B415-406345B1D7A1}" type="presOf" srcId="{D236B092-FD12-4B8E-8BE8-06EC0E1E445C}" destId="{B6EDC9D1-048A-47A1-9F40-850DB5C31450}" srcOrd="0" destOrd="0" presId="urn:microsoft.com/office/officeart/2005/8/layout/radial6"/>
    <dgm:cxn modelId="{A7ACB494-AFCE-4FBF-8B14-CDD908917552}" type="presParOf" srcId="{F23E0175-81A7-4B9D-A262-70284D61F88E}" destId="{5FB63424-F37D-4948-B4D9-C98A8CEF799F}" srcOrd="0" destOrd="0" presId="urn:microsoft.com/office/officeart/2005/8/layout/radial6"/>
    <dgm:cxn modelId="{259B7A72-8267-427F-BE8C-12B34123F56C}" type="presParOf" srcId="{F23E0175-81A7-4B9D-A262-70284D61F88E}" destId="{B6EDC9D1-048A-47A1-9F40-850DB5C31450}" srcOrd="1" destOrd="0" presId="urn:microsoft.com/office/officeart/2005/8/layout/radial6"/>
    <dgm:cxn modelId="{EE16D68C-E0FB-4301-B590-5E6EDF52B9DC}" type="presParOf" srcId="{F23E0175-81A7-4B9D-A262-70284D61F88E}" destId="{39E94574-2179-4A1F-A0CF-B312FB20C590}" srcOrd="2" destOrd="0" presId="urn:microsoft.com/office/officeart/2005/8/layout/radial6"/>
    <dgm:cxn modelId="{9578B229-7995-4554-BB9D-D797220E8873}" type="presParOf" srcId="{F23E0175-81A7-4B9D-A262-70284D61F88E}" destId="{BF10C618-37AD-4955-9FD2-E3F04348BC08}" srcOrd="3" destOrd="0" presId="urn:microsoft.com/office/officeart/2005/8/layout/radial6"/>
    <dgm:cxn modelId="{B39441F5-E7F4-42B2-A84D-A9294732E796}" type="presParOf" srcId="{F23E0175-81A7-4B9D-A262-70284D61F88E}" destId="{C17E4691-602A-45F3-B175-8FCC5A6B1CBF}" srcOrd="4" destOrd="0" presId="urn:microsoft.com/office/officeart/2005/8/layout/radial6"/>
    <dgm:cxn modelId="{BDC68351-079A-41A6-93CF-649814117F9A}" type="presParOf" srcId="{F23E0175-81A7-4B9D-A262-70284D61F88E}" destId="{DAD88BF9-DA68-4BE0-853D-93C89EBE2343}" srcOrd="5" destOrd="0" presId="urn:microsoft.com/office/officeart/2005/8/layout/radial6"/>
    <dgm:cxn modelId="{F6155CE6-4D6C-46C8-9C10-01B90166D7AD}" type="presParOf" srcId="{F23E0175-81A7-4B9D-A262-70284D61F88E}" destId="{33C62515-4C8D-4084-BC5D-3670DCCA9410}" srcOrd="6" destOrd="0" presId="urn:microsoft.com/office/officeart/2005/8/layout/radial6"/>
    <dgm:cxn modelId="{59E89E97-4F94-4AA3-B258-AD37AB6C77A4}" type="presParOf" srcId="{F23E0175-81A7-4B9D-A262-70284D61F88E}" destId="{877323D3-979E-442D-9560-362F125E8E77}" srcOrd="7" destOrd="0" presId="urn:microsoft.com/office/officeart/2005/8/layout/radial6"/>
    <dgm:cxn modelId="{05F5E331-1D76-4CDB-8DC4-EB44DC7D9612}" type="presParOf" srcId="{F23E0175-81A7-4B9D-A262-70284D61F88E}" destId="{CE2C5B4C-04F9-493E-8384-2DA70BB8EDEB}" srcOrd="8" destOrd="0" presId="urn:microsoft.com/office/officeart/2005/8/layout/radial6"/>
    <dgm:cxn modelId="{4059ED85-702A-45BC-A609-3AB5C2E18E79}" type="presParOf" srcId="{F23E0175-81A7-4B9D-A262-70284D61F88E}" destId="{A90955B7-EFA7-44DA-AB22-655CA20BC024}" srcOrd="9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0955B7-EFA7-44DA-AB22-655CA20BC024}">
      <dsp:nvSpPr>
        <dsp:cNvPr id="0" name=""/>
        <dsp:cNvSpPr/>
      </dsp:nvSpPr>
      <dsp:spPr>
        <a:xfrm>
          <a:off x="540667" y="310133"/>
          <a:ext cx="1868516" cy="1868516"/>
        </a:xfrm>
        <a:prstGeom prst="blockArc">
          <a:avLst>
            <a:gd name="adj1" fmla="val 9000000"/>
            <a:gd name="adj2" fmla="val 16200000"/>
            <a:gd name="adj3" fmla="val 4639"/>
          </a:avLst>
        </a:prstGeom>
        <a:solidFill>
          <a:schemeClr val="bg1">
            <a:lumMod val="6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C62515-4C8D-4084-BC5D-3670DCCA9410}">
      <dsp:nvSpPr>
        <dsp:cNvPr id="0" name=""/>
        <dsp:cNvSpPr/>
      </dsp:nvSpPr>
      <dsp:spPr>
        <a:xfrm>
          <a:off x="540667" y="310133"/>
          <a:ext cx="1868516" cy="1868516"/>
        </a:xfrm>
        <a:prstGeom prst="blockArc">
          <a:avLst>
            <a:gd name="adj1" fmla="val 1800000"/>
            <a:gd name="adj2" fmla="val 9000000"/>
            <a:gd name="adj3" fmla="val 4639"/>
          </a:avLst>
        </a:prstGeom>
        <a:solidFill>
          <a:schemeClr val="bg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10C618-37AD-4955-9FD2-E3F04348BC08}">
      <dsp:nvSpPr>
        <dsp:cNvPr id="0" name=""/>
        <dsp:cNvSpPr/>
      </dsp:nvSpPr>
      <dsp:spPr>
        <a:xfrm>
          <a:off x="540667" y="310133"/>
          <a:ext cx="1868516" cy="1868516"/>
        </a:xfrm>
        <a:prstGeom prst="blockArc">
          <a:avLst>
            <a:gd name="adj1" fmla="val 16200000"/>
            <a:gd name="adj2" fmla="val 1800000"/>
            <a:gd name="adj3" fmla="val 4639"/>
          </a:avLst>
        </a:prstGeom>
        <a:solidFill>
          <a:schemeClr val="bg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B63424-F37D-4948-B4D9-C98A8CEF799F}">
      <dsp:nvSpPr>
        <dsp:cNvPr id="0" name=""/>
        <dsp:cNvSpPr/>
      </dsp:nvSpPr>
      <dsp:spPr>
        <a:xfrm>
          <a:off x="1105494" y="874960"/>
          <a:ext cx="738863" cy="738863"/>
        </a:xfrm>
        <a:prstGeom prst="ellipse">
          <a:avLst/>
        </a:prstGeom>
        <a:solidFill>
          <a:schemeClr val="bg2">
            <a:lumMod val="20000"/>
            <a:lumOff val="8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zh-CN" altLang="en-US" sz="1200" kern="1200" dirty="0" smtClean="0">
              <a:solidFill>
                <a:schemeClr val="tx1"/>
              </a:solidFill>
              <a:latin typeface="+mj-lt"/>
            </a:rPr>
            <a:t>方案</a:t>
          </a:r>
          <a:endParaRPr lang="en-US" altLang="zh-CN" sz="1200" kern="1200" dirty="0" smtClean="0">
            <a:solidFill>
              <a:schemeClr val="tx1"/>
            </a:solidFill>
            <a:latin typeface="+mj-lt"/>
          </a:endParaRPr>
        </a:p>
        <a:p>
          <a:pPr lvl="0" algn="ctr" defTabSz="5334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zh-CN" altLang="en-US" sz="1200" kern="1200" dirty="0" smtClean="0">
              <a:solidFill>
                <a:schemeClr val="tx1"/>
              </a:solidFill>
              <a:latin typeface="+mj-lt"/>
            </a:rPr>
            <a:t>组合</a:t>
          </a:r>
          <a:endParaRPr lang="zh-CN" altLang="en-US" sz="1200" kern="1200" dirty="0"/>
        </a:p>
      </dsp:txBody>
      <dsp:txXfrm>
        <a:off x="1213698" y="983164"/>
        <a:ext cx="522455" cy="522455"/>
      </dsp:txXfrm>
    </dsp:sp>
    <dsp:sp modelId="{B6EDC9D1-048A-47A1-9F40-850DB5C31450}">
      <dsp:nvSpPr>
        <dsp:cNvPr id="0" name=""/>
        <dsp:cNvSpPr/>
      </dsp:nvSpPr>
      <dsp:spPr>
        <a:xfrm>
          <a:off x="1114926" y="-28196"/>
          <a:ext cx="719999" cy="719999"/>
        </a:xfrm>
        <a:prstGeom prst="ellipse">
          <a:avLst/>
        </a:prstGeom>
        <a:solidFill>
          <a:schemeClr val="bg1">
            <a:lumMod val="7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zh-CN" altLang="en-US" sz="1200" kern="1200" dirty="0" smtClean="0">
              <a:solidFill>
                <a:schemeClr val="tx1">
                  <a:lumMod val="50000"/>
                </a:schemeClr>
              </a:solidFill>
              <a:latin typeface="+mj-lt"/>
            </a:rPr>
            <a:t>业务</a:t>
          </a:r>
          <a:endParaRPr lang="en-US" altLang="zh-CN" sz="1200" kern="1200" dirty="0" smtClean="0">
            <a:solidFill>
              <a:schemeClr val="tx1">
                <a:lumMod val="50000"/>
              </a:schemeClr>
            </a:solidFill>
            <a:latin typeface="+mj-lt"/>
          </a:endParaRPr>
        </a:p>
        <a:p>
          <a:pPr lvl="0" algn="ctr" defTabSz="5334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zh-CN" altLang="en-US" sz="1200" kern="1200" dirty="0" smtClean="0">
              <a:solidFill>
                <a:schemeClr val="tx1">
                  <a:lumMod val="50000"/>
                </a:schemeClr>
              </a:solidFill>
              <a:latin typeface="+mj-lt"/>
            </a:rPr>
            <a:t>指标</a:t>
          </a:r>
          <a:endParaRPr lang="zh-CN" altLang="en-US" sz="1200" kern="1200" dirty="0"/>
        </a:p>
      </dsp:txBody>
      <dsp:txXfrm>
        <a:off x="1220367" y="77245"/>
        <a:ext cx="509117" cy="509117"/>
      </dsp:txXfrm>
    </dsp:sp>
    <dsp:sp modelId="{C17E4691-602A-45F3-B175-8FCC5A6B1CBF}">
      <dsp:nvSpPr>
        <dsp:cNvPr id="0" name=""/>
        <dsp:cNvSpPr/>
      </dsp:nvSpPr>
      <dsp:spPr>
        <a:xfrm>
          <a:off x="1905251" y="1340687"/>
          <a:ext cx="719999" cy="719999"/>
        </a:xfrm>
        <a:prstGeom prst="ellipse">
          <a:avLst/>
        </a:prstGeom>
        <a:solidFill>
          <a:schemeClr val="bg1">
            <a:lumMod val="7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zh-CN" altLang="en-US" sz="1200" kern="1200" dirty="0" smtClean="0">
              <a:solidFill>
                <a:schemeClr val="tx1">
                  <a:lumMod val="50000"/>
                </a:schemeClr>
              </a:solidFill>
              <a:latin typeface="+mj-lt"/>
            </a:rPr>
            <a:t>场景</a:t>
          </a:r>
          <a:endParaRPr lang="en-US" altLang="zh-CN" sz="1200" kern="1200" dirty="0" smtClean="0">
            <a:solidFill>
              <a:schemeClr val="tx1">
                <a:lumMod val="50000"/>
              </a:schemeClr>
            </a:solidFill>
            <a:latin typeface="+mj-lt"/>
          </a:endParaRPr>
        </a:p>
        <a:p>
          <a:pPr lvl="0" algn="ctr" defTabSz="5334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zh-CN" altLang="en-US" sz="1200" kern="1200" dirty="0" smtClean="0">
              <a:solidFill>
                <a:schemeClr val="tx1">
                  <a:lumMod val="50000"/>
                </a:schemeClr>
              </a:solidFill>
              <a:latin typeface="+mj-lt"/>
            </a:rPr>
            <a:t>范围</a:t>
          </a:r>
          <a:endParaRPr lang="zh-CN" altLang="en-US" sz="1200" kern="1200" dirty="0">
            <a:solidFill>
              <a:schemeClr val="tx1">
                <a:lumMod val="50000"/>
              </a:schemeClr>
            </a:solidFill>
            <a:latin typeface="+mj-lt"/>
          </a:endParaRPr>
        </a:p>
      </dsp:txBody>
      <dsp:txXfrm>
        <a:off x="2010692" y="1446128"/>
        <a:ext cx="509117" cy="509117"/>
      </dsp:txXfrm>
    </dsp:sp>
    <dsp:sp modelId="{877323D3-979E-442D-9560-362F125E8E77}">
      <dsp:nvSpPr>
        <dsp:cNvPr id="0" name=""/>
        <dsp:cNvSpPr/>
      </dsp:nvSpPr>
      <dsp:spPr>
        <a:xfrm>
          <a:off x="324601" y="1340687"/>
          <a:ext cx="719999" cy="719999"/>
        </a:xfrm>
        <a:prstGeom prst="ellipse">
          <a:avLst/>
        </a:prstGeom>
        <a:solidFill>
          <a:schemeClr val="bg1">
            <a:lumMod val="7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zh-CN" altLang="en-US" sz="1200" kern="1200" dirty="0" smtClean="0">
              <a:solidFill>
                <a:schemeClr val="tx1">
                  <a:lumMod val="50000"/>
                </a:schemeClr>
              </a:solidFill>
              <a:latin typeface="+mj-lt"/>
            </a:rPr>
            <a:t>流量</a:t>
          </a:r>
          <a:endParaRPr lang="en-US" altLang="zh-CN" sz="1200" kern="1200" dirty="0" smtClean="0">
            <a:solidFill>
              <a:schemeClr val="tx1">
                <a:lumMod val="50000"/>
              </a:schemeClr>
            </a:solidFill>
            <a:latin typeface="+mj-lt"/>
          </a:endParaRPr>
        </a:p>
        <a:p>
          <a:pPr lvl="0" algn="ctr" defTabSz="5334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zh-CN" altLang="en-US" sz="1200" kern="1200" dirty="0" smtClean="0">
              <a:solidFill>
                <a:schemeClr val="tx1">
                  <a:lumMod val="50000"/>
                </a:schemeClr>
              </a:solidFill>
              <a:latin typeface="+mj-lt"/>
            </a:rPr>
            <a:t>范围</a:t>
          </a:r>
          <a:endParaRPr lang="zh-CN" altLang="en-US" sz="1200" kern="1200" dirty="0">
            <a:solidFill>
              <a:schemeClr val="tx1">
                <a:lumMod val="50000"/>
              </a:schemeClr>
            </a:solidFill>
            <a:latin typeface="+mj-lt"/>
          </a:endParaRPr>
        </a:p>
      </dsp:txBody>
      <dsp:txXfrm>
        <a:off x="430042" y="1446128"/>
        <a:ext cx="509117" cy="5091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dstNode" val="node"/>
                    <dgm:param type="begSty" val="noArr"/>
                    <dgm:param type="endSty" val="noArr"/>
                    <dgm:param type="connRout" val="curve"/>
                    <dgm:param type="begPts" val="ctr"/>
                    <dgm:param type="endPts" val="ctr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srcNode" val="dummyConnPt"/>
                    <dgm:param type="dstNode" val="dummyConnPt"/>
                    <dgm:param type="begSty" val="noArr"/>
                    <dgm:param type="endSty" val="noArr"/>
                    <dgm:param type="connRout" val="longCurve"/>
                    <dgm:param type="begPts" val="bCtr"/>
                    <dgm:param type="endPts" val="tCtr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60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60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3F974-BB90-4059-9901-8147A3A63439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60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60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en-US" altLang="zh-CN" dirty="0">
                <a:solidFill>
                  <a:schemeClr val="bg2">
                    <a:lumMod val="75000"/>
                    <a:alpha val="50000"/>
                  </a:schemeClr>
                </a:solidFill>
              </a:rPr>
              <a:t>© 2020 Hitachi Solutions(China).  All rights reserved.</a:t>
            </a:r>
            <a:endParaRPr lang="en-US" altLang="zh-CN" dirty="0">
              <a:solidFill>
                <a:schemeClr val="bg2">
                  <a:lumMod val="75000"/>
                  <a:alpha val="50000"/>
                </a:schemeClr>
              </a:solidFill>
            </a:endParaRPr>
          </a:p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image" Target="../media/image10.emf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922338"/>
            <a:ext cx="6172200" cy="3473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53647" y="4598991"/>
            <a:ext cx="6358132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9" name="Rectangle 43"/>
          <p:cNvSpPr>
            <a:spLocks noChangeArrowheads="1"/>
          </p:cNvSpPr>
          <p:nvPr/>
        </p:nvSpPr>
        <p:spPr bwMode="auto">
          <a:xfrm>
            <a:off x="5698373" y="615023"/>
            <a:ext cx="1099302" cy="1263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latin typeface="+mj-lt"/>
            </a:endParaRPr>
          </a:p>
        </p:txBody>
      </p:sp>
      <p:sp>
        <p:nvSpPr>
          <p:cNvPr id="13" name="Rectangle 41"/>
          <p:cNvSpPr>
            <a:spLocks noChangeArrowheads="1"/>
          </p:cNvSpPr>
          <p:nvPr/>
        </p:nvSpPr>
        <p:spPr bwMode="auto">
          <a:xfrm>
            <a:off x="3173" y="615023"/>
            <a:ext cx="5695198" cy="126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latin typeface="+mj-lt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816194" y="252942"/>
            <a:ext cx="865686" cy="272792"/>
            <a:chOff x="7823590" y="310702"/>
            <a:chExt cx="1164628" cy="335085"/>
          </a:xfrm>
        </p:grpSpPr>
        <p:grpSp>
          <p:nvGrpSpPr>
            <p:cNvPr id="15" name="Group 5"/>
            <p:cNvGrpSpPr>
              <a:grpSpLocks noChangeAspect="1"/>
            </p:cNvGrpSpPr>
            <p:nvPr userDrawn="1"/>
          </p:nvGrpSpPr>
          <p:grpSpPr bwMode="auto">
            <a:xfrm>
              <a:off x="7823590" y="310702"/>
              <a:ext cx="1164628" cy="335085"/>
              <a:chOff x="3182" y="1394"/>
              <a:chExt cx="855" cy="246"/>
            </a:xfrm>
          </p:grpSpPr>
          <p:sp>
            <p:nvSpPr>
              <p:cNvPr id="17" name="Freeform 16"/>
              <p:cNvSpPr/>
              <p:nvPr/>
            </p:nvSpPr>
            <p:spPr bwMode="auto">
              <a:xfrm>
                <a:off x="3810" y="1397"/>
                <a:ext cx="123" cy="115"/>
              </a:xfrm>
              <a:custGeom>
                <a:avLst/>
                <a:gdLst>
                  <a:gd name="T0" fmla="*/ 31 w 123"/>
                  <a:gd name="T1" fmla="*/ 0 h 115"/>
                  <a:gd name="T2" fmla="*/ 31 w 123"/>
                  <a:gd name="T3" fmla="*/ 47 h 115"/>
                  <a:gd name="T4" fmla="*/ 92 w 123"/>
                  <a:gd name="T5" fmla="*/ 47 h 115"/>
                  <a:gd name="T6" fmla="*/ 92 w 123"/>
                  <a:gd name="T7" fmla="*/ 0 h 115"/>
                  <a:gd name="T8" fmla="*/ 123 w 123"/>
                  <a:gd name="T9" fmla="*/ 0 h 115"/>
                  <a:gd name="T10" fmla="*/ 123 w 123"/>
                  <a:gd name="T11" fmla="*/ 115 h 115"/>
                  <a:gd name="T12" fmla="*/ 92 w 123"/>
                  <a:gd name="T13" fmla="*/ 115 h 115"/>
                  <a:gd name="T14" fmla="*/ 92 w 123"/>
                  <a:gd name="T15" fmla="*/ 64 h 115"/>
                  <a:gd name="T16" fmla="*/ 31 w 123"/>
                  <a:gd name="T17" fmla="*/ 64 h 115"/>
                  <a:gd name="T18" fmla="*/ 31 w 123"/>
                  <a:gd name="T19" fmla="*/ 115 h 115"/>
                  <a:gd name="T20" fmla="*/ 0 w 123"/>
                  <a:gd name="T21" fmla="*/ 115 h 115"/>
                  <a:gd name="T22" fmla="*/ 0 w 123"/>
                  <a:gd name="T23" fmla="*/ 0 h 115"/>
                  <a:gd name="T24" fmla="*/ 31 w 123"/>
                  <a:gd name="T2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3" h="115">
                    <a:moveTo>
                      <a:pt x="31" y="0"/>
                    </a:moveTo>
                    <a:lnTo>
                      <a:pt x="31" y="47"/>
                    </a:lnTo>
                    <a:lnTo>
                      <a:pt x="92" y="47"/>
                    </a:lnTo>
                    <a:lnTo>
                      <a:pt x="92" y="0"/>
                    </a:lnTo>
                    <a:lnTo>
                      <a:pt x="123" y="0"/>
                    </a:lnTo>
                    <a:lnTo>
                      <a:pt x="123" y="115"/>
                    </a:lnTo>
                    <a:lnTo>
                      <a:pt x="92" y="115"/>
                    </a:lnTo>
                    <a:lnTo>
                      <a:pt x="92" y="64"/>
                    </a:lnTo>
                    <a:lnTo>
                      <a:pt x="31" y="64"/>
                    </a:lnTo>
                    <a:lnTo>
                      <a:pt x="31" y="115"/>
                    </a:lnTo>
                    <a:lnTo>
                      <a:pt x="0" y="115"/>
                    </a:lnTo>
                    <a:lnTo>
                      <a:pt x="0" y="0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/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18" name="Freeform 17"/>
              <p:cNvSpPr/>
              <p:nvPr/>
            </p:nvSpPr>
            <p:spPr bwMode="auto">
              <a:xfrm>
                <a:off x="3810" y="1397"/>
                <a:ext cx="123" cy="115"/>
              </a:xfrm>
              <a:custGeom>
                <a:avLst/>
                <a:gdLst>
                  <a:gd name="T0" fmla="*/ 31 w 123"/>
                  <a:gd name="T1" fmla="*/ 0 h 115"/>
                  <a:gd name="T2" fmla="*/ 31 w 123"/>
                  <a:gd name="T3" fmla="*/ 47 h 115"/>
                  <a:gd name="T4" fmla="*/ 92 w 123"/>
                  <a:gd name="T5" fmla="*/ 47 h 115"/>
                  <a:gd name="T6" fmla="*/ 92 w 123"/>
                  <a:gd name="T7" fmla="*/ 0 h 115"/>
                  <a:gd name="T8" fmla="*/ 123 w 123"/>
                  <a:gd name="T9" fmla="*/ 0 h 115"/>
                  <a:gd name="T10" fmla="*/ 123 w 123"/>
                  <a:gd name="T11" fmla="*/ 115 h 115"/>
                  <a:gd name="T12" fmla="*/ 92 w 123"/>
                  <a:gd name="T13" fmla="*/ 115 h 115"/>
                  <a:gd name="T14" fmla="*/ 92 w 123"/>
                  <a:gd name="T15" fmla="*/ 64 h 115"/>
                  <a:gd name="T16" fmla="*/ 31 w 123"/>
                  <a:gd name="T17" fmla="*/ 64 h 115"/>
                  <a:gd name="T18" fmla="*/ 31 w 123"/>
                  <a:gd name="T19" fmla="*/ 115 h 115"/>
                  <a:gd name="T20" fmla="*/ 0 w 123"/>
                  <a:gd name="T21" fmla="*/ 115 h 115"/>
                  <a:gd name="T22" fmla="*/ 0 w 123"/>
                  <a:gd name="T23" fmla="*/ 0 h 115"/>
                  <a:gd name="T24" fmla="*/ 31 w 123"/>
                  <a:gd name="T2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3" h="115">
                    <a:moveTo>
                      <a:pt x="31" y="0"/>
                    </a:moveTo>
                    <a:lnTo>
                      <a:pt x="31" y="47"/>
                    </a:lnTo>
                    <a:lnTo>
                      <a:pt x="92" y="47"/>
                    </a:lnTo>
                    <a:lnTo>
                      <a:pt x="92" y="0"/>
                    </a:lnTo>
                    <a:lnTo>
                      <a:pt x="123" y="0"/>
                    </a:lnTo>
                    <a:lnTo>
                      <a:pt x="123" y="115"/>
                    </a:lnTo>
                    <a:lnTo>
                      <a:pt x="92" y="115"/>
                    </a:lnTo>
                    <a:lnTo>
                      <a:pt x="92" y="64"/>
                    </a:lnTo>
                    <a:lnTo>
                      <a:pt x="31" y="64"/>
                    </a:lnTo>
                    <a:lnTo>
                      <a:pt x="31" y="115"/>
                    </a:lnTo>
                    <a:lnTo>
                      <a:pt x="0" y="115"/>
                    </a:lnTo>
                    <a:lnTo>
                      <a:pt x="0" y="0"/>
                    </a:lnTo>
                    <a:lnTo>
                      <a:pt x="31" y="0"/>
                    </a:ln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/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19" name="Freeform 18"/>
              <p:cNvSpPr/>
              <p:nvPr/>
            </p:nvSpPr>
            <p:spPr bwMode="auto">
              <a:xfrm>
                <a:off x="3428" y="1397"/>
                <a:ext cx="123" cy="115"/>
              </a:xfrm>
              <a:custGeom>
                <a:avLst/>
                <a:gdLst>
                  <a:gd name="T0" fmla="*/ 123 w 123"/>
                  <a:gd name="T1" fmla="*/ 0 h 115"/>
                  <a:gd name="T2" fmla="*/ 123 w 123"/>
                  <a:gd name="T3" fmla="*/ 19 h 115"/>
                  <a:gd name="T4" fmla="*/ 75 w 123"/>
                  <a:gd name="T5" fmla="*/ 19 h 115"/>
                  <a:gd name="T6" fmla="*/ 75 w 123"/>
                  <a:gd name="T7" fmla="*/ 115 h 115"/>
                  <a:gd name="T8" fmla="*/ 45 w 123"/>
                  <a:gd name="T9" fmla="*/ 115 h 115"/>
                  <a:gd name="T10" fmla="*/ 45 w 123"/>
                  <a:gd name="T11" fmla="*/ 19 h 115"/>
                  <a:gd name="T12" fmla="*/ 0 w 123"/>
                  <a:gd name="T13" fmla="*/ 19 h 115"/>
                  <a:gd name="T14" fmla="*/ 0 w 123"/>
                  <a:gd name="T15" fmla="*/ 0 h 115"/>
                  <a:gd name="T16" fmla="*/ 123 w 123"/>
                  <a:gd name="T17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3" h="115">
                    <a:moveTo>
                      <a:pt x="123" y="0"/>
                    </a:moveTo>
                    <a:lnTo>
                      <a:pt x="123" y="19"/>
                    </a:lnTo>
                    <a:lnTo>
                      <a:pt x="75" y="19"/>
                    </a:lnTo>
                    <a:lnTo>
                      <a:pt x="75" y="115"/>
                    </a:lnTo>
                    <a:lnTo>
                      <a:pt x="45" y="115"/>
                    </a:lnTo>
                    <a:lnTo>
                      <a:pt x="45" y="19"/>
                    </a:lnTo>
                    <a:lnTo>
                      <a:pt x="0" y="19"/>
                    </a:lnTo>
                    <a:lnTo>
                      <a:pt x="0" y="0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/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0" name="Freeform 19"/>
              <p:cNvSpPr/>
              <p:nvPr/>
            </p:nvSpPr>
            <p:spPr bwMode="auto">
              <a:xfrm>
                <a:off x="3428" y="1397"/>
                <a:ext cx="123" cy="115"/>
              </a:xfrm>
              <a:custGeom>
                <a:avLst/>
                <a:gdLst>
                  <a:gd name="T0" fmla="*/ 123 w 123"/>
                  <a:gd name="T1" fmla="*/ 0 h 115"/>
                  <a:gd name="T2" fmla="*/ 123 w 123"/>
                  <a:gd name="T3" fmla="*/ 19 h 115"/>
                  <a:gd name="T4" fmla="*/ 75 w 123"/>
                  <a:gd name="T5" fmla="*/ 19 h 115"/>
                  <a:gd name="T6" fmla="*/ 75 w 123"/>
                  <a:gd name="T7" fmla="*/ 115 h 115"/>
                  <a:gd name="T8" fmla="*/ 45 w 123"/>
                  <a:gd name="T9" fmla="*/ 115 h 115"/>
                  <a:gd name="T10" fmla="*/ 45 w 123"/>
                  <a:gd name="T11" fmla="*/ 19 h 115"/>
                  <a:gd name="T12" fmla="*/ 0 w 123"/>
                  <a:gd name="T13" fmla="*/ 19 h 115"/>
                  <a:gd name="T14" fmla="*/ 0 w 123"/>
                  <a:gd name="T15" fmla="*/ 0 h 115"/>
                  <a:gd name="T16" fmla="*/ 123 w 123"/>
                  <a:gd name="T17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3" h="115">
                    <a:moveTo>
                      <a:pt x="123" y="0"/>
                    </a:moveTo>
                    <a:lnTo>
                      <a:pt x="123" y="19"/>
                    </a:lnTo>
                    <a:lnTo>
                      <a:pt x="75" y="19"/>
                    </a:lnTo>
                    <a:lnTo>
                      <a:pt x="75" y="115"/>
                    </a:lnTo>
                    <a:lnTo>
                      <a:pt x="45" y="115"/>
                    </a:lnTo>
                    <a:lnTo>
                      <a:pt x="45" y="19"/>
                    </a:lnTo>
                    <a:lnTo>
                      <a:pt x="0" y="19"/>
                    </a:lnTo>
                    <a:lnTo>
                      <a:pt x="0" y="0"/>
                    </a:lnTo>
                    <a:lnTo>
                      <a:pt x="123" y="0"/>
                    </a:ln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/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1" name="Freeform 20"/>
              <p:cNvSpPr>
                <a:spLocks noEditPoints="1"/>
              </p:cNvSpPr>
              <p:nvPr/>
            </p:nvSpPr>
            <p:spPr bwMode="auto">
              <a:xfrm>
                <a:off x="3525" y="1397"/>
                <a:ext cx="144" cy="115"/>
              </a:xfrm>
              <a:custGeom>
                <a:avLst/>
                <a:gdLst>
                  <a:gd name="T0" fmla="*/ 144 w 144"/>
                  <a:gd name="T1" fmla="*/ 115 h 115"/>
                  <a:gd name="T2" fmla="*/ 111 w 144"/>
                  <a:gd name="T3" fmla="*/ 115 h 115"/>
                  <a:gd name="T4" fmla="*/ 101 w 144"/>
                  <a:gd name="T5" fmla="*/ 90 h 115"/>
                  <a:gd name="T6" fmla="*/ 42 w 144"/>
                  <a:gd name="T7" fmla="*/ 90 h 115"/>
                  <a:gd name="T8" fmla="*/ 33 w 144"/>
                  <a:gd name="T9" fmla="*/ 115 h 115"/>
                  <a:gd name="T10" fmla="*/ 0 w 144"/>
                  <a:gd name="T11" fmla="*/ 115 h 115"/>
                  <a:gd name="T12" fmla="*/ 54 w 144"/>
                  <a:gd name="T13" fmla="*/ 0 h 115"/>
                  <a:gd name="T14" fmla="*/ 92 w 144"/>
                  <a:gd name="T15" fmla="*/ 0 h 115"/>
                  <a:gd name="T16" fmla="*/ 144 w 144"/>
                  <a:gd name="T17" fmla="*/ 115 h 115"/>
                  <a:gd name="T18" fmla="*/ 73 w 144"/>
                  <a:gd name="T19" fmla="*/ 19 h 115"/>
                  <a:gd name="T20" fmla="*/ 52 w 144"/>
                  <a:gd name="T21" fmla="*/ 73 h 115"/>
                  <a:gd name="T22" fmla="*/ 94 w 144"/>
                  <a:gd name="T23" fmla="*/ 73 h 115"/>
                  <a:gd name="T24" fmla="*/ 73 w 144"/>
                  <a:gd name="T25" fmla="*/ 19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4" h="115">
                    <a:moveTo>
                      <a:pt x="144" y="115"/>
                    </a:moveTo>
                    <a:lnTo>
                      <a:pt x="111" y="115"/>
                    </a:lnTo>
                    <a:lnTo>
                      <a:pt x="101" y="90"/>
                    </a:lnTo>
                    <a:lnTo>
                      <a:pt x="42" y="90"/>
                    </a:lnTo>
                    <a:lnTo>
                      <a:pt x="33" y="115"/>
                    </a:lnTo>
                    <a:lnTo>
                      <a:pt x="0" y="115"/>
                    </a:lnTo>
                    <a:lnTo>
                      <a:pt x="54" y="0"/>
                    </a:lnTo>
                    <a:lnTo>
                      <a:pt x="92" y="0"/>
                    </a:lnTo>
                    <a:lnTo>
                      <a:pt x="144" y="115"/>
                    </a:lnTo>
                    <a:close/>
                    <a:moveTo>
                      <a:pt x="73" y="19"/>
                    </a:moveTo>
                    <a:lnTo>
                      <a:pt x="52" y="73"/>
                    </a:lnTo>
                    <a:lnTo>
                      <a:pt x="94" y="73"/>
                    </a:lnTo>
                    <a:lnTo>
                      <a:pt x="73" y="19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/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2" name="Freeform 21"/>
              <p:cNvSpPr>
                <a:spLocks noEditPoints="1"/>
              </p:cNvSpPr>
              <p:nvPr/>
            </p:nvSpPr>
            <p:spPr bwMode="auto">
              <a:xfrm>
                <a:off x="3525" y="1397"/>
                <a:ext cx="144" cy="115"/>
              </a:xfrm>
              <a:custGeom>
                <a:avLst/>
                <a:gdLst>
                  <a:gd name="T0" fmla="*/ 144 w 144"/>
                  <a:gd name="T1" fmla="*/ 115 h 115"/>
                  <a:gd name="T2" fmla="*/ 111 w 144"/>
                  <a:gd name="T3" fmla="*/ 115 h 115"/>
                  <a:gd name="T4" fmla="*/ 101 w 144"/>
                  <a:gd name="T5" fmla="*/ 90 h 115"/>
                  <a:gd name="T6" fmla="*/ 42 w 144"/>
                  <a:gd name="T7" fmla="*/ 90 h 115"/>
                  <a:gd name="T8" fmla="*/ 33 w 144"/>
                  <a:gd name="T9" fmla="*/ 115 h 115"/>
                  <a:gd name="T10" fmla="*/ 0 w 144"/>
                  <a:gd name="T11" fmla="*/ 115 h 115"/>
                  <a:gd name="T12" fmla="*/ 54 w 144"/>
                  <a:gd name="T13" fmla="*/ 0 h 115"/>
                  <a:gd name="T14" fmla="*/ 92 w 144"/>
                  <a:gd name="T15" fmla="*/ 0 h 115"/>
                  <a:gd name="T16" fmla="*/ 144 w 144"/>
                  <a:gd name="T17" fmla="*/ 115 h 115"/>
                  <a:gd name="T18" fmla="*/ 73 w 144"/>
                  <a:gd name="T19" fmla="*/ 19 h 115"/>
                  <a:gd name="T20" fmla="*/ 52 w 144"/>
                  <a:gd name="T21" fmla="*/ 73 h 115"/>
                  <a:gd name="T22" fmla="*/ 94 w 144"/>
                  <a:gd name="T23" fmla="*/ 73 h 115"/>
                  <a:gd name="T24" fmla="*/ 73 w 144"/>
                  <a:gd name="T25" fmla="*/ 19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4" h="115">
                    <a:moveTo>
                      <a:pt x="144" y="115"/>
                    </a:moveTo>
                    <a:lnTo>
                      <a:pt x="111" y="115"/>
                    </a:lnTo>
                    <a:lnTo>
                      <a:pt x="101" y="90"/>
                    </a:lnTo>
                    <a:lnTo>
                      <a:pt x="42" y="90"/>
                    </a:lnTo>
                    <a:lnTo>
                      <a:pt x="33" y="115"/>
                    </a:lnTo>
                    <a:lnTo>
                      <a:pt x="0" y="115"/>
                    </a:lnTo>
                    <a:lnTo>
                      <a:pt x="54" y="0"/>
                    </a:lnTo>
                    <a:lnTo>
                      <a:pt x="92" y="0"/>
                    </a:lnTo>
                    <a:lnTo>
                      <a:pt x="144" y="115"/>
                    </a:lnTo>
                    <a:moveTo>
                      <a:pt x="73" y="19"/>
                    </a:moveTo>
                    <a:lnTo>
                      <a:pt x="52" y="73"/>
                    </a:lnTo>
                    <a:lnTo>
                      <a:pt x="94" y="73"/>
                    </a:lnTo>
                    <a:lnTo>
                      <a:pt x="73" y="19"/>
                    </a:ln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/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3" name="Rectangle 22"/>
              <p:cNvSpPr>
                <a:spLocks noChangeArrowheads="1"/>
              </p:cNvSpPr>
              <p:nvPr/>
            </p:nvSpPr>
            <p:spPr bwMode="auto">
              <a:xfrm>
                <a:off x="3957" y="1397"/>
                <a:ext cx="30" cy="115"/>
              </a:xfrm>
              <a:prstGeom prst="rect">
                <a:avLst/>
              </a:pr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/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4" name="Freeform 23"/>
              <p:cNvSpPr/>
              <p:nvPr/>
            </p:nvSpPr>
            <p:spPr bwMode="auto">
              <a:xfrm>
                <a:off x="3239" y="1397"/>
                <a:ext cx="123" cy="115"/>
              </a:xfrm>
              <a:custGeom>
                <a:avLst/>
                <a:gdLst>
                  <a:gd name="T0" fmla="*/ 31 w 123"/>
                  <a:gd name="T1" fmla="*/ 0 h 115"/>
                  <a:gd name="T2" fmla="*/ 31 w 123"/>
                  <a:gd name="T3" fmla="*/ 47 h 115"/>
                  <a:gd name="T4" fmla="*/ 92 w 123"/>
                  <a:gd name="T5" fmla="*/ 47 h 115"/>
                  <a:gd name="T6" fmla="*/ 92 w 123"/>
                  <a:gd name="T7" fmla="*/ 0 h 115"/>
                  <a:gd name="T8" fmla="*/ 123 w 123"/>
                  <a:gd name="T9" fmla="*/ 0 h 115"/>
                  <a:gd name="T10" fmla="*/ 123 w 123"/>
                  <a:gd name="T11" fmla="*/ 115 h 115"/>
                  <a:gd name="T12" fmla="*/ 92 w 123"/>
                  <a:gd name="T13" fmla="*/ 115 h 115"/>
                  <a:gd name="T14" fmla="*/ 92 w 123"/>
                  <a:gd name="T15" fmla="*/ 64 h 115"/>
                  <a:gd name="T16" fmla="*/ 31 w 123"/>
                  <a:gd name="T17" fmla="*/ 64 h 115"/>
                  <a:gd name="T18" fmla="*/ 31 w 123"/>
                  <a:gd name="T19" fmla="*/ 115 h 115"/>
                  <a:gd name="T20" fmla="*/ 0 w 123"/>
                  <a:gd name="T21" fmla="*/ 115 h 115"/>
                  <a:gd name="T22" fmla="*/ 0 w 123"/>
                  <a:gd name="T23" fmla="*/ 0 h 115"/>
                  <a:gd name="T24" fmla="*/ 31 w 123"/>
                  <a:gd name="T2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3" h="115">
                    <a:moveTo>
                      <a:pt x="31" y="0"/>
                    </a:moveTo>
                    <a:lnTo>
                      <a:pt x="31" y="47"/>
                    </a:lnTo>
                    <a:lnTo>
                      <a:pt x="92" y="47"/>
                    </a:lnTo>
                    <a:lnTo>
                      <a:pt x="92" y="0"/>
                    </a:lnTo>
                    <a:lnTo>
                      <a:pt x="123" y="0"/>
                    </a:lnTo>
                    <a:lnTo>
                      <a:pt x="123" y="115"/>
                    </a:lnTo>
                    <a:lnTo>
                      <a:pt x="92" y="115"/>
                    </a:lnTo>
                    <a:lnTo>
                      <a:pt x="92" y="64"/>
                    </a:lnTo>
                    <a:lnTo>
                      <a:pt x="31" y="64"/>
                    </a:lnTo>
                    <a:lnTo>
                      <a:pt x="31" y="115"/>
                    </a:lnTo>
                    <a:lnTo>
                      <a:pt x="0" y="115"/>
                    </a:lnTo>
                    <a:lnTo>
                      <a:pt x="0" y="0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/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5" name="Freeform 24"/>
              <p:cNvSpPr/>
              <p:nvPr/>
            </p:nvSpPr>
            <p:spPr bwMode="auto">
              <a:xfrm>
                <a:off x="3239" y="1397"/>
                <a:ext cx="123" cy="115"/>
              </a:xfrm>
              <a:custGeom>
                <a:avLst/>
                <a:gdLst>
                  <a:gd name="T0" fmla="*/ 31 w 123"/>
                  <a:gd name="T1" fmla="*/ 0 h 115"/>
                  <a:gd name="T2" fmla="*/ 31 w 123"/>
                  <a:gd name="T3" fmla="*/ 47 h 115"/>
                  <a:gd name="T4" fmla="*/ 92 w 123"/>
                  <a:gd name="T5" fmla="*/ 47 h 115"/>
                  <a:gd name="T6" fmla="*/ 92 w 123"/>
                  <a:gd name="T7" fmla="*/ 0 h 115"/>
                  <a:gd name="T8" fmla="*/ 123 w 123"/>
                  <a:gd name="T9" fmla="*/ 0 h 115"/>
                  <a:gd name="T10" fmla="*/ 123 w 123"/>
                  <a:gd name="T11" fmla="*/ 115 h 115"/>
                  <a:gd name="T12" fmla="*/ 92 w 123"/>
                  <a:gd name="T13" fmla="*/ 115 h 115"/>
                  <a:gd name="T14" fmla="*/ 92 w 123"/>
                  <a:gd name="T15" fmla="*/ 64 h 115"/>
                  <a:gd name="T16" fmla="*/ 31 w 123"/>
                  <a:gd name="T17" fmla="*/ 64 h 115"/>
                  <a:gd name="T18" fmla="*/ 31 w 123"/>
                  <a:gd name="T19" fmla="*/ 115 h 115"/>
                  <a:gd name="T20" fmla="*/ 0 w 123"/>
                  <a:gd name="T21" fmla="*/ 115 h 115"/>
                  <a:gd name="T22" fmla="*/ 0 w 123"/>
                  <a:gd name="T23" fmla="*/ 0 h 115"/>
                  <a:gd name="T24" fmla="*/ 31 w 123"/>
                  <a:gd name="T2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3" h="115">
                    <a:moveTo>
                      <a:pt x="31" y="0"/>
                    </a:moveTo>
                    <a:lnTo>
                      <a:pt x="31" y="47"/>
                    </a:lnTo>
                    <a:lnTo>
                      <a:pt x="92" y="47"/>
                    </a:lnTo>
                    <a:lnTo>
                      <a:pt x="92" y="0"/>
                    </a:lnTo>
                    <a:lnTo>
                      <a:pt x="123" y="0"/>
                    </a:lnTo>
                    <a:lnTo>
                      <a:pt x="123" y="115"/>
                    </a:lnTo>
                    <a:lnTo>
                      <a:pt x="92" y="115"/>
                    </a:lnTo>
                    <a:lnTo>
                      <a:pt x="92" y="64"/>
                    </a:lnTo>
                    <a:lnTo>
                      <a:pt x="31" y="64"/>
                    </a:lnTo>
                    <a:lnTo>
                      <a:pt x="31" y="115"/>
                    </a:lnTo>
                    <a:lnTo>
                      <a:pt x="0" y="115"/>
                    </a:lnTo>
                    <a:lnTo>
                      <a:pt x="0" y="0"/>
                    </a:lnTo>
                    <a:lnTo>
                      <a:pt x="31" y="0"/>
                    </a:ln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/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6" name="Rectangle 25"/>
              <p:cNvSpPr>
                <a:spLocks noChangeArrowheads="1"/>
              </p:cNvSpPr>
              <p:nvPr/>
            </p:nvSpPr>
            <p:spPr bwMode="auto">
              <a:xfrm>
                <a:off x="3385" y="1397"/>
                <a:ext cx="31" cy="115"/>
              </a:xfrm>
              <a:prstGeom prst="rect">
                <a:avLst/>
              </a:pr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/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7" name="Freeform 26"/>
              <p:cNvSpPr/>
              <p:nvPr/>
            </p:nvSpPr>
            <p:spPr bwMode="auto">
              <a:xfrm>
                <a:off x="3664" y="1394"/>
                <a:ext cx="130" cy="121"/>
              </a:xfrm>
              <a:custGeom>
                <a:avLst/>
                <a:gdLst>
                  <a:gd name="T0" fmla="*/ 2 w 55"/>
                  <a:gd name="T1" fmla="*/ 36 h 51"/>
                  <a:gd name="T2" fmla="*/ 0 w 55"/>
                  <a:gd name="T3" fmla="*/ 26 h 51"/>
                  <a:gd name="T4" fmla="*/ 4 w 55"/>
                  <a:gd name="T5" fmla="*/ 12 h 51"/>
                  <a:gd name="T6" fmla="*/ 15 w 55"/>
                  <a:gd name="T7" fmla="*/ 2 h 51"/>
                  <a:gd name="T8" fmla="*/ 29 w 55"/>
                  <a:gd name="T9" fmla="*/ 0 h 51"/>
                  <a:gd name="T10" fmla="*/ 45 w 55"/>
                  <a:gd name="T11" fmla="*/ 3 h 51"/>
                  <a:gd name="T12" fmla="*/ 55 w 55"/>
                  <a:gd name="T13" fmla="*/ 15 h 51"/>
                  <a:gd name="T14" fmla="*/ 55 w 55"/>
                  <a:gd name="T15" fmla="*/ 18 h 51"/>
                  <a:gd name="T16" fmla="*/ 41 w 55"/>
                  <a:gd name="T17" fmla="*/ 18 h 51"/>
                  <a:gd name="T18" fmla="*/ 41 w 55"/>
                  <a:gd name="T19" fmla="*/ 14 h 51"/>
                  <a:gd name="T20" fmla="*/ 35 w 55"/>
                  <a:gd name="T21" fmla="*/ 8 h 51"/>
                  <a:gd name="T22" fmla="*/ 29 w 55"/>
                  <a:gd name="T23" fmla="*/ 7 h 51"/>
                  <a:gd name="T24" fmla="*/ 23 w 55"/>
                  <a:gd name="T25" fmla="*/ 9 h 51"/>
                  <a:gd name="T26" fmla="*/ 16 w 55"/>
                  <a:gd name="T27" fmla="*/ 16 h 51"/>
                  <a:gd name="T28" fmla="*/ 14 w 55"/>
                  <a:gd name="T29" fmla="*/ 26 h 51"/>
                  <a:gd name="T30" fmla="*/ 15 w 55"/>
                  <a:gd name="T31" fmla="*/ 35 h 51"/>
                  <a:gd name="T32" fmla="*/ 22 w 55"/>
                  <a:gd name="T33" fmla="*/ 42 h 51"/>
                  <a:gd name="T34" fmla="*/ 29 w 55"/>
                  <a:gd name="T35" fmla="*/ 44 h 51"/>
                  <a:gd name="T36" fmla="*/ 35 w 55"/>
                  <a:gd name="T37" fmla="*/ 43 h 51"/>
                  <a:gd name="T38" fmla="*/ 41 w 55"/>
                  <a:gd name="T39" fmla="*/ 38 h 51"/>
                  <a:gd name="T40" fmla="*/ 42 w 55"/>
                  <a:gd name="T41" fmla="*/ 32 h 51"/>
                  <a:gd name="T42" fmla="*/ 55 w 55"/>
                  <a:gd name="T43" fmla="*/ 32 h 51"/>
                  <a:gd name="T44" fmla="*/ 55 w 55"/>
                  <a:gd name="T45" fmla="*/ 37 h 51"/>
                  <a:gd name="T46" fmla="*/ 46 w 55"/>
                  <a:gd name="T47" fmla="*/ 48 h 51"/>
                  <a:gd name="T48" fmla="*/ 29 w 55"/>
                  <a:gd name="T49" fmla="*/ 51 h 51"/>
                  <a:gd name="T50" fmla="*/ 16 w 55"/>
                  <a:gd name="T51" fmla="*/ 49 h 51"/>
                  <a:gd name="T52" fmla="*/ 2 w 55"/>
                  <a:gd name="T53" fmla="*/ 36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55" h="51">
                    <a:moveTo>
                      <a:pt x="2" y="36"/>
                    </a:moveTo>
                    <a:cubicBezTo>
                      <a:pt x="1" y="33"/>
                      <a:pt x="0" y="30"/>
                      <a:pt x="0" y="26"/>
                    </a:cubicBezTo>
                    <a:cubicBezTo>
                      <a:pt x="0" y="21"/>
                      <a:pt x="1" y="16"/>
                      <a:pt x="4" y="12"/>
                    </a:cubicBezTo>
                    <a:cubicBezTo>
                      <a:pt x="6" y="8"/>
                      <a:pt x="10" y="4"/>
                      <a:pt x="15" y="2"/>
                    </a:cubicBezTo>
                    <a:cubicBezTo>
                      <a:pt x="19" y="1"/>
                      <a:pt x="24" y="0"/>
                      <a:pt x="29" y="0"/>
                    </a:cubicBezTo>
                    <a:cubicBezTo>
                      <a:pt x="35" y="0"/>
                      <a:pt x="40" y="1"/>
                      <a:pt x="45" y="3"/>
                    </a:cubicBezTo>
                    <a:cubicBezTo>
                      <a:pt x="50" y="5"/>
                      <a:pt x="54" y="10"/>
                      <a:pt x="55" y="15"/>
                    </a:cubicBezTo>
                    <a:cubicBezTo>
                      <a:pt x="55" y="16"/>
                      <a:pt x="55" y="17"/>
                      <a:pt x="55" y="18"/>
                    </a:cubicBezTo>
                    <a:cubicBezTo>
                      <a:pt x="41" y="18"/>
                      <a:pt x="41" y="18"/>
                      <a:pt x="41" y="18"/>
                    </a:cubicBezTo>
                    <a:cubicBezTo>
                      <a:pt x="41" y="16"/>
                      <a:pt x="41" y="15"/>
                      <a:pt x="41" y="14"/>
                    </a:cubicBezTo>
                    <a:cubicBezTo>
                      <a:pt x="40" y="11"/>
                      <a:pt x="38" y="9"/>
                      <a:pt x="35" y="8"/>
                    </a:cubicBezTo>
                    <a:cubicBezTo>
                      <a:pt x="33" y="8"/>
                      <a:pt x="31" y="7"/>
                      <a:pt x="29" y="7"/>
                    </a:cubicBezTo>
                    <a:cubicBezTo>
                      <a:pt x="27" y="7"/>
                      <a:pt x="25" y="8"/>
                      <a:pt x="23" y="9"/>
                    </a:cubicBezTo>
                    <a:cubicBezTo>
                      <a:pt x="19" y="10"/>
                      <a:pt x="17" y="12"/>
                      <a:pt x="16" y="16"/>
                    </a:cubicBezTo>
                    <a:cubicBezTo>
                      <a:pt x="14" y="19"/>
                      <a:pt x="14" y="22"/>
                      <a:pt x="14" y="26"/>
                    </a:cubicBezTo>
                    <a:cubicBezTo>
                      <a:pt x="14" y="29"/>
                      <a:pt x="14" y="32"/>
                      <a:pt x="15" y="35"/>
                    </a:cubicBezTo>
                    <a:cubicBezTo>
                      <a:pt x="16" y="38"/>
                      <a:pt x="19" y="41"/>
                      <a:pt x="22" y="42"/>
                    </a:cubicBezTo>
                    <a:cubicBezTo>
                      <a:pt x="24" y="43"/>
                      <a:pt x="27" y="44"/>
                      <a:pt x="29" y="44"/>
                    </a:cubicBezTo>
                    <a:cubicBezTo>
                      <a:pt x="31" y="44"/>
                      <a:pt x="33" y="43"/>
                      <a:pt x="35" y="43"/>
                    </a:cubicBezTo>
                    <a:cubicBezTo>
                      <a:pt x="38" y="42"/>
                      <a:pt x="40" y="40"/>
                      <a:pt x="41" y="38"/>
                    </a:cubicBezTo>
                    <a:cubicBezTo>
                      <a:pt x="41" y="36"/>
                      <a:pt x="42" y="34"/>
                      <a:pt x="42" y="32"/>
                    </a:cubicBezTo>
                    <a:cubicBezTo>
                      <a:pt x="55" y="32"/>
                      <a:pt x="55" y="32"/>
                      <a:pt x="55" y="32"/>
                    </a:cubicBezTo>
                    <a:cubicBezTo>
                      <a:pt x="55" y="34"/>
                      <a:pt x="55" y="36"/>
                      <a:pt x="55" y="37"/>
                    </a:cubicBezTo>
                    <a:cubicBezTo>
                      <a:pt x="54" y="42"/>
                      <a:pt x="50" y="46"/>
                      <a:pt x="46" y="48"/>
                    </a:cubicBezTo>
                    <a:cubicBezTo>
                      <a:pt x="41" y="50"/>
                      <a:pt x="35" y="51"/>
                      <a:pt x="29" y="51"/>
                    </a:cubicBezTo>
                    <a:cubicBezTo>
                      <a:pt x="24" y="51"/>
                      <a:pt x="20" y="50"/>
                      <a:pt x="16" y="49"/>
                    </a:cubicBezTo>
                    <a:cubicBezTo>
                      <a:pt x="10" y="47"/>
                      <a:pt x="4" y="43"/>
                      <a:pt x="2" y="36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/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8" name="Freeform 27"/>
              <p:cNvSpPr/>
              <p:nvPr/>
            </p:nvSpPr>
            <p:spPr bwMode="auto">
              <a:xfrm>
                <a:off x="3182" y="1546"/>
                <a:ext cx="29" cy="73"/>
              </a:xfrm>
              <a:custGeom>
                <a:avLst/>
                <a:gdLst>
                  <a:gd name="T0" fmla="*/ 12 w 12"/>
                  <a:gd name="T1" fmla="*/ 0 h 31"/>
                  <a:gd name="T2" fmla="*/ 0 w 12"/>
                  <a:gd name="T3" fmla="*/ 1 h 31"/>
                  <a:gd name="T4" fmla="*/ 0 w 12"/>
                  <a:gd name="T5" fmla="*/ 2 h 31"/>
                  <a:gd name="T6" fmla="*/ 1 w 12"/>
                  <a:gd name="T7" fmla="*/ 2 h 31"/>
                  <a:gd name="T8" fmla="*/ 5 w 12"/>
                  <a:gd name="T9" fmla="*/ 6 h 31"/>
                  <a:gd name="T10" fmla="*/ 5 w 12"/>
                  <a:gd name="T11" fmla="*/ 31 h 31"/>
                  <a:gd name="T12" fmla="*/ 12 w 12"/>
                  <a:gd name="T13" fmla="*/ 31 h 31"/>
                  <a:gd name="T14" fmla="*/ 12 w 12"/>
                  <a:gd name="T15" fmla="*/ 0 h 31"/>
                  <a:gd name="T16" fmla="*/ 12 w 12"/>
                  <a:gd name="T17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" h="31">
                    <a:moveTo>
                      <a:pt x="1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5" y="3"/>
                      <a:pt x="5" y="3"/>
                      <a:pt x="5" y="6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12" y="31"/>
                      <a:pt x="12" y="31"/>
                      <a:pt x="12" y="31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/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9" name="Freeform 28"/>
              <p:cNvSpPr/>
              <p:nvPr/>
            </p:nvSpPr>
            <p:spPr bwMode="auto">
              <a:xfrm>
                <a:off x="3227" y="1567"/>
                <a:ext cx="57" cy="52"/>
              </a:xfrm>
              <a:custGeom>
                <a:avLst/>
                <a:gdLst>
                  <a:gd name="T0" fmla="*/ 17 w 24"/>
                  <a:gd name="T1" fmla="*/ 0 h 22"/>
                  <a:gd name="T2" fmla="*/ 9 w 24"/>
                  <a:gd name="T3" fmla="*/ 4 h 22"/>
                  <a:gd name="T4" fmla="*/ 9 w 24"/>
                  <a:gd name="T5" fmla="*/ 0 h 22"/>
                  <a:gd name="T6" fmla="*/ 9 w 24"/>
                  <a:gd name="T7" fmla="*/ 0 h 22"/>
                  <a:gd name="T8" fmla="*/ 0 w 24"/>
                  <a:gd name="T9" fmla="*/ 1 h 22"/>
                  <a:gd name="T10" fmla="*/ 0 w 24"/>
                  <a:gd name="T11" fmla="*/ 3 h 22"/>
                  <a:gd name="T12" fmla="*/ 0 w 24"/>
                  <a:gd name="T13" fmla="*/ 3 h 22"/>
                  <a:gd name="T14" fmla="*/ 4 w 24"/>
                  <a:gd name="T15" fmla="*/ 6 h 22"/>
                  <a:gd name="T16" fmla="*/ 4 w 24"/>
                  <a:gd name="T17" fmla="*/ 22 h 22"/>
                  <a:gd name="T18" fmla="*/ 9 w 24"/>
                  <a:gd name="T19" fmla="*/ 22 h 22"/>
                  <a:gd name="T20" fmla="*/ 9 w 24"/>
                  <a:gd name="T21" fmla="*/ 10 h 22"/>
                  <a:gd name="T22" fmla="*/ 15 w 24"/>
                  <a:gd name="T23" fmla="*/ 4 h 22"/>
                  <a:gd name="T24" fmla="*/ 18 w 24"/>
                  <a:gd name="T25" fmla="*/ 10 h 22"/>
                  <a:gd name="T26" fmla="*/ 18 w 24"/>
                  <a:gd name="T27" fmla="*/ 22 h 22"/>
                  <a:gd name="T28" fmla="*/ 24 w 24"/>
                  <a:gd name="T29" fmla="*/ 22 h 22"/>
                  <a:gd name="T30" fmla="*/ 24 w 24"/>
                  <a:gd name="T31" fmla="*/ 6 h 22"/>
                  <a:gd name="T32" fmla="*/ 17 w 24"/>
                  <a:gd name="T33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" h="22">
                    <a:moveTo>
                      <a:pt x="17" y="0"/>
                    </a:moveTo>
                    <a:cubicBezTo>
                      <a:pt x="13" y="0"/>
                      <a:pt x="11" y="3"/>
                      <a:pt x="9" y="4"/>
                    </a:cubicBezTo>
                    <a:cubicBezTo>
                      <a:pt x="9" y="3"/>
                      <a:pt x="9" y="0"/>
                      <a:pt x="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3" y="3"/>
                      <a:pt x="4" y="4"/>
                      <a:pt x="4" y="6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7"/>
                      <a:pt x="12" y="4"/>
                      <a:pt x="15" y="4"/>
                    </a:cubicBezTo>
                    <a:cubicBezTo>
                      <a:pt x="18" y="4"/>
                      <a:pt x="18" y="6"/>
                      <a:pt x="18" y="10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4" y="2"/>
                      <a:pt x="22" y="0"/>
                      <a:pt x="17" y="0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/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0" name="Freeform 29"/>
              <p:cNvSpPr/>
              <p:nvPr/>
            </p:nvSpPr>
            <p:spPr bwMode="auto">
              <a:xfrm>
                <a:off x="3300" y="1567"/>
                <a:ext cx="38" cy="52"/>
              </a:xfrm>
              <a:custGeom>
                <a:avLst/>
                <a:gdLst>
                  <a:gd name="T0" fmla="*/ 9 w 16"/>
                  <a:gd name="T1" fmla="*/ 8 h 22"/>
                  <a:gd name="T2" fmla="*/ 5 w 16"/>
                  <a:gd name="T3" fmla="*/ 5 h 22"/>
                  <a:gd name="T4" fmla="*/ 8 w 16"/>
                  <a:gd name="T5" fmla="*/ 3 h 22"/>
                  <a:gd name="T6" fmla="*/ 14 w 16"/>
                  <a:gd name="T7" fmla="*/ 4 h 22"/>
                  <a:gd name="T8" fmla="*/ 14 w 16"/>
                  <a:gd name="T9" fmla="*/ 5 h 22"/>
                  <a:gd name="T10" fmla="*/ 14 w 16"/>
                  <a:gd name="T11" fmla="*/ 1 h 22"/>
                  <a:gd name="T12" fmla="*/ 14 w 16"/>
                  <a:gd name="T13" fmla="*/ 0 h 22"/>
                  <a:gd name="T14" fmla="*/ 8 w 16"/>
                  <a:gd name="T15" fmla="*/ 0 h 22"/>
                  <a:gd name="T16" fmla="*/ 0 w 16"/>
                  <a:gd name="T17" fmla="*/ 6 h 22"/>
                  <a:gd name="T18" fmla="*/ 6 w 16"/>
                  <a:gd name="T19" fmla="*/ 13 h 22"/>
                  <a:gd name="T20" fmla="*/ 11 w 16"/>
                  <a:gd name="T21" fmla="*/ 17 h 22"/>
                  <a:gd name="T22" fmla="*/ 7 w 16"/>
                  <a:gd name="T23" fmla="*/ 19 h 22"/>
                  <a:gd name="T24" fmla="*/ 0 w 16"/>
                  <a:gd name="T25" fmla="*/ 17 h 22"/>
                  <a:gd name="T26" fmla="*/ 0 w 16"/>
                  <a:gd name="T27" fmla="*/ 17 h 22"/>
                  <a:gd name="T28" fmla="*/ 0 w 16"/>
                  <a:gd name="T29" fmla="*/ 21 h 22"/>
                  <a:gd name="T30" fmla="*/ 0 w 16"/>
                  <a:gd name="T31" fmla="*/ 21 h 22"/>
                  <a:gd name="T32" fmla="*/ 7 w 16"/>
                  <a:gd name="T33" fmla="*/ 22 h 22"/>
                  <a:gd name="T34" fmla="*/ 16 w 16"/>
                  <a:gd name="T35" fmla="*/ 16 h 22"/>
                  <a:gd name="T36" fmla="*/ 9 w 16"/>
                  <a:gd name="T37" fmla="*/ 8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6" h="22">
                    <a:moveTo>
                      <a:pt x="9" y="8"/>
                    </a:moveTo>
                    <a:cubicBezTo>
                      <a:pt x="7" y="7"/>
                      <a:pt x="5" y="6"/>
                      <a:pt x="5" y="5"/>
                    </a:cubicBezTo>
                    <a:cubicBezTo>
                      <a:pt x="5" y="3"/>
                      <a:pt x="7" y="3"/>
                      <a:pt x="8" y="3"/>
                    </a:cubicBezTo>
                    <a:cubicBezTo>
                      <a:pt x="11" y="3"/>
                      <a:pt x="13" y="4"/>
                      <a:pt x="14" y="4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3" y="0"/>
                      <a:pt x="11" y="0"/>
                      <a:pt x="8" y="0"/>
                    </a:cubicBezTo>
                    <a:cubicBezTo>
                      <a:pt x="3" y="0"/>
                      <a:pt x="0" y="2"/>
                      <a:pt x="0" y="6"/>
                    </a:cubicBezTo>
                    <a:cubicBezTo>
                      <a:pt x="0" y="10"/>
                      <a:pt x="3" y="11"/>
                      <a:pt x="6" y="13"/>
                    </a:cubicBezTo>
                    <a:cubicBezTo>
                      <a:pt x="8" y="14"/>
                      <a:pt x="11" y="15"/>
                      <a:pt x="11" y="17"/>
                    </a:cubicBezTo>
                    <a:cubicBezTo>
                      <a:pt x="11" y="18"/>
                      <a:pt x="9" y="19"/>
                      <a:pt x="7" y="19"/>
                    </a:cubicBezTo>
                    <a:cubicBezTo>
                      <a:pt x="4" y="19"/>
                      <a:pt x="2" y="18"/>
                      <a:pt x="0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1" y="22"/>
                      <a:pt x="4" y="22"/>
                      <a:pt x="7" y="22"/>
                    </a:cubicBezTo>
                    <a:cubicBezTo>
                      <a:pt x="12" y="22"/>
                      <a:pt x="16" y="20"/>
                      <a:pt x="16" y="16"/>
                    </a:cubicBezTo>
                    <a:cubicBezTo>
                      <a:pt x="16" y="12"/>
                      <a:pt x="12" y="10"/>
                      <a:pt x="9" y="8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/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1" name="Freeform 30"/>
              <p:cNvSpPr>
                <a:spLocks noEditPoints="1"/>
              </p:cNvSpPr>
              <p:nvPr/>
            </p:nvSpPr>
            <p:spPr bwMode="auto">
              <a:xfrm>
                <a:off x="3345" y="1567"/>
                <a:ext cx="59" cy="73"/>
              </a:xfrm>
              <a:custGeom>
                <a:avLst/>
                <a:gdLst>
                  <a:gd name="T0" fmla="*/ 16 w 25"/>
                  <a:gd name="T1" fmla="*/ 0 h 31"/>
                  <a:gd name="T2" fmla="*/ 10 w 25"/>
                  <a:gd name="T3" fmla="*/ 3 h 31"/>
                  <a:gd name="T4" fmla="*/ 10 w 25"/>
                  <a:gd name="T5" fmla="*/ 0 h 31"/>
                  <a:gd name="T6" fmla="*/ 9 w 25"/>
                  <a:gd name="T7" fmla="*/ 0 h 31"/>
                  <a:gd name="T8" fmla="*/ 0 w 25"/>
                  <a:gd name="T9" fmla="*/ 1 h 31"/>
                  <a:gd name="T10" fmla="*/ 0 w 25"/>
                  <a:gd name="T11" fmla="*/ 3 h 31"/>
                  <a:gd name="T12" fmla="*/ 0 w 25"/>
                  <a:gd name="T13" fmla="*/ 3 h 31"/>
                  <a:gd name="T14" fmla="*/ 4 w 25"/>
                  <a:gd name="T15" fmla="*/ 6 h 31"/>
                  <a:gd name="T16" fmla="*/ 4 w 25"/>
                  <a:gd name="T17" fmla="*/ 31 h 31"/>
                  <a:gd name="T18" fmla="*/ 10 w 25"/>
                  <a:gd name="T19" fmla="*/ 31 h 31"/>
                  <a:gd name="T20" fmla="*/ 10 w 25"/>
                  <a:gd name="T21" fmla="*/ 20 h 31"/>
                  <a:gd name="T22" fmla="*/ 16 w 25"/>
                  <a:gd name="T23" fmla="*/ 22 h 31"/>
                  <a:gd name="T24" fmla="*/ 25 w 25"/>
                  <a:gd name="T25" fmla="*/ 11 h 31"/>
                  <a:gd name="T26" fmla="*/ 16 w 25"/>
                  <a:gd name="T27" fmla="*/ 0 h 31"/>
                  <a:gd name="T28" fmla="*/ 14 w 25"/>
                  <a:gd name="T29" fmla="*/ 3 h 31"/>
                  <a:gd name="T30" fmla="*/ 19 w 25"/>
                  <a:gd name="T31" fmla="*/ 11 h 31"/>
                  <a:gd name="T32" fmla="*/ 14 w 25"/>
                  <a:gd name="T33" fmla="*/ 19 h 31"/>
                  <a:gd name="T34" fmla="*/ 10 w 25"/>
                  <a:gd name="T35" fmla="*/ 12 h 31"/>
                  <a:gd name="T36" fmla="*/ 10 w 25"/>
                  <a:gd name="T37" fmla="*/ 10 h 31"/>
                  <a:gd name="T38" fmla="*/ 14 w 25"/>
                  <a:gd name="T39" fmla="*/ 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5" h="31">
                    <a:moveTo>
                      <a:pt x="16" y="0"/>
                    </a:moveTo>
                    <a:cubicBezTo>
                      <a:pt x="14" y="0"/>
                      <a:pt x="12" y="1"/>
                      <a:pt x="10" y="3"/>
                    </a:cubicBezTo>
                    <a:cubicBezTo>
                      <a:pt x="10" y="2"/>
                      <a:pt x="10" y="0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3" y="3"/>
                      <a:pt x="4" y="4"/>
                      <a:pt x="4" y="6"/>
                    </a:cubicBezTo>
                    <a:cubicBezTo>
                      <a:pt x="4" y="31"/>
                      <a:pt x="4" y="31"/>
                      <a:pt x="4" y="31"/>
                    </a:cubicBezTo>
                    <a:cubicBezTo>
                      <a:pt x="10" y="31"/>
                      <a:pt x="10" y="31"/>
                      <a:pt x="10" y="31"/>
                    </a:cubicBezTo>
                    <a:cubicBezTo>
                      <a:pt x="10" y="31"/>
                      <a:pt x="10" y="21"/>
                      <a:pt x="10" y="20"/>
                    </a:cubicBezTo>
                    <a:cubicBezTo>
                      <a:pt x="11" y="21"/>
                      <a:pt x="13" y="22"/>
                      <a:pt x="16" y="22"/>
                    </a:cubicBezTo>
                    <a:cubicBezTo>
                      <a:pt x="22" y="22"/>
                      <a:pt x="25" y="18"/>
                      <a:pt x="25" y="11"/>
                    </a:cubicBezTo>
                    <a:cubicBezTo>
                      <a:pt x="25" y="4"/>
                      <a:pt x="22" y="0"/>
                      <a:pt x="16" y="0"/>
                    </a:cubicBezTo>
                    <a:moveTo>
                      <a:pt x="14" y="3"/>
                    </a:moveTo>
                    <a:cubicBezTo>
                      <a:pt x="18" y="3"/>
                      <a:pt x="19" y="7"/>
                      <a:pt x="19" y="11"/>
                    </a:cubicBezTo>
                    <a:cubicBezTo>
                      <a:pt x="19" y="16"/>
                      <a:pt x="17" y="19"/>
                      <a:pt x="14" y="19"/>
                    </a:cubicBezTo>
                    <a:cubicBezTo>
                      <a:pt x="11" y="19"/>
                      <a:pt x="10" y="15"/>
                      <a:pt x="10" y="12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0" y="8"/>
                      <a:pt x="10" y="3"/>
                      <a:pt x="14" y="3"/>
                    </a:cubicBez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/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2" name="Freeform 31"/>
              <p:cNvSpPr/>
              <p:nvPr/>
            </p:nvSpPr>
            <p:spPr bwMode="auto">
              <a:xfrm>
                <a:off x="3414" y="1567"/>
                <a:ext cx="23" cy="52"/>
              </a:xfrm>
              <a:custGeom>
                <a:avLst/>
                <a:gdLst>
                  <a:gd name="T0" fmla="*/ 0 w 10"/>
                  <a:gd name="T1" fmla="*/ 1 h 22"/>
                  <a:gd name="T2" fmla="*/ 0 w 10"/>
                  <a:gd name="T3" fmla="*/ 3 h 22"/>
                  <a:gd name="T4" fmla="*/ 1 w 10"/>
                  <a:gd name="T5" fmla="*/ 3 h 22"/>
                  <a:gd name="T6" fmla="*/ 4 w 10"/>
                  <a:gd name="T7" fmla="*/ 6 h 22"/>
                  <a:gd name="T8" fmla="*/ 4 w 10"/>
                  <a:gd name="T9" fmla="*/ 22 h 22"/>
                  <a:gd name="T10" fmla="*/ 10 w 10"/>
                  <a:gd name="T11" fmla="*/ 22 h 22"/>
                  <a:gd name="T12" fmla="*/ 10 w 10"/>
                  <a:gd name="T13" fmla="*/ 0 h 22"/>
                  <a:gd name="T14" fmla="*/ 9 w 10"/>
                  <a:gd name="T15" fmla="*/ 0 h 22"/>
                  <a:gd name="T16" fmla="*/ 0 w 10"/>
                  <a:gd name="T17" fmla="*/ 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22">
                    <a:moveTo>
                      <a:pt x="0" y="1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3" y="3"/>
                      <a:pt x="4" y="4"/>
                      <a:pt x="4" y="6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/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3" name="Oval 32"/>
              <p:cNvSpPr>
                <a:spLocks noChangeArrowheads="1"/>
              </p:cNvSpPr>
              <p:nvPr/>
            </p:nvSpPr>
            <p:spPr bwMode="auto">
              <a:xfrm>
                <a:off x="3421" y="1546"/>
                <a:ext cx="19" cy="14"/>
              </a:xfrm>
              <a:prstGeom prst="ellipse">
                <a:avLst/>
              </a:pr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/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4" name="Freeform 33"/>
              <p:cNvSpPr/>
              <p:nvPr/>
            </p:nvSpPr>
            <p:spPr bwMode="auto">
              <a:xfrm>
                <a:off x="3449" y="1567"/>
                <a:ext cx="45" cy="52"/>
              </a:xfrm>
              <a:custGeom>
                <a:avLst/>
                <a:gdLst>
                  <a:gd name="T0" fmla="*/ 19 w 19"/>
                  <a:gd name="T1" fmla="*/ 5 h 22"/>
                  <a:gd name="T2" fmla="*/ 19 w 19"/>
                  <a:gd name="T3" fmla="*/ 0 h 22"/>
                  <a:gd name="T4" fmla="*/ 19 w 19"/>
                  <a:gd name="T5" fmla="*/ 0 h 22"/>
                  <a:gd name="T6" fmla="*/ 16 w 19"/>
                  <a:gd name="T7" fmla="*/ 0 h 22"/>
                  <a:gd name="T8" fmla="*/ 10 w 19"/>
                  <a:gd name="T9" fmla="*/ 4 h 22"/>
                  <a:gd name="T10" fmla="*/ 10 w 19"/>
                  <a:gd name="T11" fmla="*/ 0 h 22"/>
                  <a:gd name="T12" fmla="*/ 10 w 19"/>
                  <a:gd name="T13" fmla="*/ 0 h 22"/>
                  <a:gd name="T14" fmla="*/ 0 w 19"/>
                  <a:gd name="T15" fmla="*/ 1 h 22"/>
                  <a:gd name="T16" fmla="*/ 0 w 19"/>
                  <a:gd name="T17" fmla="*/ 3 h 22"/>
                  <a:gd name="T18" fmla="*/ 1 w 19"/>
                  <a:gd name="T19" fmla="*/ 3 h 22"/>
                  <a:gd name="T20" fmla="*/ 4 w 19"/>
                  <a:gd name="T21" fmla="*/ 6 h 22"/>
                  <a:gd name="T22" fmla="*/ 4 w 19"/>
                  <a:gd name="T23" fmla="*/ 22 h 22"/>
                  <a:gd name="T24" fmla="*/ 10 w 19"/>
                  <a:gd name="T25" fmla="*/ 22 h 22"/>
                  <a:gd name="T26" fmla="*/ 10 w 19"/>
                  <a:gd name="T27" fmla="*/ 11 h 22"/>
                  <a:gd name="T28" fmla="*/ 16 w 19"/>
                  <a:gd name="T29" fmla="*/ 4 h 22"/>
                  <a:gd name="T30" fmla="*/ 18 w 19"/>
                  <a:gd name="T31" fmla="*/ 5 h 22"/>
                  <a:gd name="T32" fmla="*/ 19 w 19"/>
                  <a:gd name="T33" fmla="*/ 5 h 22"/>
                  <a:gd name="T34" fmla="*/ 19 w 19"/>
                  <a:gd name="T35" fmla="*/ 5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9" h="22">
                    <a:moveTo>
                      <a:pt x="19" y="5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8" y="0"/>
                      <a:pt x="17" y="0"/>
                      <a:pt x="16" y="0"/>
                    </a:cubicBezTo>
                    <a:cubicBezTo>
                      <a:pt x="13" y="0"/>
                      <a:pt x="11" y="2"/>
                      <a:pt x="10" y="4"/>
                    </a:cubicBezTo>
                    <a:cubicBezTo>
                      <a:pt x="10" y="2"/>
                      <a:pt x="10" y="0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4" y="3"/>
                      <a:pt x="4" y="4"/>
                      <a:pt x="4" y="6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9"/>
                      <a:pt x="11" y="4"/>
                      <a:pt x="16" y="4"/>
                    </a:cubicBezTo>
                    <a:cubicBezTo>
                      <a:pt x="17" y="4"/>
                      <a:pt x="18" y="5"/>
                      <a:pt x="18" y="5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9" y="5"/>
                      <a:pt x="19" y="5"/>
                      <a:pt x="19" y="5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/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5" name="Freeform 34"/>
              <p:cNvSpPr>
                <a:spLocks noEditPoints="1"/>
              </p:cNvSpPr>
              <p:nvPr/>
            </p:nvSpPr>
            <p:spPr bwMode="auto">
              <a:xfrm>
                <a:off x="3501" y="1567"/>
                <a:ext cx="47" cy="52"/>
              </a:xfrm>
              <a:custGeom>
                <a:avLst/>
                <a:gdLst>
                  <a:gd name="T0" fmla="*/ 20 w 20"/>
                  <a:gd name="T1" fmla="*/ 9 h 22"/>
                  <a:gd name="T2" fmla="*/ 11 w 20"/>
                  <a:gd name="T3" fmla="*/ 0 h 22"/>
                  <a:gd name="T4" fmla="*/ 0 w 20"/>
                  <a:gd name="T5" fmla="*/ 10 h 22"/>
                  <a:gd name="T6" fmla="*/ 12 w 20"/>
                  <a:gd name="T7" fmla="*/ 22 h 22"/>
                  <a:gd name="T8" fmla="*/ 20 w 20"/>
                  <a:gd name="T9" fmla="*/ 21 h 22"/>
                  <a:gd name="T10" fmla="*/ 20 w 20"/>
                  <a:gd name="T11" fmla="*/ 21 h 22"/>
                  <a:gd name="T12" fmla="*/ 20 w 20"/>
                  <a:gd name="T13" fmla="*/ 18 h 22"/>
                  <a:gd name="T14" fmla="*/ 19 w 20"/>
                  <a:gd name="T15" fmla="*/ 18 h 22"/>
                  <a:gd name="T16" fmla="*/ 15 w 20"/>
                  <a:gd name="T17" fmla="*/ 19 h 22"/>
                  <a:gd name="T18" fmla="*/ 6 w 20"/>
                  <a:gd name="T19" fmla="*/ 9 h 22"/>
                  <a:gd name="T20" fmla="*/ 20 w 20"/>
                  <a:gd name="T21" fmla="*/ 9 h 22"/>
                  <a:gd name="T22" fmla="*/ 20 w 20"/>
                  <a:gd name="T23" fmla="*/ 9 h 22"/>
                  <a:gd name="T24" fmla="*/ 10 w 20"/>
                  <a:gd name="T25" fmla="*/ 2 h 22"/>
                  <a:gd name="T26" fmla="*/ 14 w 20"/>
                  <a:gd name="T27" fmla="*/ 6 h 22"/>
                  <a:gd name="T28" fmla="*/ 6 w 20"/>
                  <a:gd name="T29" fmla="*/ 6 h 22"/>
                  <a:gd name="T30" fmla="*/ 10 w 20"/>
                  <a:gd name="T31" fmla="*/ 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0" h="22">
                    <a:moveTo>
                      <a:pt x="20" y="9"/>
                    </a:moveTo>
                    <a:cubicBezTo>
                      <a:pt x="20" y="3"/>
                      <a:pt x="17" y="0"/>
                      <a:pt x="11" y="0"/>
                    </a:cubicBezTo>
                    <a:cubicBezTo>
                      <a:pt x="3" y="0"/>
                      <a:pt x="0" y="3"/>
                      <a:pt x="0" y="10"/>
                    </a:cubicBezTo>
                    <a:cubicBezTo>
                      <a:pt x="0" y="18"/>
                      <a:pt x="4" y="22"/>
                      <a:pt x="12" y="22"/>
                    </a:cubicBezTo>
                    <a:cubicBezTo>
                      <a:pt x="16" y="22"/>
                      <a:pt x="19" y="21"/>
                      <a:pt x="20" y="21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8" y="18"/>
                      <a:pt x="17" y="19"/>
                      <a:pt x="15" y="19"/>
                    </a:cubicBezTo>
                    <a:cubicBezTo>
                      <a:pt x="9" y="19"/>
                      <a:pt x="6" y="14"/>
                      <a:pt x="6" y="9"/>
                    </a:cubicBezTo>
                    <a:cubicBezTo>
                      <a:pt x="7" y="9"/>
                      <a:pt x="20" y="9"/>
                      <a:pt x="20" y="9"/>
                    </a:cubicBezTo>
                    <a:cubicBezTo>
                      <a:pt x="20" y="9"/>
                      <a:pt x="20" y="9"/>
                      <a:pt x="20" y="9"/>
                    </a:cubicBezTo>
                    <a:moveTo>
                      <a:pt x="10" y="2"/>
                    </a:moveTo>
                    <a:cubicBezTo>
                      <a:pt x="14" y="2"/>
                      <a:pt x="14" y="4"/>
                      <a:pt x="14" y="6"/>
                    </a:cubicBezTo>
                    <a:cubicBezTo>
                      <a:pt x="14" y="6"/>
                      <a:pt x="7" y="6"/>
                      <a:pt x="6" y="6"/>
                    </a:cubicBezTo>
                    <a:cubicBezTo>
                      <a:pt x="6" y="5"/>
                      <a:pt x="7" y="2"/>
                      <a:pt x="10" y="2"/>
                    </a:cubicBez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/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6" name="Freeform 35"/>
              <p:cNvSpPr/>
              <p:nvPr/>
            </p:nvSpPr>
            <p:spPr bwMode="auto">
              <a:xfrm>
                <a:off x="3633" y="1543"/>
                <a:ext cx="57" cy="76"/>
              </a:xfrm>
              <a:custGeom>
                <a:avLst/>
                <a:gdLst>
                  <a:gd name="T0" fmla="*/ 18 w 24"/>
                  <a:gd name="T1" fmla="*/ 10 h 32"/>
                  <a:gd name="T2" fmla="*/ 10 w 24"/>
                  <a:gd name="T3" fmla="*/ 14 h 32"/>
                  <a:gd name="T4" fmla="*/ 10 w 24"/>
                  <a:gd name="T5" fmla="*/ 0 h 32"/>
                  <a:gd name="T6" fmla="*/ 9 w 24"/>
                  <a:gd name="T7" fmla="*/ 0 h 32"/>
                  <a:gd name="T8" fmla="*/ 0 w 24"/>
                  <a:gd name="T9" fmla="*/ 1 h 32"/>
                  <a:gd name="T10" fmla="*/ 0 w 24"/>
                  <a:gd name="T11" fmla="*/ 3 h 32"/>
                  <a:gd name="T12" fmla="*/ 0 w 24"/>
                  <a:gd name="T13" fmla="*/ 3 h 32"/>
                  <a:gd name="T14" fmla="*/ 4 w 24"/>
                  <a:gd name="T15" fmla="*/ 6 h 32"/>
                  <a:gd name="T16" fmla="*/ 4 w 24"/>
                  <a:gd name="T17" fmla="*/ 32 h 32"/>
                  <a:gd name="T18" fmla="*/ 10 w 24"/>
                  <a:gd name="T19" fmla="*/ 32 h 32"/>
                  <a:gd name="T20" fmla="*/ 10 w 24"/>
                  <a:gd name="T21" fmla="*/ 21 h 32"/>
                  <a:gd name="T22" fmla="*/ 15 w 24"/>
                  <a:gd name="T23" fmla="*/ 14 h 32"/>
                  <a:gd name="T24" fmla="*/ 18 w 24"/>
                  <a:gd name="T25" fmla="*/ 18 h 32"/>
                  <a:gd name="T26" fmla="*/ 18 w 24"/>
                  <a:gd name="T27" fmla="*/ 32 h 32"/>
                  <a:gd name="T28" fmla="*/ 24 w 24"/>
                  <a:gd name="T29" fmla="*/ 32 h 32"/>
                  <a:gd name="T30" fmla="*/ 24 w 24"/>
                  <a:gd name="T31" fmla="*/ 18 h 32"/>
                  <a:gd name="T32" fmla="*/ 18 w 24"/>
                  <a:gd name="T33" fmla="*/ 1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" h="32">
                    <a:moveTo>
                      <a:pt x="18" y="10"/>
                    </a:moveTo>
                    <a:cubicBezTo>
                      <a:pt x="13" y="10"/>
                      <a:pt x="11" y="12"/>
                      <a:pt x="10" y="14"/>
                    </a:cubicBezTo>
                    <a:cubicBezTo>
                      <a:pt x="10" y="12"/>
                      <a:pt x="10" y="0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3" y="3"/>
                      <a:pt x="4" y="4"/>
                      <a:pt x="4" y="6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10" y="17"/>
                      <a:pt x="13" y="14"/>
                      <a:pt x="15" y="14"/>
                    </a:cubicBezTo>
                    <a:cubicBezTo>
                      <a:pt x="18" y="14"/>
                      <a:pt x="18" y="16"/>
                      <a:pt x="18" y="18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24" y="32"/>
                      <a:pt x="24" y="32"/>
                      <a:pt x="24" y="32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24" y="15"/>
                      <a:pt x="24" y="10"/>
                      <a:pt x="18" y="10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/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7" name="Freeform 36"/>
              <p:cNvSpPr>
                <a:spLocks noEditPoints="1"/>
              </p:cNvSpPr>
              <p:nvPr/>
            </p:nvSpPr>
            <p:spPr bwMode="auto">
              <a:xfrm>
                <a:off x="3704" y="1567"/>
                <a:ext cx="47" cy="52"/>
              </a:xfrm>
              <a:custGeom>
                <a:avLst/>
                <a:gdLst>
                  <a:gd name="T0" fmla="*/ 20 w 20"/>
                  <a:gd name="T1" fmla="*/ 9 h 22"/>
                  <a:gd name="T2" fmla="*/ 11 w 20"/>
                  <a:gd name="T3" fmla="*/ 0 h 22"/>
                  <a:gd name="T4" fmla="*/ 0 w 20"/>
                  <a:gd name="T5" fmla="*/ 10 h 22"/>
                  <a:gd name="T6" fmla="*/ 12 w 20"/>
                  <a:gd name="T7" fmla="*/ 22 h 22"/>
                  <a:gd name="T8" fmla="*/ 20 w 20"/>
                  <a:gd name="T9" fmla="*/ 21 h 22"/>
                  <a:gd name="T10" fmla="*/ 20 w 20"/>
                  <a:gd name="T11" fmla="*/ 21 h 22"/>
                  <a:gd name="T12" fmla="*/ 20 w 20"/>
                  <a:gd name="T13" fmla="*/ 18 h 22"/>
                  <a:gd name="T14" fmla="*/ 19 w 20"/>
                  <a:gd name="T15" fmla="*/ 18 h 22"/>
                  <a:gd name="T16" fmla="*/ 15 w 20"/>
                  <a:gd name="T17" fmla="*/ 19 h 22"/>
                  <a:gd name="T18" fmla="*/ 6 w 20"/>
                  <a:gd name="T19" fmla="*/ 9 h 22"/>
                  <a:gd name="T20" fmla="*/ 20 w 20"/>
                  <a:gd name="T21" fmla="*/ 9 h 22"/>
                  <a:gd name="T22" fmla="*/ 20 w 20"/>
                  <a:gd name="T23" fmla="*/ 9 h 22"/>
                  <a:gd name="T24" fmla="*/ 10 w 20"/>
                  <a:gd name="T25" fmla="*/ 2 h 22"/>
                  <a:gd name="T26" fmla="*/ 14 w 20"/>
                  <a:gd name="T27" fmla="*/ 6 h 22"/>
                  <a:gd name="T28" fmla="*/ 6 w 20"/>
                  <a:gd name="T29" fmla="*/ 6 h 22"/>
                  <a:gd name="T30" fmla="*/ 10 w 20"/>
                  <a:gd name="T31" fmla="*/ 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0" h="22">
                    <a:moveTo>
                      <a:pt x="20" y="9"/>
                    </a:moveTo>
                    <a:cubicBezTo>
                      <a:pt x="20" y="3"/>
                      <a:pt x="17" y="0"/>
                      <a:pt x="11" y="0"/>
                    </a:cubicBezTo>
                    <a:cubicBezTo>
                      <a:pt x="3" y="0"/>
                      <a:pt x="0" y="3"/>
                      <a:pt x="0" y="10"/>
                    </a:cubicBezTo>
                    <a:cubicBezTo>
                      <a:pt x="0" y="18"/>
                      <a:pt x="4" y="22"/>
                      <a:pt x="12" y="22"/>
                    </a:cubicBezTo>
                    <a:cubicBezTo>
                      <a:pt x="16" y="22"/>
                      <a:pt x="19" y="21"/>
                      <a:pt x="20" y="21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8" y="18"/>
                      <a:pt x="17" y="19"/>
                      <a:pt x="15" y="19"/>
                    </a:cubicBezTo>
                    <a:cubicBezTo>
                      <a:pt x="9" y="19"/>
                      <a:pt x="6" y="14"/>
                      <a:pt x="6" y="9"/>
                    </a:cubicBezTo>
                    <a:cubicBezTo>
                      <a:pt x="7" y="9"/>
                      <a:pt x="20" y="9"/>
                      <a:pt x="20" y="9"/>
                    </a:cubicBezTo>
                    <a:cubicBezTo>
                      <a:pt x="20" y="9"/>
                      <a:pt x="20" y="9"/>
                      <a:pt x="20" y="9"/>
                    </a:cubicBezTo>
                    <a:moveTo>
                      <a:pt x="10" y="2"/>
                    </a:moveTo>
                    <a:cubicBezTo>
                      <a:pt x="14" y="2"/>
                      <a:pt x="14" y="4"/>
                      <a:pt x="14" y="6"/>
                    </a:cubicBezTo>
                    <a:cubicBezTo>
                      <a:pt x="14" y="6"/>
                      <a:pt x="7" y="6"/>
                      <a:pt x="6" y="6"/>
                    </a:cubicBezTo>
                    <a:cubicBezTo>
                      <a:pt x="6" y="5"/>
                      <a:pt x="7" y="2"/>
                      <a:pt x="10" y="2"/>
                    </a:cubicBez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/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8" name="Freeform 37"/>
              <p:cNvSpPr/>
              <p:nvPr/>
            </p:nvSpPr>
            <p:spPr bwMode="auto">
              <a:xfrm>
                <a:off x="3588" y="1553"/>
                <a:ext cx="38" cy="66"/>
              </a:xfrm>
              <a:custGeom>
                <a:avLst/>
                <a:gdLst>
                  <a:gd name="T0" fmla="*/ 4 w 16"/>
                  <a:gd name="T1" fmla="*/ 0 h 28"/>
                  <a:gd name="T2" fmla="*/ 4 w 16"/>
                  <a:gd name="T3" fmla="*/ 6 h 28"/>
                  <a:gd name="T4" fmla="*/ 0 w 16"/>
                  <a:gd name="T5" fmla="*/ 6 h 28"/>
                  <a:gd name="T6" fmla="*/ 0 w 16"/>
                  <a:gd name="T7" fmla="*/ 9 h 28"/>
                  <a:gd name="T8" fmla="*/ 4 w 16"/>
                  <a:gd name="T9" fmla="*/ 9 h 28"/>
                  <a:gd name="T10" fmla="*/ 4 w 16"/>
                  <a:gd name="T11" fmla="*/ 22 h 28"/>
                  <a:gd name="T12" fmla="*/ 12 w 16"/>
                  <a:gd name="T13" fmla="*/ 28 h 28"/>
                  <a:gd name="T14" fmla="*/ 15 w 16"/>
                  <a:gd name="T15" fmla="*/ 28 h 28"/>
                  <a:gd name="T16" fmla="*/ 16 w 16"/>
                  <a:gd name="T17" fmla="*/ 28 h 28"/>
                  <a:gd name="T18" fmla="*/ 16 w 16"/>
                  <a:gd name="T19" fmla="*/ 25 h 28"/>
                  <a:gd name="T20" fmla="*/ 15 w 16"/>
                  <a:gd name="T21" fmla="*/ 25 h 28"/>
                  <a:gd name="T22" fmla="*/ 13 w 16"/>
                  <a:gd name="T23" fmla="*/ 25 h 28"/>
                  <a:gd name="T24" fmla="*/ 10 w 16"/>
                  <a:gd name="T25" fmla="*/ 21 h 28"/>
                  <a:gd name="T26" fmla="*/ 10 w 16"/>
                  <a:gd name="T27" fmla="*/ 9 h 28"/>
                  <a:gd name="T28" fmla="*/ 16 w 16"/>
                  <a:gd name="T29" fmla="*/ 9 h 28"/>
                  <a:gd name="T30" fmla="*/ 16 w 16"/>
                  <a:gd name="T31" fmla="*/ 6 h 28"/>
                  <a:gd name="T32" fmla="*/ 10 w 16"/>
                  <a:gd name="T33" fmla="*/ 6 h 28"/>
                  <a:gd name="T34" fmla="*/ 10 w 16"/>
                  <a:gd name="T35" fmla="*/ 0 h 28"/>
                  <a:gd name="T36" fmla="*/ 4 w 16"/>
                  <a:gd name="T3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6" h="28">
                    <a:moveTo>
                      <a:pt x="4" y="0"/>
                    </a:moveTo>
                    <a:cubicBezTo>
                      <a:pt x="4" y="0"/>
                      <a:pt x="4" y="6"/>
                      <a:pt x="4" y="6"/>
                    </a:cubicBezTo>
                    <a:cubicBezTo>
                      <a:pt x="3" y="6"/>
                      <a:pt x="0" y="6"/>
                      <a:pt x="0" y="6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3" y="9"/>
                      <a:pt x="4" y="9"/>
                    </a:cubicBezTo>
                    <a:cubicBezTo>
                      <a:pt x="4" y="10"/>
                      <a:pt x="4" y="22"/>
                      <a:pt x="4" y="22"/>
                    </a:cubicBezTo>
                    <a:cubicBezTo>
                      <a:pt x="4" y="28"/>
                      <a:pt x="7" y="28"/>
                      <a:pt x="12" y="28"/>
                    </a:cubicBezTo>
                    <a:cubicBezTo>
                      <a:pt x="13" y="28"/>
                      <a:pt x="14" y="28"/>
                      <a:pt x="15" y="28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5" y="25"/>
                      <a:pt x="14" y="25"/>
                      <a:pt x="13" y="25"/>
                    </a:cubicBezTo>
                    <a:cubicBezTo>
                      <a:pt x="10" y="25"/>
                      <a:pt x="10" y="24"/>
                      <a:pt x="10" y="21"/>
                    </a:cubicBezTo>
                    <a:cubicBezTo>
                      <a:pt x="10" y="21"/>
                      <a:pt x="10" y="10"/>
                      <a:pt x="10" y="9"/>
                    </a:cubicBezTo>
                    <a:cubicBezTo>
                      <a:pt x="10" y="9"/>
                      <a:pt x="16" y="9"/>
                      <a:pt x="16" y="9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6" y="6"/>
                      <a:pt x="10" y="6"/>
                      <a:pt x="10" y="6"/>
                    </a:cubicBezTo>
                    <a:cubicBezTo>
                      <a:pt x="10" y="6"/>
                      <a:pt x="10" y="0"/>
                      <a:pt x="10" y="0"/>
                    </a:cubicBezTo>
                    <a:cubicBezTo>
                      <a:pt x="4" y="0"/>
                      <a:pt x="4" y="0"/>
                      <a:pt x="4" y="0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/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9" name="Freeform 38"/>
              <p:cNvSpPr/>
              <p:nvPr/>
            </p:nvSpPr>
            <p:spPr bwMode="auto">
              <a:xfrm>
                <a:off x="3787" y="1546"/>
                <a:ext cx="82" cy="73"/>
              </a:xfrm>
              <a:custGeom>
                <a:avLst/>
                <a:gdLst>
                  <a:gd name="T0" fmla="*/ 35 w 35"/>
                  <a:gd name="T1" fmla="*/ 0 h 31"/>
                  <a:gd name="T2" fmla="*/ 29 w 35"/>
                  <a:gd name="T3" fmla="*/ 0 h 31"/>
                  <a:gd name="T4" fmla="*/ 29 w 35"/>
                  <a:gd name="T5" fmla="*/ 23 h 31"/>
                  <a:gd name="T6" fmla="*/ 14 w 35"/>
                  <a:gd name="T7" fmla="*/ 0 h 31"/>
                  <a:gd name="T8" fmla="*/ 0 w 35"/>
                  <a:gd name="T9" fmla="*/ 0 h 31"/>
                  <a:gd name="T10" fmla="*/ 0 w 35"/>
                  <a:gd name="T11" fmla="*/ 2 h 31"/>
                  <a:gd name="T12" fmla="*/ 1 w 35"/>
                  <a:gd name="T13" fmla="*/ 2 h 31"/>
                  <a:gd name="T14" fmla="*/ 5 w 35"/>
                  <a:gd name="T15" fmla="*/ 6 h 31"/>
                  <a:gd name="T16" fmla="*/ 5 w 35"/>
                  <a:gd name="T17" fmla="*/ 31 h 31"/>
                  <a:gd name="T18" fmla="*/ 11 w 35"/>
                  <a:gd name="T19" fmla="*/ 31 h 31"/>
                  <a:gd name="T20" fmla="*/ 11 w 35"/>
                  <a:gd name="T21" fmla="*/ 6 h 31"/>
                  <a:gd name="T22" fmla="*/ 27 w 35"/>
                  <a:gd name="T23" fmla="*/ 31 h 31"/>
                  <a:gd name="T24" fmla="*/ 35 w 35"/>
                  <a:gd name="T25" fmla="*/ 31 h 31"/>
                  <a:gd name="T26" fmla="*/ 35 w 35"/>
                  <a:gd name="T27" fmla="*/ 0 h 31"/>
                  <a:gd name="T28" fmla="*/ 35 w 35"/>
                  <a:gd name="T29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" h="31">
                    <a:moveTo>
                      <a:pt x="35" y="0"/>
                    </a:move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21"/>
                      <a:pt x="29" y="23"/>
                    </a:cubicBezTo>
                    <a:cubicBezTo>
                      <a:pt x="28" y="21"/>
                      <a:pt x="14" y="0"/>
                      <a:pt x="14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5" y="3"/>
                      <a:pt x="5" y="3"/>
                      <a:pt x="5" y="6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1" y="31"/>
                      <a:pt x="11" y="9"/>
                      <a:pt x="11" y="6"/>
                    </a:cubicBezTo>
                    <a:cubicBezTo>
                      <a:pt x="13" y="8"/>
                      <a:pt x="27" y="31"/>
                      <a:pt x="27" y="31"/>
                    </a:cubicBezTo>
                    <a:cubicBezTo>
                      <a:pt x="35" y="31"/>
                      <a:pt x="35" y="31"/>
                      <a:pt x="35" y="31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5" y="0"/>
                      <a:pt x="35" y="0"/>
                      <a:pt x="35" y="0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/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40" name="Freeform 39"/>
              <p:cNvSpPr>
                <a:spLocks noEditPoints="1"/>
              </p:cNvSpPr>
              <p:nvPr/>
            </p:nvSpPr>
            <p:spPr bwMode="auto">
              <a:xfrm>
                <a:off x="3883" y="1567"/>
                <a:ext cx="48" cy="52"/>
              </a:xfrm>
              <a:custGeom>
                <a:avLst/>
                <a:gdLst>
                  <a:gd name="T0" fmla="*/ 20 w 20"/>
                  <a:gd name="T1" fmla="*/ 9 h 22"/>
                  <a:gd name="T2" fmla="*/ 11 w 20"/>
                  <a:gd name="T3" fmla="*/ 0 h 22"/>
                  <a:gd name="T4" fmla="*/ 0 w 20"/>
                  <a:gd name="T5" fmla="*/ 10 h 22"/>
                  <a:gd name="T6" fmla="*/ 12 w 20"/>
                  <a:gd name="T7" fmla="*/ 22 h 22"/>
                  <a:gd name="T8" fmla="*/ 19 w 20"/>
                  <a:gd name="T9" fmla="*/ 21 h 22"/>
                  <a:gd name="T10" fmla="*/ 20 w 20"/>
                  <a:gd name="T11" fmla="*/ 21 h 22"/>
                  <a:gd name="T12" fmla="*/ 20 w 20"/>
                  <a:gd name="T13" fmla="*/ 18 h 22"/>
                  <a:gd name="T14" fmla="*/ 19 w 20"/>
                  <a:gd name="T15" fmla="*/ 18 h 22"/>
                  <a:gd name="T16" fmla="*/ 15 w 20"/>
                  <a:gd name="T17" fmla="*/ 19 h 22"/>
                  <a:gd name="T18" fmla="*/ 6 w 20"/>
                  <a:gd name="T19" fmla="*/ 9 h 22"/>
                  <a:gd name="T20" fmla="*/ 20 w 20"/>
                  <a:gd name="T21" fmla="*/ 9 h 22"/>
                  <a:gd name="T22" fmla="*/ 20 w 20"/>
                  <a:gd name="T23" fmla="*/ 9 h 22"/>
                  <a:gd name="T24" fmla="*/ 10 w 20"/>
                  <a:gd name="T25" fmla="*/ 2 h 22"/>
                  <a:gd name="T26" fmla="*/ 14 w 20"/>
                  <a:gd name="T27" fmla="*/ 6 h 22"/>
                  <a:gd name="T28" fmla="*/ 6 w 20"/>
                  <a:gd name="T29" fmla="*/ 6 h 22"/>
                  <a:gd name="T30" fmla="*/ 10 w 20"/>
                  <a:gd name="T31" fmla="*/ 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0" h="22">
                    <a:moveTo>
                      <a:pt x="20" y="9"/>
                    </a:moveTo>
                    <a:cubicBezTo>
                      <a:pt x="20" y="3"/>
                      <a:pt x="17" y="0"/>
                      <a:pt x="11" y="0"/>
                    </a:cubicBezTo>
                    <a:cubicBezTo>
                      <a:pt x="3" y="0"/>
                      <a:pt x="0" y="3"/>
                      <a:pt x="0" y="10"/>
                    </a:cubicBezTo>
                    <a:cubicBezTo>
                      <a:pt x="0" y="18"/>
                      <a:pt x="4" y="22"/>
                      <a:pt x="12" y="22"/>
                    </a:cubicBezTo>
                    <a:cubicBezTo>
                      <a:pt x="16" y="22"/>
                      <a:pt x="18" y="21"/>
                      <a:pt x="19" y="21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8" y="18"/>
                      <a:pt x="17" y="19"/>
                      <a:pt x="15" y="19"/>
                    </a:cubicBezTo>
                    <a:cubicBezTo>
                      <a:pt x="8" y="19"/>
                      <a:pt x="6" y="14"/>
                      <a:pt x="6" y="9"/>
                    </a:cubicBezTo>
                    <a:cubicBezTo>
                      <a:pt x="7" y="9"/>
                      <a:pt x="20" y="9"/>
                      <a:pt x="20" y="9"/>
                    </a:cubicBezTo>
                    <a:cubicBezTo>
                      <a:pt x="20" y="9"/>
                      <a:pt x="20" y="9"/>
                      <a:pt x="20" y="9"/>
                    </a:cubicBezTo>
                    <a:moveTo>
                      <a:pt x="10" y="2"/>
                    </a:moveTo>
                    <a:cubicBezTo>
                      <a:pt x="13" y="2"/>
                      <a:pt x="14" y="4"/>
                      <a:pt x="14" y="6"/>
                    </a:cubicBezTo>
                    <a:cubicBezTo>
                      <a:pt x="14" y="6"/>
                      <a:pt x="7" y="6"/>
                      <a:pt x="6" y="6"/>
                    </a:cubicBezTo>
                    <a:cubicBezTo>
                      <a:pt x="6" y="5"/>
                      <a:pt x="7" y="2"/>
                      <a:pt x="10" y="2"/>
                    </a:cubicBez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/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41" name="Freeform 40"/>
              <p:cNvSpPr/>
              <p:nvPr/>
            </p:nvSpPr>
            <p:spPr bwMode="auto">
              <a:xfrm>
                <a:off x="3997" y="1553"/>
                <a:ext cx="40" cy="66"/>
              </a:xfrm>
              <a:custGeom>
                <a:avLst/>
                <a:gdLst>
                  <a:gd name="T0" fmla="*/ 4 w 17"/>
                  <a:gd name="T1" fmla="*/ 0 h 28"/>
                  <a:gd name="T2" fmla="*/ 4 w 17"/>
                  <a:gd name="T3" fmla="*/ 6 h 28"/>
                  <a:gd name="T4" fmla="*/ 0 w 17"/>
                  <a:gd name="T5" fmla="*/ 6 h 28"/>
                  <a:gd name="T6" fmla="*/ 0 w 17"/>
                  <a:gd name="T7" fmla="*/ 9 h 28"/>
                  <a:gd name="T8" fmla="*/ 4 w 17"/>
                  <a:gd name="T9" fmla="*/ 9 h 28"/>
                  <a:gd name="T10" fmla="*/ 4 w 17"/>
                  <a:gd name="T11" fmla="*/ 22 h 28"/>
                  <a:gd name="T12" fmla="*/ 12 w 17"/>
                  <a:gd name="T13" fmla="*/ 28 h 28"/>
                  <a:gd name="T14" fmla="*/ 16 w 17"/>
                  <a:gd name="T15" fmla="*/ 28 h 28"/>
                  <a:gd name="T16" fmla="*/ 16 w 17"/>
                  <a:gd name="T17" fmla="*/ 28 h 28"/>
                  <a:gd name="T18" fmla="*/ 16 w 17"/>
                  <a:gd name="T19" fmla="*/ 25 h 28"/>
                  <a:gd name="T20" fmla="*/ 16 w 17"/>
                  <a:gd name="T21" fmla="*/ 25 h 28"/>
                  <a:gd name="T22" fmla="*/ 14 w 17"/>
                  <a:gd name="T23" fmla="*/ 25 h 28"/>
                  <a:gd name="T24" fmla="*/ 10 w 17"/>
                  <a:gd name="T25" fmla="*/ 21 h 28"/>
                  <a:gd name="T26" fmla="*/ 10 w 17"/>
                  <a:gd name="T27" fmla="*/ 9 h 28"/>
                  <a:gd name="T28" fmla="*/ 17 w 17"/>
                  <a:gd name="T29" fmla="*/ 9 h 28"/>
                  <a:gd name="T30" fmla="*/ 17 w 17"/>
                  <a:gd name="T31" fmla="*/ 6 h 28"/>
                  <a:gd name="T32" fmla="*/ 10 w 17"/>
                  <a:gd name="T33" fmla="*/ 6 h 28"/>
                  <a:gd name="T34" fmla="*/ 10 w 17"/>
                  <a:gd name="T35" fmla="*/ 0 h 28"/>
                  <a:gd name="T36" fmla="*/ 4 w 17"/>
                  <a:gd name="T3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7" h="28">
                    <a:moveTo>
                      <a:pt x="4" y="0"/>
                    </a:moveTo>
                    <a:cubicBezTo>
                      <a:pt x="4" y="0"/>
                      <a:pt x="4" y="6"/>
                      <a:pt x="4" y="6"/>
                    </a:cubicBezTo>
                    <a:cubicBezTo>
                      <a:pt x="4" y="6"/>
                      <a:pt x="0" y="6"/>
                      <a:pt x="0" y="6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4" y="9"/>
                      <a:pt x="4" y="9"/>
                    </a:cubicBezTo>
                    <a:cubicBezTo>
                      <a:pt x="4" y="10"/>
                      <a:pt x="4" y="22"/>
                      <a:pt x="4" y="22"/>
                    </a:cubicBezTo>
                    <a:cubicBezTo>
                      <a:pt x="4" y="28"/>
                      <a:pt x="8" y="28"/>
                      <a:pt x="12" y="28"/>
                    </a:cubicBezTo>
                    <a:cubicBezTo>
                      <a:pt x="14" y="28"/>
                      <a:pt x="15" y="28"/>
                      <a:pt x="16" y="28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5" y="25"/>
                      <a:pt x="15" y="25"/>
                      <a:pt x="14" y="25"/>
                    </a:cubicBezTo>
                    <a:cubicBezTo>
                      <a:pt x="10" y="25"/>
                      <a:pt x="10" y="24"/>
                      <a:pt x="10" y="21"/>
                    </a:cubicBezTo>
                    <a:cubicBezTo>
                      <a:pt x="10" y="21"/>
                      <a:pt x="10" y="10"/>
                      <a:pt x="10" y="9"/>
                    </a:cubicBezTo>
                    <a:cubicBezTo>
                      <a:pt x="11" y="9"/>
                      <a:pt x="17" y="9"/>
                      <a:pt x="17" y="9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7" y="6"/>
                      <a:pt x="11" y="6"/>
                      <a:pt x="10" y="6"/>
                    </a:cubicBezTo>
                    <a:cubicBezTo>
                      <a:pt x="10" y="6"/>
                      <a:pt x="10" y="0"/>
                      <a:pt x="10" y="0"/>
                    </a:cubicBezTo>
                    <a:cubicBezTo>
                      <a:pt x="4" y="0"/>
                      <a:pt x="4" y="0"/>
                      <a:pt x="4" y="0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/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42" name="Freeform 41"/>
              <p:cNvSpPr/>
              <p:nvPr/>
            </p:nvSpPr>
            <p:spPr bwMode="auto">
              <a:xfrm>
                <a:off x="3933" y="1567"/>
                <a:ext cx="61" cy="52"/>
              </a:xfrm>
              <a:custGeom>
                <a:avLst/>
                <a:gdLst>
                  <a:gd name="T0" fmla="*/ 20 w 26"/>
                  <a:gd name="T1" fmla="*/ 7 h 22"/>
                  <a:gd name="T2" fmla="*/ 26 w 26"/>
                  <a:gd name="T3" fmla="*/ 0 h 22"/>
                  <a:gd name="T4" fmla="*/ 19 w 26"/>
                  <a:gd name="T5" fmla="*/ 0 h 22"/>
                  <a:gd name="T6" fmla="*/ 14 w 26"/>
                  <a:gd name="T7" fmla="*/ 7 h 22"/>
                  <a:gd name="T8" fmla="*/ 9 w 26"/>
                  <a:gd name="T9" fmla="*/ 0 h 22"/>
                  <a:gd name="T10" fmla="*/ 0 w 26"/>
                  <a:gd name="T11" fmla="*/ 0 h 22"/>
                  <a:gd name="T12" fmla="*/ 0 w 26"/>
                  <a:gd name="T13" fmla="*/ 2 h 22"/>
                  <a:gd name="T14" fmla="*/ 0 w 26"/>
                  <a:gd name="T15" fmla="*/ 2 h 22"/>
                  <a:gd name="T16" fmla="*/ 6 w 26"/>
                  <a:gd name="T17" fmla="*/ 5 h 22"/>
                  <a:gd name="T18" fmla="*/ 9 w 26"/>
                  <a:gd name="T19" fmla="*/ 10 h 22"/>
                  <a:gd name="T20" fmla="*/ 3 w 26"/>
                  <a:gd name="T21" fmla="*/ 17 h 22"/>
                  <a:gd name="T22" fmla="*/ 10 w 26"/>
                  <a:gd name="T23" fmla="*/ 17 h 22"/>
                  <a:gd name="T24" fmla="*/ 12 w 26"/>
                  <a:gd name="T25" fmla="*/ 14 h 22"/>
                  <a:gd name="T26" fmla="*/ 18 w 26"/>
                  <a:gd name="T27" fmla="*/ 22 h 22"/>
                  <a:gd name="T28" fmla="*/ 25 w 26"/>
                  <a:gd name="T29" fmla="*/ 22 h 22"/>
                  <a:gd name="T30" fmla="*/ 14 w 26"/>
                  <a:gd name="T31" fmla="*/ 7 h 22"/>
                  <a:gd name="T32" fmla="*/ 20 w 26"/>
                  <a:gd name="T33" fmla="*/ 7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6" h="22">
                    <a:moveTo>
                      <a:pt x="20" y="7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3" y="2"/>
                      <a:pt x="4" y="3"/>
                      <a:pt x="6" y="5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2" y="14"/>
                      <a:pt x="12" y="14"/>
                      <a:pt x="12" y="14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20" y="7"/>
                      <a:pt x="20" y="7"/>
                      <a:pt x="20" y="7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/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</p:grpSp>
        <p:sp>
          <p:nvSpPr>
            <p:cNvPr id="16" name="Freeform 15"/>
            <p:cNvSpPr/>
            <p:nvPr userDrawn="1"/>
          </p:nvSpPr>
          <p:spPr bwMode="auto">
            <a:xfrm>
              <a:off x="8926922" y="497314"/>
              <a:ext cx="44951" cy="29967"/>
            </a:xfrm>
            <a:custGeom>
              <a:avLst/>
              <a:gdLst>
                <a:gd name="T0" fmla="*/ 14 w 33"/>
                <a:gd name="T1" fmla="*/ 22 h 22"/>
                <a:gd name="T2" fmla="*/ 0 w 33"/>
                <a:gd name="T3" fmla="*/ 22 h 22"/>
                <a:gd name="T4" fmla="*/ 19 w 33"/>
                <a:gd name="T5" fmla="*/ 0 h 22"/>
                <a:gd name="T6" fmla="*/ 33 w 33"/>
                <a:gd name="T7" fmla="*/ 0 h 22"/>
                <a:gd name="T8" fmla="*/ 14 w 33"/>
                <a:gd name="T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2">
                  <a:moveTo>
                    <a:pt x="14" y="22"/>
                  </a:moveTo>
                  <a:lnTo>
                    <a:pt x="0" y="22"/>
                  </a:lnTo>
                  <a:lnTo>
                    <a:pt x="19" y="0"/>
                  </a:lnTo>
                  <a:lnTo>
                    <a:pt x="33" y="0"/>
                  </a:lnTo>
                  <a:lnTo>
                    <a:pt x="14" y="22"/>
                  </a:lnTo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pPr lvl="0" algn="ctr"/>
              <a:endParaRPr lang="en-US" sz="10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pic>
        <p:nvPicPr>
          <p:cNvPr id="43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130" y="228831"/>
            <a:ext cx="1730588" cy="189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71450" indent="-171450" algn="l" defTabSz="914400" rtl="0" eaLnBrk="1" latinLnBrk="0" hangingPunct="1">
      <a:lnSpc>
        <a:spcPct val="95000"/>
      </a:lnSpc>
      <a:spcBef>
        <a:spcPts val="800"/>
      </a:spcBef>
      <a:spcAft>
        <a:spcPts val="600"/>
      </a:spcAft>
      <a:buClr>
        <a:schemeClr val="accent2"/>
      </a:buClr>
      <a:buFont typeface="Wingdings" panose="05000000000000000000" pitchFamily="2" charset="2"/>
      <a:buChar char="§"/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3972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457200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74675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3977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920750"/>
            <a:ext cx="6172200" cy="3473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baseline="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1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Stock_84861971_XXLARGE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2063750"/>
          </a:xfrm>
          <a:prstGeom prst="rect">
            <a:avLst/>
          </a:prstGeom>
        </p:spPr>
      </p:pic>
      <p:sp>
        <p:nvSpPr>
          <p:cNvPr id="43" name="Rectangle 42"/>
          <p:cNvSpPr/>
          <p:nvPr userDrawn="1"/>
        </p:nvSpPr>
        <p:spPr>
          <a:xfrm>
            <a:off x="1611" y="-1"/>
            <a:ext cx="9151219" cy="2053168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2" name="Group 48"/>
          <p:cNvGrpSpPr/>
          <p:nvPr userDrawn="1"/>
        </p:nvGrpSpPr>
        <p:grpSpPr>
          <a:xfrm>
            <a:off x="7661372" y="276622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50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51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52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54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56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57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79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0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1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2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3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4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5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6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7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8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9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0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1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2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3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4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5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</p:grpSp>
      <p:sp>
        <p:nvSpPr>
          <p:cNvPr id="11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2742496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  <a:endParaRPr lang="en-US" dirty="0"/>
          </a:p>
          <a:p>
            <a:r>
              <a:rPr lang="en-US" dirty="0"/>
              <a:t>Subtitle placeholder</a:t>
            </a:r>
            <a:endParaRPr lang="en-US" dirty="0"/>
          </a:p>
        </p:txBody>
      </p:sp>
      <p:sp>
        <p:nvSpPr>
          <p:cNvPr id="120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56529"/>
            <a:ext cx="7653702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1 Line HCC Title Slide Placeholder</a:t>
            </a:r>
            <a:endParaRPr lang="en-US" dirty="0"/>
          </a:p>
        </p:txBody>
      </p:sp>
      <p:sp>
        <p:nvSpPr>
          <p:cNvPr id="121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3805038"/>
            <a:ext cx="4633158" cy="307777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  <a:endParaRPr lang="en-US" dirty="0"/>
          </a:p>
        </p:txBody>
      </p:sp>
      <p:sp>
        <p:nvSpPr>
          <p:cNvPr id="12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036019"/>
            <a:ext cx="4633158" cy="276999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endParaRPr lang="en-US" dirty="0"/>
          </a:p>
        </p:txBody>
      </p:sp>
      <p:sp>
        <p:nvSpPr>
          <p:cNvPr id="123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12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187862" y="4313018"/>
            <a:ext cx="4633158" cy="276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280670" indent="0">
              <a:buNone/>
              <a:defRPr sz="1400"/>
            </a:lvl2pPr>
            <a:lvl3pPr marL="574675" indent="0">
              <a:buNone/>
              <a:defRPr sz="1400"/>
            </a:lvl3pPr>
            <a:lvl4pPr marL="855980" indent="0">
              <a:buNone/>
              <a:defRPr sz="1400"/>
            </a:lvl4pPr>
            <a:lvl5pPr marL="1090930" indent="0">
              <a:buNone/>
              <a:defRPr sz="1400"/>
            </a:lvl5pPr>
          </a:lstStyle>
          <a:p>
            <a:pPr lvl="0"/>
            <a:r>
              <a:rPr lang="en-US" dirty="0"/>
              <a:t>Date</a:t>
            </a:r>
            <a:endParaRPr lang="en-US" dirty="0"/>
          </a:p>
        </p:txBody>
      </p:sp>
      <p:grpSp>
        <p:nvGrpSpPr>
          <p:cNvPr id="4" name="Group 124"/>
          <p:cNvGrpSpPr>
            <a:grpSpLocks noChangeAspect="1"/>
          </p:cNvGrpSpPr>
          <p:nvPr userDrawn="1"/>
        </p:nvGrpSpPr>
        <p:grpSpPr>
          <a:xfrm>
            <a:off x="328614" y="271991"/>
            <a:ext cx="1708434" cy="201168"/>
            <a:chOff x="2106613" y="3457575"/>
            <a:chExt cx="5446712" cy="641350"/>
          </a:xfrm>
          <a:solidFill>
            <a:schemeClr val="bg1"/>
          </a:solidFill>
        </p:grpSpPr>
        <p:sp>
          <p:nvSpPr>
            <p:cNvPr id="126" name="Freeform 1"/>
            <p:cNvSpPr>
              <a:spLocks noChangeArrowheads="1"/>
            </p:cNvSpPr>
            <p:nvPr/>
          </p:nvSpPr>
          <p:spPr bwMode="auto">
            <a:xfrm>
              <a:off x="2786063" y="3563938"/>
              <a:ext cx="325437" cy="411162"/>
            </a:xfrm>
            <a:custGeom>
              <a:avLst/>
              <a:gdLst>
                <a:gd name="T0" fmla="*/ 234 w 904"/>
                <a:gd name="T1" fmla="*/ 628 h 1140"/>
                <a:gd name="T2" fmla="*/ 234 w 904"/>
                <a:gd name="T3" fmla="*/ 1139 h 1140"/>
                <a:gd name="T4" fmla="*/ 0 w 904"/>
                <a:gd name="T5" fmla="*/ 1139 h 1140"/>
                <a:gd name="T6" fmla="*/ 0 w 904"/>
                <a:gd name="T7" fmla="*/ 0 h 1140"/>
                <a:gd name="T8" fmla="*/ 234 w 904"/>
                <a:gd name="T9" fmla="*/ 0 h 1140"/>
                <a:gd name="T10" fmla="*/ 234 w 904"/>
                <a:gd name="T11" fmla="*/ 432 h 1140"/>
                <a:gd name="T12" fmla="*/ 669 w 904"/>
                <a:gd name="T13" fmla="*/ 432 h 1140"/>
                <a:gd name="T14" fmla="*/ 669 w 904"/>
                <a:gd name="T15" fmla="*/ 0 h 1140"/>
                <a:gd name="T16" fmla="*/ 903 w 904"/>
                <a:gd name="T17" fmla="*/ 0 h 1140"/>
                <a:gd name="T18" fmla="*/ 903 w 904"/>
                <a:gd name="T19" fmla="*/ 1139 h 1140"/>
                <a:gd name="T20" fmla="*/ 669 w 904"/>
                <a:gd name="T21" fmla="*/ 1139 h 1140"/>
                <a:gd name="T22" fmla="*/ 669 w 904"/>
                <a:gd name="T23" fmla="*/ 628 h 1140"/>
                <a:gd name="T24" fmla="*/ 234 w 904"/>
                <a:gd name="T25" fmla="*/ 628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4" h="1140">
                  <a:moveTo>
                    <a:pt x="234" y="628"/>
                  </a:moveTo>
                  <a:lnTo>
                    <a:pt x="234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34" y="0"/>
                  </a:lnTo>
                  <a:lnTo>
                    <a:pt x="234" y="432"/>
                  </a:lnTo>
                  <a:lnTo>
                    <a:pt x="669" y="432"/>
                  </a:lnTo>
                  <a:lnTo>
                    <a:pt x="669" y="0"/>
                  </a:lnTo>
                  <a:lnTo>
                    <a:pt x="903" y="0"/>
                  </a:lnTo>
                  <a:lnTo>
                    <a:pt x="903" y="1139"/>
                  </a:lnTo>
                  <a:lnTo>
                    <a:pt x="669" y="1139"/>
                  </a:lnTo>
                  <a:lnTo>
                    <a:pt x="669" y="628"/>
                  </a:lnTo>
                  <a:lnTo>
                    <a:pt x="234" y="6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29" name="Freeform 2"/>
            <p:cNvSpPr>
              <a:spLocks noChangeArrowheads="1"/>
            </p:cNvSpPr>
            <p:nvPr/>
          </p:nvSpPr>
          <p:spPr bwMode="auto">
            <a:xfrm>
              <a:off x="3179763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34" name="Freeform 3"/>
            <p:cNvSpPr>
              <a:spLocks noChangeArrowheads="1"/>
            </p:cNvSpPr>
            <p:nvPr/>
          </p:nvSpPr>
          <p:spPr bwMode="auto">
            <a:xfrm>
              <a:off x="3294063" y="3587750"/>
              <a:ext cx="168275" cy="390525"/>
            </a:xfrm>
            <a:custGeom>
              <a:avLst/>
              <a:gdLst>
                <a:gd name="T0" fmla="*/ 466 w 467"/>
                <a:gd name="T1" fmla="*/ 228 h 1083"/>
                <a:gd name="T2" fmla="*/ 466 w 467"/>
                <a:gd name="T3" fmla="*/ 386 h 1083"/>
                <a:gd name="T4" fmla="*/ 330 w 467"/>
                <a:gd name="T5" fmla="*/ 386 h 1083"/>
                <a:gd name="T6" fmla="*/ 330 w 467"/>
                <a:gd name="T7" fmla="*/ 845 h 1083"/>
                <a:gd name="T8" fmla="*/ 421 w 467"/>
                <a:gd name="T9" fmla="*/ 913 h 1083"/>
                <a:gd name="T10" fmla="*/ 466 w 467"/>
                <a:gd name="T11" fmla="*/ 910 h 1083"/>
                <a:gd name="T12" fmla="*/ 466 w 467"/>
                <a:gd name="T13" fmla="*/ 1080 h 1083"/>
                <a:gd name="T14" fmla="*/ 364 w 467"/>
                <a:gd name="T15" fmla="*/ 1082 h 1083"/>
                <a:gd name="T16" fmla="*/ 336 w 467"/>
                <a:gd name="T17" fmla="*/ 1082 h 1083"/>
                <a:gd name="T18" fmla="*/ 113 w 467"/>
                <a:gd name="T19" fmla="*/ 899 h 1083"/>
                <a:gd name="T20" fmla="*/ 113 w 467"/>
                <a:gd name="T21" fmla="*/ 386 h 1083"/>
                <a:gd name="T22" fmla="*/ 0 w 467"/>
                <a:gd name="T23" fmla="*/ 386 h 1083"/>
                <a:gd name="T24" fmla="*/ 0 w 467"/>
                <a:gd name="T25" fmla="*/ 228 h 1083"/>
                <a:gd name="T26" fmla="*/ 113 w 467"/>
                <a:gd name="T27" fmla="*/ 228 h 1083"/>
                <a:gd name="T28" fmla="*/ 113 w 467"/>
                <a:gd name="T29" fmla="*/ 0 h 1083"/>
                <a:gd name="T30" fmla="*/ 330 w 467"/>
                <a:gd name="T31" fmla="*/ 0 h 1083"/>
                <a:gd name="T32" fmla="*/ 330 w 467"/>
                <a:gd name="T33" fmla="*/ 228 h 1083"/>
                <a:gd name="T34" fmla="*/ 466 w 467"/>
                <a:gd name="T35" fmla="*/ 228 h 1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7" h="1083">
                  <a:moveTo>
                    <a:pt x="466" y="228"/>
                  </a:moveTo>
                  <a:lnTo>
                    <a:pt x="466" y="386"/>
                  </a:lnTo>
                  <a:lnTo>
                    <a:pt x="330" y="386"/>
                  </a:lnTo>
                  <a:lnTo>
                    <a:pt x="330" y="845"/>
                  </a:lnTo>
                  <a:cubicBezTo>
                    <a:pt x="330" y="896"/>
                    <a:pt x="333" y="913"/>
                    <a:pt x="421" y="913"/>
                  </a:cubicBezTo>
                  <a:cubicBezTo>
                    <a:pt x="435" y="913"/>
                    <a:pt x="449" y="910"/>
                    <a:pt x="466" y="910"/>
                  </a:cubicBezTo>
                  <a:lnTo>
                    <a:pt x="466" y="1080"/>
                  </a:lnTo>
                  <a:cubicBezTo>
                    <a:pt x="432" y="1080"/>
                    <a:pt x="398" y="1082"/>
                    <a:pt x="364" y="1082"/>
                  </a:cubicBezTo>
                  <a:lnTo>
                    <a:pt x="336" y="1082"/>
                  </a:lnTo>
                  <a:cubicBezTo>
                    <a:pt x="147" y="1082"/>
                    <a:pt x="113" y="1009"/>
                    <a:pt x="113" y="899"/>
                  </a:cubicBezTo>
                  <a:lnTo>
                    <a:pt x="113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3" y="228"/>
                  </a:lnTo>
                  <a:lnTo>
                    <a:pt x="113" y="0"/>
                  </a:lnTo>
                  <a:lnTo>
                    <a:pt x="330" y="0"/>
                  </a:lnTo>
                  <a:lnTo>
                    <a:pt x="330" y="228"/>
                  </a:lnTo>
                  <a:lnTo>
                    <a:pt x="466" y="2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35" name="Freeform 4"/>
            <p:cNvSpPr>
              <a:spLocks noChangeArrowheads="1"/>
            </p:cNvSpPr>
            <p:nvPr/>
          </p:nvSpPr>
          <p:spPr bwMode="auto">
            <a:xfrm>
              <a:off x="3497263" y="3662363"/>
              <a:ext cx="279400" cy="320675"/>
            </a:xfrm>
            <a:custGeom>
              <a:avLst/>
              <a:gdLst>
                <a:gd name="T0" fmla="*/ 510 w 774"/>
                <a:gd name="T1" fmla="*/ 563 h 892"/>
                <a:gd name="T2" fmla="*/ 316 w 774"/>
                <a:gd name="T3" fmla="*/ 730 h 892"/>
                <a:gd name="T4" fmla="*/ 214 w 774"/>
                <a:gd name="T5" fmla="*/ 628 h 892"/>
                <a:gd name="T6" fmla="*/ 361 w 774"/>
                <a:gd name="T7" fmla="*/ 501 h 892"/>
                <a:gd name="T8" fmla="*/ 508 w 774"/>
                <a:gd name="T9" fmla="*/ 456 h 892"/>
                <a:gd name="T10" fmla="*/ 508 w 774"/>
                <a:gd name="T11" fmla="*/ 563 h 892"/>
                <a:gd name="T12" fmla="*/ 510 w 774"/>
                <a:gd name="T13" fmla="*/ 563 h 892"/>
                <a:gd name="T14" fmla="*/ 395 w 774"/>
                <a:gd name="T15" fmla="*/ 0 h 892"/>
                <a:gd name="T16" fmla="*/ 25 w 774"/>
                <a:gd name="T17" fmla="*/ 296 h 892"/>
                <a:gd name="T18" fmla="*/ 237 w 774"/>
                <a:gd name="T19" fmla="*/ 296 h 892"/>
                <a:gd name="T20" fmla="*/ 369 w 774"/>
                <a:gd name="T21" fmla="*/ 178 h 892"/>
                <a:gd name="T22" fmla="*/ 513 w 774"/>
                <a:gd name="T23" fmla="*/ 276 h 892"/>
                <a:gd name="T24" fmla="*/ 437 w 774"/>
                <a:gd name="T25" fmla="*/ 343 h 892"/>
                <a:gd name="T26" fmla="*/ 242 w 774"/>
                <a:gd name="T27" fmla="*/ 374 h 892"/>
                <a:gd name="T28" fmla="*/ 0 w 774"/>
                <a:gd name="T29" fmla="*/ 645 h 892"/>
                <a:gd name="T30" fmla="*/ 251 w 774"/>
                <a:gd name="T31" fmla="*/ 891 h 892"/>
                <a:gd name="T32" fmla="*/ 519 w 774"/>
                <a:gd name="T33" fmla="*/ 769 h 892"/>
                <a:gd name="T34" fmla="*/ 539 w 774"/>
                <a:gd name="T35" fmla="*/ 868 h 892"/>
                <a:gd name="T36" fmla="*/ 773 w 774"/>
                <a:gd name="T37" fmla="*/ 868 h 892"/>
                <a:gd name="T38" fmla="*/ 773 w 774"/>
                <a:gd name="T39" fmla="*/ 834 h 892"/>
                <a:gd name="T40" fmla="*/ 725 w 774"/>
                <a:gd name="T41" fmla="*/ 701 h 892"/>
                <a:gd name="T42" fmla="*/ 725 w 774"/>
                <a:gd name="T43" fmla="*/ 245 h 892"/>
                <a:gd name="T44" fmla="*/ 395 w 774"/>
                <a:gd name="T45" fmla="*/ 0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74" h="892">
                  <a:moveTo>
                    <a:pt x="510" y="563"/>
                  </a:moveTo>
                  <a:cubicBezTo>
                    <a:pt x="510" y="668"/>
                    <a:pt x="412" y="730"/>
                    <a:pt x="316" y="730"/>
                  </a:cubicBezTo>
                  <a:cubicBezTo>
                    <a:pt x="273" y="730"/>
                    <a:pt x="214" y="707"/>
                    <a:pt x="214" y="628"/>
                  </a:cubicBezTo>
                  <a:cubicBezTo>
                    <a:pt x="214" y="535"/>
                    <a:pt x="282" y="515"/>
                    <a:pt x="361" y="501"/>
                  </a:cubicBezTo>
                  <a:cubicBezTo>
                    <a:pt x="451" y="487"/>
                    <a:pt x="488" y="473"/>
                    <a:pt x="508" y="456"/>
                  </a:cubicBezTo>
                  <a:lnTo>
                    <a:pt x="508" y="563"/>
                  </a:lnTo>
                  <a:lnTo>
                    <a:pt x="510" y="563"/>
                  </a:lnTo>
                  <a:close/>
                  <a:moveTo>
                    <a:pt x="395" y="0"/>
                  </a:moveTo>
                  <a:cubicBezTo>
                    <a:pt x="225" y="0"/>
                    <a:pt x="50" y="36"/>
                    <a:pt x="25" y="296"/>
                  </a:cubicBezTo>
                  <a:lnTo>
                    <a:pt x="237" y="296"/>
                  </a:lnTo>
                  <a:cubicBezTo>
                    <a:pt x="242" y="248"/>
                    <a:pt x="262" y="178"/>
                    <a:pt x="369" y="178"/>
                  </a:cubicBezTo>
                  <a:cubicBezTo>
                    <a:pt x="426" y="178"/>
                    <a:pt x="513" y="183"/>
                    <a:pt x="513" y="276"/>
                  </a:cubicBezTo>
                  <a:cubicBezTo>
                    <a:pt x="513" y="323"/>
                    <a:pt x="471" y="337"/>
                    <a:pt x="437" y="343"/>
                  </a:cubicBezTo>
                  <a:lnTo>
                    <a:pt x="242" y="374"/>
                  </a:lnTo>
                  <a:cubicBezTo>
                    <a:pt x="104" y="394"/>
                    <a:pt x="0" y="479"/>
                    <a:pt x="0" y="645"/>
                  </a:cubicBezTo>
                  <a:cubicBezTo>
                    <a:pt x="0" y="820"/>
                    <a:pt x="127" y="891"/>
                    <a:pt x="251" y="891"/>
                  </a:cubicBezTo>
                  <a:cubicBezTo>
                    <a:pt x="397" y="891"/>
                    <a:pt x="468" y="820"/>
                    <a:pt x="519" y="769"/>
                  </a:cubicBezTo>
                  <a:cubicBezTo>
                    <a:pt x="524" y="817"/>
                    <a:pt x="527" y="828"/>
                    <a:pt x="539" y="868"/>
                  </a:cubicBezTo>
                  <a:lnTo>
                    <a:pt x="773" y="868"/>
                  </a:lnTo>
                  <a:lnTo>
                    <a:pt x="773" y="834"/>
                  </a:lnTo>
                  <a:cubicBezTo>
                    <a:pt x="747" y="826"/>
                    <a:pt x="725" y="803"/>
                    <a:pt x="725" y="701"/>
                  </a:cubicBezTo>
                  <a:lnTo>
                    <a:pt x="725" y="245"/>
                  </a:lnTo>
                  <a:cubicBezTo>
                    <a:pt x="725" y="36"/>
                    <a:pt x="510" y="0"/>
                    <a:pt x="395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36" name="Freeform 5"/>
            <p:cNvSpPr>
              <a:spLocks noChangeArrowheads="1"/>
            </p:cNvSpPr>
            <p:nvPr/>
          </p:nvSpPr>
          <p:spPr bwMode="auto">
            <a:xfrm>
              <a:off x="3805238" y="3662363"/>
              <a:ext cx="276225" cy="320675"/>
            </a:xfrm>
            <a:custGeom>
              <a:avLst/>
              <a:gdLst>
                <a:gd name="T0" fmla="*/ 762 w 766"/>
                <a:gd name="T1" fmla="*/ 558 h 889"/>
                <a:gd name="T2" fmla="*/ 762 w 766"/>
                <a:gd name="T3" fmla="*/ 560 h 889"/>
                <a:gd name="T4" fmla="*/ 762 w 766"/>
                <a:gd name="T5" fmla="*/ 560 h 889"/>
                <a:gd name="T6" fmla="*/ 762 w 766"/>
                <a:gd name="T7" fmla="*/ 558 h 889"/>
                <a:gd name="T8" fmla="*/ 384 w 766"/>
                <a:gd name="T9" fmla="*/ 888 h 889"/>
                <a:gd name="T10" fmla="*/ 0 w 766"/>
                <a:gd name="T11" fmla="*/ 467 h 889"/>
                <a:gd name="T12" fmla="*/ 398 w 766"/>
                <a:gd name="T13" fmla="*/ 0 h 889"/>
                <a:gd name="T14" fmla="*/ 765 w 766"/>
                <a:gd name="T15" fmla="*/ 323 h 889"/>
                <a:gd name="T16" fmla="*/ 545 w 766"/>
                <a:gd name="T17" fmla="*/ 323 h 889"/>
                <a:gd name="T18" fmla="*/ 401 w 766"/>
                <a:gd name="T19" fmla="*/ 189 h 889"/>
                <a:gd name="T20" fmla="*/ 229 w 766"/>
                <a:gd name="T21" fmla="*/ 433 h 889"/>
                <a:gd name="T22" fmla="*/ 398 w 766"/>
                <a:gd name="T23" fmla="*/ 707 h 889"/>
                <a:gd name="T24" fmla="*/ 545 w 766"/>
                <a:gd name="T25" fmla="*/ 560 h 889"/>
                <a:gd name="T26" fmla="*/ 762 w 766"/>
                <a:gd name="T27" fmla="*/ 560 h 889"/>
                <a:gd name="T28" fmla="*/ 384 w 766"/>
                <a:gd name="T29" fmla="*/ 888 h 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6" h="889">
                  <a:moveTo>
                    <a:pt x="762" y="558"/>
                  </a:moveTo>
                  <a:cubicBezTo>
                    <a:pt x="762" y="558"/>
                    <a:pt x="762" y="559"/>
                    <a:pt x="762" y="560"/>
                  </a:cubicBezTo>
                  <a:lnTo>
                    <a:pt x="762" y="560"/>
                  </a:lnTo>
                  <a:lnTo>
                    <a:pt x="762" y="558"/>
                  </a:lnTo>
                  <a:close/>
                  <a:moveTo>
                    <a:pt x="384" y="888"/>
                  </a:moveTo>
                  <a:cubicBezTo>
                    <a:pt x="74" y="888"/>
                    <a:pt x="0" y="645"/>
                    <a:pt x="0" y="467"/>
                  </a:cubicBezTo>
                  <a:cubicBezTo>
                    <a:pt x="0" y="195"/>
                    <a:pt x="116" y="0"/>
                    <a:pt x="398" y="0"/>
                  </a:cubicBezTo>
                  <a:cubicBezTo>
                    <a:pt x="528" y="0"/>
                    <a:pt x="743" y="62"/>
                    <a:pt x="765" y="323"/>
                  </a:cubicBezTo>
                  <a:lnTo>
                    <a:pt x="545" y="323"/>
                  </a:lnTo>
                  <a:cubicBezTo>
                    <a:pt x="537" y="268"/>
                    <a:pt x="503" y="180"/>
                    <a:pt x="401" y="189"/>
                  </a:cubicBezTo>
                  <a:cubicBezTo>
                    <a:pt x="263" y="189"/>
                    <a:pt x="229" y="329"/>
                    <a:pt x="229" y="433"/>
                  </a:cubicBezTo>
                  <a:cubicBezTo>
                    <a:pt x="229" y="527"/>
                    <a:pt x="232" y="707"/>
                    <a:pt x="398" y="707"/>
                  </a:cubicBezTo>
                  <a:cubicBezTo>
                    <a:pt x="508" y="707"/>
                    <a:pt x="545" y="600"/>
                    <a:pt x="545" y="560"/>
                  </a:cubicBezTo>
                  <a:lnTo>
                    <a:pt x="762" y="560"/>
                  </a:lnTo>
                  <a:cubicBezTo>
                    <a:pt x="753" y="650"/>
                    <a:pt x="683" y="888"/>
                    <a:pt x="384" y="8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37" name="Freeform 6"/>
            <p:cNvSpPr>
              <a:spLocks noChangeArrowheads="1"/>
            </p:cNvSpPr>
            <p:nvPr/>
          </p:nvSpPr>
          <p:spPr bwMode="auto">
            <a:xfrm>
              <a:off x="4124325" y="3563938"/>
              <a:ext cx="269875" cy="411162"/>
            </a:xfrm>
            <a:custGeom>
              <a:avLst/>
              <a:gdLst>
                <a:gd name="T0" fmla="*/ 750 w 751"/>
                <a:gd name="T1" fmla="*/ 1139 h 1140"/>
                <a:gd name="T2" fmla="*/ 533 w 751"/>
                <a:gd name="T3" fmla="*/ 1139 h 1140"/>
                <a:gd name="T4" fmla="*/ 533 w 751"/>
                <a:gd name="T5" fmla="*/ 626 h 1140"/>
                <a:gd name="T6" fmla="*/ 389 w 751"/>
                <a:gd name="T7" fmla="*/ 460 h 1140"/>
                <a:gd name="T8" fmla="*/ 217 w 751"/>
                <a:gd name="T9" fmla="*/ 654 h 1140"/>
                <a:gd name="T10" fmla="*/ 217 w 751"/>
                <a:gd name="T11" fmla="*/ 1139 h 1140"/>
                <a:gd name="T12" fmla="*/ 0 w 751"/>
                <a:gd name="T13" fmla="*/ 1139 h 1140"/>
                <a:gd name="T14" fmla="*/ 0 w 751"/>
                <a:gd name="T15" fmla="*/ 0 h 1140"/>
                <a:gd name="T16" fmla="*/ 217 w 751"/>
                <a:gd name="T17" fmla="*/ 0 h 1140"/>
                <a:gd name="T18" fmla="*/ 217 w 751"/>
                <a:gd name="T19" fmla="*/ 406 h 1140"/>
                <a:gd name="T20" fmla="*/ 220 w 751"/>
                <a:gd name="T21" fmla="*/ 406 h 1140"/>
                <a:gd name="T22" fmla="*/ 463 w 751"/>
                <a:gd name="T23" fmla="*/ 274 h 1140"/>
                <a:gd name="T24" fmla="*/ 750 w 751"/>
                <a:gd name="T25" fmla="*/ 556 h 1140"/>
                <a:gd name="T26" fmla="*/ 750 w 751"/>
                <a:gd name="T27" fmla="*/ 1139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51" h="1140">
                  <a:moveTo>
                    <a:pt x="750" y="1139"/>
                  </a:moveTo>
                  <a:lnTo>
                    <a:pt x="533" y="1139"/>
                  </a:lnTo>
                  <a:lnTo>
                    <a:pt x="533" y="626"/>
                  </a:lnTo>
                  <a:cubicBezTo>
                    <a:pt x="533" y="564"/>
                    <a:pt x="530" y="460"/>
                    <a:pt x="389" y="460"/>
                  </a:cubicBezTo>
                  <a:cubicBezTo>
                    <a:pt x="293" y="460"/>
                    <a:pt x="217" y="528"/>
                    <a:pt x="217" y="654"/>
                  </a:cubicBezTo>
                  <a:lnTo>
                    <a:pt x="217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17" y="0"/>
                  </a:lnTo>
                  <a:lnTo>
                    <a:pt x="217" y="406"/>
                  </a:lnTo>
                  <a:lnTo>
                    <a:pt x="220" y="406"/>
                  </a:lnTo>
                  <a:cubicBezTo>
                    <a:pt x="248" y="336"/>
                    <a:pt x="341" y="274"/>
                    <a:pt x="463" y="274"/>
                  </a:cubicBezTo>
                  <a:cubicBezTo>
                    <a:pt x="626" y="274"/>
                    <a:pt x="750" y="370"/>
                    <a:pt x="750" y="556"/>
                  </a:cubicBezTo>
                  <a:lnTo>
                    <a:pt x="750" y="113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38" name="Freeform 7"/>
            <p:cNvSpPr>
              <a:spLocks noChangeArrowheads="1"/>
            </p:cNvSpPr>
            <p:nvPr/>
          </p:nvSpPr>
          <p:spPr bwMode="auto">
            <a:xfrm>
              <a:off x="4457700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39" name="Freeform 8"/>
            <p:cNvSpPr>
              <a:spLocks noChangeArrowheads="1"/>
            </p:cNvSpPr>
            <p:nvPr/>
          </p:nvSpPr>
          <p:spPr bwMode="auto">
            <a:xfrm>
              <a:off x="2106613" y="3457575"/>
              <a:ext cx="623887" cy="623888"/>
            </a:xfrm>
            <a:custGeom>
              <a:avLst/>
              <a:gdLst>
                <a:gd name="T0" fmla="*/ 1030 w 1734"/>
                <a:gd name="T1" fmla="*/ 175 h 1732"/>
                <a:gd name="T2" fmla="*/ 1558 w 1734"/>
                <a:gd name="T3" fmla="*/ 702 h 1732"/>
                <a:gd name="T4" fmla="*/ 1733 w 1734"/>
                <a:gd name="T5" fmla="*/ 866 h 1732"/>
                <a:gd name="T6" fmla="*/ 1733 w 1734"/>
                <a:gd name="T7" fmla="*/ 866 h 1732"/>
                <a:gd name="T8" fmla="*/ 1558 w 1734"/>
                <a:gd name="T9" fmla="*/ 1029 h 1732"/>
                <a:gd name="T10" fmla="*/ 1558 w 1734"/>
                <a:gd name="T11" fmla="*/ 1029 h 1732"/>
                <a:gd name="T12" fmla="*/ 1030 w 1734"/>
                <a:gd name="T13" fmla="*/ 1556 h 1732"/>
                <a:gd name="T14" fmla="*/ 866 w 1734"/>
                <a:gd name="T15" fmla="*/ 1731 h 1732"/>
                <a:gd name="T16" fmla="*/ 866 w 1734"/>
                <a:gd name="T17" fmla="*/ 1731 h 1732"/>
                <a:gd name="T18" fmla="*/ 703 w 1734"/>
                <a:gd name="T19" fmla="*/ 1556 h 1732"/>
                <a:gd name="T20" fmla="*/ 175 w 1734"/>
                <a:gd name="T21" fmla="*/ 1029 h 1732"/>
                <a:gd name="T22" fmla="*/ 0 w 1734"/>
                <a:gd name="T23" fmla="*/ 866 h 1732"/>
                <a:gd name="T24" fmla="*/ 0 w 1734"/>
                <a:gd name="T25" fmla="*/ 866 h 1732"/>
                <a:gd name="T26" fmla="*/ 175 w 1734"/>
                <a:gd name="T27" fmla="*/ 702 h 1732"/>
                <a:gd name="T28" fmla="*/ 703 w 1734"/>
                <a:gd name="T29" fmla="*/ 175 h 1732"/>
                <a:gd name="T30" fmla="*/ 866 w 1734"/>
                <a:gd name="T31" fmla="*/ 0 h 1732"/>
                <a:gd name="T32" fmla="*/ 866 w 1734"/>
                <a:gd name="T33" fmla="*/ 0 h 1732"/>
                <a:gd name="T34" fmla="*/ 1030 w 1734"/>
                <a:gd name="T35" fmla="*/ 175 h 1732"/>
                <a:gd name="T36" fmla="*/ 864 w 1734"/>
                <a:gd name="T37" fmla="*/ 1150 h 1732"/>
                <a:gd name="T38" fmla="*/ 1149 w 1734"/>
                <a:gd name="T39" fmla="*/ 866 h 1732"/>
                <a:gd name="T40" fmla="*/ 864 w 1734"/>
                <a:gd name="T41" fmla="*/ 581 h 1732"/>
                <a:gd name="T42" fmla="*/ 581 w 1734"/>
                <a:gd name="T43" fmla="*/ 866 h 1732"/>
                <a:gd name="T44" fmla="*/ 864 w 1734"/>
                <a:gd name="T45" fmla="*/ 1150 h 1732"/>
                <a:gd name="T46" fmla="*/ 488 w 1734"/>
                <a:gd name="T47" fmla="*/ 440 h 1732"/>
                <a:gd name="T48" fmla="*/ 793 w 1734"/>
                <a:gd name="T49" fmla="*/ 440 h 1732"/>
                <a:gd name="T50" fmla="*/ 793 w 1734"/>
                <a:gd name="T51" fmla="*/ 302 h 1732"/>
                <a:gd name="T52" fmla="*/ 488 w 1734"/>
                <a:gd name="T53" fmla="*/ 440 h 1732"/>
                <a:gd name="T54" fmla="*/ 937 w 1734"/>
                <a:gd name="T55" fmla="*/ 440 h 1732"/>
                <a:gd name="T56" fmla="*/ 1242 w 1734"/>
                <a:gd name="T57" fmla="*/ 440 h 1732"/>
                <a:gd name="T58" fmla="*/ 937 w 1734"/>
                <a:gd name="T59" fmla="*/ 302 h 1732"/>
                <a:gd name="T60" fmla="*/ 937 w 1734"/>
                <a:gd name="T61" fmla="*/ 440 h 1732"/>
                <a:gd name="T62" fmla="*/ 864 w 1734"/>
                <a:gd name="T63" fmla="*/ 1435 h 1732"/>
                <a:gd name="T64" fmla="*/ 1242 w 1734"/>
                <a:gd name="T65" fmla="*/ 1294 h 1732"/>
                <a:gd name="T66" fmla="*/ 488 w 1734"/>
                <a:gd name="T67" fmla="*/ 1294 h 1732"/>
                <a:gd name="T68" fmla="*/ 864 w 1734"/>
                <a:gd name="T69" fmla="*/ 1435 h 1732"/>
                <a:gd name="T70" fmla="*/ 864 w 1734"/>
                <a:gd name="T71" fmla="*/ 1009 h 1732"/>
                <a:gd name="T72" fmla="*/ 1008 w 1734"/>
                <a:gd name="T73" fmla="*/ 869 h 1732"/>
                <a:gd name="T74" fmla="*/ 864 w 1734"/>
                <a:gd name="T75" fmla="*/ 728 h 1732"/>
                <a:gd name="T76" fmla="*/ 723 w 1734"/>
                <a:gd name="T77" fmla="*/ 869 h 1732"/>
                <a:gd name="T78" fmla="*/ 864 w 1734"/>
                <a:gd name="T79" fmla="*/ 1009 h 1732"/>
                <a:gd name="T80" fmla="*/ 548 w 1734"/>
                <a:gd name="T81" fmla="*/ 1150 h 1732"/>
                <a:gd name="T82" fmla="*/ 440 w 1734"/>
                <a:gd name="T83" fmla="*/ 866 h 1732"/>
                <a:gd name="T84" fmla="*/ 548 w 1734"/>
                <a:gd name="T85" fmla="*/ 581 h 1732"/>
                <a:gd name="T86" fmla="*/ 373 w 1734"/>
                <a:gd name="T87" fmla="*/ 581 h 1732"/>
                <a:gd name="T88" fmla="*/ 296 w 1734"/>
                <a:gd name="T89" fmla="*/ 866 h 1732"/>
                <a:gd name="T90" fmla="*/ 373 w 1734"/>
                <a:gd name="T91" fmla="*/ 1150 h 1732"/>
                <a:gd name="T92" fmla="*/ 548 w 1734"/>
                <a:gd name="T93" fmla="*/ 1150 h 1732"/>
                <a:gd name="T94" fmla="*/ 1358 w 1734"/>
                <a:gd name="T95" fmla="*/ 1150 h 1732"/>
                <a:gd name="T96" fmla="*/ 1434 w 1734"/>
                <a:gd name="T97" fmla="*/ 866 h 1732"/>
                <a:gd name="T98" fmla="*/ 1358 w 1734"/>
                <a:gd name="T99" fmla="*/ 581 h 1732"/>
                <a:gd name="T100" fmla="*/ 1183 w 1734"/>
                <a:gd name="T101" fmla="*/ 581 h 1732"/>
                <a:gd name="T102" fmla="*/ 1293 w 1734"/>
                <a:gd name="T103" fmla="*/ 866 h 1732"/>
                <a:gd name="T104" fmla="*/ 1183 w 1734"/>
                <a:gd name="T105" fmla="*/ 1150 h 1732"/>
                <a:gd name="T106" fmla="*/ 1358 w 1734"/>
                <a:gd name="T107" fmla="*/ 1150 h 1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734" h="1732">
                  <a:moveTo>
                    <a:pt x="1030" y="175"/>
                  </a:moveTo>
                  <a:cubicBezTo>
                    <a:pt x="1290" y="237"/>
                    <a:pt x="1496" y="440"/>
                    <a:pt x="1558" y="702"/>
                  </a:cubicBezTo>
                  <a:cubicBezTo>
                    <a:pt x="1578" y="790"/>
                    <a:pt x="1640" y="857"/>
                    <a:pt x="1733" y="866"/>
                  </a:cubicBezTo>
                  <a:lnTo>
                    <a:pt x="1733" y="866"/>
                  </a:lnTo>
                  <a:cubicBezTo>
                    <a:pt x="1640" y="874"/>
                    <a:pt x="1578" y="941"/>
                    <a:pt x="1558" y="1029"/>
                  </a:cubicBezTo>
                  <a:lnTo>
                    <a:pt x="1558" y="1029"/>
                  </a:lnTo>
                  <a:cubicBezTo>
                    <a:pt x="1496" y="1288"/>
                    <a:pt x="1290" y="1497"/>
                    <a:pt x="1030" y="1556"/>
                  </a:cubicBezTo>
                  <a:cubicBezTo>
                    <a:pt x="940" y="1576"/>
                    <a:pt x="875" y="1638"/>
                    <a:pt x="866" y="1731"/>
                  </a:cubicBezTo>
                  <a:lnTo>
                    <a:pt x="866" y="1731"/>
                  </a:lnTo>
                  <a:cubicBezTo>
                    <a:pt x="858" y="1638"/>
                    <a:pt x="790" y="1576"/>
                    <a:pt x="703" y="1556"/>
                  </a:cubicBezTo>
                  <a:cubicBezTo>
                    <a:pt x="443" y="1494"/>
                    <a:pt x="237" y="1288"/>
                    <a:pt x="175" y="1029"/>
                  </a:cubicBezTo>
                  <a:cubicBezTo>
                    <a:pt x="155" y="941"/>
                    <a:pt x="93" y="874"/>
                    <a:pt x="0" y="866"/>
                  </a:cubicBezTo>
                  <a:lnTo>
                    <a:pt x="0" y="866"/>
                  </a:lnTo>
                  <a:cubicBezTo>
                    <a:pt x="93" y="857"/>
                    <a:pt x="155" y="790"/>
                    <a:pt x="175" y="702"/>
                  </a:cubicBezTo>
                  <a:cubicBezTo>
                    <a:pt x="237" y="443"/>
                    <a:pt x="440" y="237"/>
                    <a:pt x="703" y="175"/>
                  </a:cubicBezTo>
                  <a:cubicBezTo>
                    <a:pt x="790" y="152"/>
                    <a:pt x="858" y="93"/>
                    <a:pt x="866" y="0"/>
                  </a:cubicBezTo>
                  <a:lnTo>
                    <a:pt x="866" y="0"/>
                  </a:lnTo>
                  <a:cubicBezTo>
                    <a:pt x="872" y="93"/>
                    <a:pt x="940" y="155"/>
                    <a:pt x="1030" y="175"/>
                  </a:cubicBezTo>
                  <a:close/>
                  <a:moveTo>
                    <a:pt x="864" y="1150"/>
                  </a:moveTo>
                  <a:cubicBezTo>
                    <a:pt x="1022" y="1150"/>
                    <a:pt x="1149" y="1023"/>
                    <a:pt x="1149" y="866"/>
                  </a:cubicBezTo>
                  <a:cubicBezTo>
                    <a:pt x="1149" y="708"/>
                    <a:pt x="1022" y="581"/>
                    <a:pt x="864" y="581"/>
                  </a:cubicBezTo>
                  <a:cubicBezTo>
                    <a:pt x="706" y="581"/>
                    <a:pt x="581" y="708"/>
                    <a:pt x="581" y="866"/>
                  </a:cubicBezTo>
                  <a:cubicBezTo>
                    <a:pt x="581" y="1023"/>
                    <a:pt x="708" y="1150"/>
                    <a:pt x="864" y="1150"/>
                  </a:cubicBezTo>
                  <a:close/>
                  <a:moveTo>
                    <a:pt x="488" y="440"/>
                  </a:moveTo>
                  <a:lnTo>
                    <a:pt x="793" y="440"/>
                  </a:lnTo>
                  <a:lnTo>
                    <a:pt x="793" y="302"/>
                  </a:lnTo>
                  <a:cubicBezTo>
                    <a:pt x="677" y="318"/>
                    <a:pt x="573" y="366"/>
                    <a:pt x="488" y="440"/>
                  </a:cubicBezTo>
                  <a:close/>
                  <a:moveTo>
                    <a:pt x="937" y="440"/>
                  </a:moveTo>
                  <a:lnTo>
                    <a:pt x="1242" y="440"/>
                  </a:lnTo>
                  <a:cubicBezTo>
                    <a:pt x="1157" y="366"/>
                    <a:pt x="1053" y="316"/>
                    <a:pt x="937" y="302"/>
                  </a:cubicBezTo>
                  <a:lnTo>
                    <a:pt x="937" y="440"/>
                  </a:lnTo>
                  <a:close/>
                  <a:moveTo>
                    <a:pt x="864" y="1435"/>
                  </a:moveTo>
                  <a:cubicBezTo>
                    <a:pt x="1039" y="1435"/>
                    <a:pt x="1140" y="1381"/>
                    <a:pt x="1242" y="1294"/>
                  </a:cubicBezTo>
                  <a:lnTo>
                    <a:pt x="488" y="1294"/>
                  </a:lnTo>
                  <a:cubicBezTo>
                    <a:pt x="590" y="1381"/>
                    <a:pt x="720" y="1435"/>
                    <a:pt x="864" y="1435"/>
                  </a:cubicBezTo>
                  <a:close/>
                  <a:moveTo>
                    <a:pt x="864" y="1009"/>
                  </a:moveTo>
                  <a:cubicBezTo>
                    <a:pt x="943" y="1009"/>
                    <a:pt x="1008" y="944"/>
                    <a:pt x="1008" y="869"/>
                  </a:cubicBezTo>
                  <a:cubicBezTo>
                    <a:pt x="1008" y="790"/>
                    <a:pt x="946" y="728"/>
                    <a:pt x="864" y="728"/>
                  </a:cubicBezTo>
                  <a:cubicBezTo>
                    <a:pt x="785" y="728"/>
                    <a:pt x="723" y="790"/>
                    <a:pt x="723" y="869"/>
                  </a:cubicBezTo>
                  <a:cubicBezTo>
                    <a:pt x="723" y="944"/>
                    <a:pt x="787" y="1009"/>
                    <a:pt x="864" y="1009"/>
                  </a:cubicBezTo>
                  <a:close/>
                  <a:moveTo>
                    <a:pt x="548" y="1150"/>
                  </a:moveTo>
                  <a:cubicBezTo>
                    <a:pt x="480" y="1074"/>
                    <a:pt x="440" y="975"/>
                    <a:pt x="440" y="866"/>
                  </a:cubicBezTo>
                  <a:cubicBezTo>
                    <a:pt x="440" y="756"/>
                    <a:pt x="480" y="657"/>
                    <a:pt x="548" y="581"/>
                  </a:cubicBezTo>
                  <a:lnTo>
                    <a:pt x="373" y="581"/>
                  </a:lnTo>
                  <a:cubicBezTo>
                    <a:pt x="325" y="666"/>
                    <a:pt x="296" y="762"/>
                    <a:pt x="296" y="866"/>
                  </a:cubicBezTo>
                  <a:cubicBezTo>
                    <a:pt x="296" y="969"/>
                    <a:pt x="325" y="1065"/>
                    <a:pt x="373" y="1150"/>
                  </a:cubicBezTo>
                  <a:lnTo>
                    <a:pt x="548" y="1150"/>
                  </a:lnTo>
                  <a:close/>
                  <a:moveTo>
                    <a:pt x="1358" y="1150"/>
                  </a:moveTo>
                  <a:cubicBezTo>
                    <a:pt x="1406" y="1065"/>
                    <a:pt x="1434" y="969"/>
                    <a:pt x="1434" y="866"/>
                  </a:cubicBezTo>
                  <a:cubicBezTo>
                    <a:pt x="1434" y="762"/>
                    <a:pt x="1406" y="666"/>
                    <a:pt x="1358" y="581"/>
                  </a:cubicBezTo>
                  <a:lnTo>
                    <a:pt x="1183" y="581"/>
                  </a:lnTo>
                  <a:cubicBezTo>
                    <a:pt x="1250" y="657"/>
                    <a:pt x="1293" y="756"/>
                    <a:pt x="1293" y="866"/>
                  </a:cubicBezTo>
                  <a:cubicBezTo>
                    <a:pt x="1293" y="975"/>
                    <a:pt x="1250" y="1074"/>
                    <a:pt x="1183" y="1150"/>
                  </a:cubicBezTo>
                  <a:lnTo>
                    <a:pt x="1358" y="115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40" name="Freeform 9"/>
            <p:cNvSpPr>
              <a:spLocks noChangeArrowheads="1"/>
            </p:cNvSpPr>
            <p:nvPr/>
          </p:nvSpPr>
          <p:spPr bwMode="auto">
            <a:xfrm>
              <a:off x="4718050" y="3551238"/>
              <a:ext cx="366713" cy="433387"/>
            </a:xfrm>
            <a:custGeom>
              <a:avLst/>
              <a:gdLst>
                <a:gd name="T0" fmla="*/ 779 w 1019"/>
                <a:gd name="T1" fmla="*/ 407 h 1205"/>
                <a:gd name="T2" fmla="*/ 525 w 1019"/>
                <a:gd name="T3" fmla="*/ 209 h 1205"/>
                <a:gd name="T4" fmla="*/ 243 w 1019"/>
                <a:gd name="T5" fmla="*/ 610 h 1205"/>
                <a:gd name="T6" fmla="*/ 525 w 1019"/>
                <a:gd name="T7" fmla="*/ 998 h 1205"/>
                <a:gd name="T8" fmla="*/ 779 w 1019"/>
                <a:gd name="T9" fmla="*/ 784 h 1205"/>
                <a:gd name="T10" fmla="*/ 1018 w 1019"/>
                <a:gd name="T11" fmla="*/ 784 h 1205"/>
                <a:gd name="T12" fmla="*/ 522 w 1019"/>
                <a:gd name="T13" fmla="*/ 1204 h 1205"/>
                <a:gd name="T14" fmla="*/ 0 w 1019"/>
                <a:gd name="T15" fmla="*/ 604 h 1205"/>
                <a:gd name="T16" fmla="*/ 525 w 1019"/>
                <a:gd name="T17" fmla="*/ 0 h 1205"/>
                <a:gd name="T18" fmla="*/ 1018 w 1019"/>
                <a:gd name="T19" fmla="*/ 404 h 1205"/>
                <a:gd name="T20" fmla="*/ 779 w 1019"/>
                <a:gd name="T21" fmla="*/ 404 h 1205"/>
                <a:gd name="T22" fmla="*/ 779 w 1019"/>
                <a:gd name="T23" fmla="*/ 407 h 1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19" h="1205">
                  <a:moveTo>
                    <a:pt x="779" y="407"/>
                  </a:moveTo>
                  <a:cubicBezTo>
                    <a:pt x="759" y="339"/>
                    <a:pt x="722" y="209"/>
                    <a:pt x="525" y="209"/>
                  </a:cubicBezTo>
                  <a:cubicBezTo>
                    <a:pt x="409" y="209"/>
                    <a:pt x="243" y="285"/>
                    <a:pt x="243" y="610"/>
                  </a:cubicBezTo>
                  <a:cubicBezTo>
                    <a:pt x="243" y="815"/>
                    <a:pt x="324" y="998"/>
                    <a:pt x="525" y="998"/>
                  </a:cubicBezTo>
                  <a:cubicBezTo>
                    <a:pt x="657" y="998"/>
                    <a:pt x="751" y="922"/>
                    <a:pt x="779" y="784"/>
                  </a:cubicBezTo>
                  <a:lnTo>
                    <a:pt x="1018" y="784"/>
                  </a:lnTo>
                  <a:cubicBezTo>
                    <a:pt x="970" y="1032"/>
                    <a:pt x="810" y="1204"/>
                    <a:pt x="522" y="1204"/>
                  </a:cubicBezTo>
                  <a:cubicBezTo>
                    <a:pt x="217" y="1204"/>
                    <a:pt x="0" y="998"/>
                    <a:pt x="0" y="604"/>
                  </a:cubicBezTo>
                  <a:cubicBezTo>
                    <a:pt x="0" y="203"/>
                    <a:pt x="231" y="0"/>
                    <a:pt x="525" y="0"/>
                  </a:cubicBezTo>
                  <a:cubicBezTo>
                    <a:pt x="866" y="0"/>
                    <a:pt x="1003" y="234"/>
                    <a:pt x="1018" y="404"/>
                  </a:cubicBezTo>
                  <a:lnTo>
                    <a:pt x="779" y="404"/>
                  </a:lnTo>
                  <a:lnTo>
                    <a:pt x="779" y="40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41" name="Freeform 10"/>
            <p:cNvSpPr>
              <a:spLocks noChangeArrowheads="1"/>
            </p:cNvSpPr>
            <p:nvPr/>
          </p:nvSpPr>
          <p:spPr bwMode="auto">
            <a:xfrm>
              <a:off x="5119688" y="3660775"/>
              <a:ext cx="311150" cy="320675"/>
            </a:xfrm>
            <a:custGeom>
              <a:avLst/>
              <a:gdLst>
                <a:gd name="T0" fmla="*/ 432 w 865"/>
                <a:gd name="T1" fmla="*/ 891 h 892"/>
                <a:gd name="T2" fmla="*/ 0 w 865"/>
                <a:gd name="T3" fmla="*/ 445 h 892"/>
                <a:gd name="T4" fmla="*/ 432 w 865"/>
                <a:gd name="T5" fmla="*/ 0 h 892"/>
                <a:gd name="T6" fmla="*/ 864 w 865"/>
                <a:gd name="T7" fmla="*/ 445 h 892"/>
                <a:gd name="T8" fmla="*/ 432 w 865"/>
                <a:gd name="T9" fmla="*/ 891 h 892"/>
                <a:gd name="T10" fmla="*/ 432 w 865"/>
                <a:gd name="T11" fmla="*/ 189 h 892"/>
                <a:gd name="T12" fmla="*/ 229 w 865"/>
                <a:gd name="T13" fmla="*/ 445 h 892"/>
                <a:gd name="T14" fmla="*/ 432 w 865"/>
                <a:gd name="T15" fmla="*/ 702 h 892"/>
                <a:gd name="T16" fmla="*/ 635 w 865"/>
                <a:gd name="T17" fmla="*/ 445 h 892"/>
                <a:gd name="T18" fmla="*/ 432 w 865"/>
                <a:gd name="T19" fmla="*/ 189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5" h="892">
                  <a:moveTo>
                    <a:pt x="432" y="891"/>
                  </a:moveTo>
                  <a:cubicBezTo>
                    <a:pt x="203" y="891"/>
                    <a:pt x="0" y="750"/>
                    <a:pt x="0" y="445"/>
                  </a:cubicBezTo>
                  <a:cubicBezTo>
                    <a:pt x="0" y="141"/>
                    <a:pt x="206" y="0"/>
                    <a:pt x="432" y="0"/>
                  </a:cubicBezTo>
                  <a:cubicBezTo>
                    <a:pt x="661" y="0"/>
                    <a:pt x="864" y="141"/>
                    <a:pt x="864" y="445"/>
                  </a:cubicBezTo>
                  <a:cubicBezTo>
                    <a:pt x="864" y="752"/>
                    <a:pt x="661" y="891"/>
                    <a:pt x="432" y="891"/>
                  </a:cubicBezTo>
                  <a:close/>
                  <a:moveTo>
                    <a:pt x="432" y="189"/>
                  </a:moveTo>
                  <a:cubicBezTo>
                    <a:pt x="260" y="189"/>
                    <a:pt x="229" y="338"/>
                    <a:pt x="229" y="445"/>
                  </a:cubicBezTo>
                  <a:cubicBezTo>
                    <a:pt x="229" y="552"/>
                    <a:pt x="260" y="702"/>
                    <a:pt x="432" y="702"/>
                  </a:cubicBezTo>
                  <a:cubicBezTo>
                    <a:pt x="604" y="702"/>
                    <a:pt x="635" y="552"/>
                    <a:pt x="635" y="445"/>
                  </a:cubicBezTo>
                  <a:cubicBezTo>
                    <a:pt x="635" y="338"/>
                    <a:pt x="604" y="189"/>
                    <a:pt x="432" y="18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42" name="Freeform 11"/>
            <p:cNvSpPr>
              <a:spLocks noChangeArrowheads="1"/>
            </p:cNvSpPr>
            <p:nvPr/>
          </p:nvSpPr>
          <p:spPr bwMode="auto">
            <a:xfrm>
              <a:off x="5475288" y="3660775"/>
              <a:ext cx="276225" cy="312738"/>
            </a:xfrm>
            <a:custGeom>
              <a:avLst/>
              <a:gdLst>
                <a:gd name="T0" fmla="*/ 542 w 766"/>
                <a:gd name="T1" fmla="*/ 868 h 869"/>
                <a:gd name="T2" fmla="*/ 542 w 766"/>
                <a:gd name="T3" fmla="*/ 355 h 869"/>
                <a:gd name="T4" fmla="*/ 398 w 766"/>
                <a:gd name="T5" fmla="*/ 189 h 869"/>
                <a:gd name="T6" fmla="*/ 223 w 766"/>
                <a:gd name="T7" fmla="*/ 383 h 869"/>
                <a:gd name="T8" fmla="*/ 223 w 766"/>
                <a:gd name="T9" fmla="*/ 868 h 869"/>
                <a:gd name="T10" fmla="*/ 0 w 766"/>
                <a:gd name="T11" fmla="*/ 868 h 869"/>
                <a:gd name="T12" fmla="*/ 0 w 766"/>
                <a:gd name="T13" fmla="*/ 23 h 869"/>
                <a:gd name="T14" fmla="*/ 215 w 766"/>
                <a:gd name="T15" fmla="*/ 23 h 869"/>
                <a:gd name="T16" fmla="*/ 215 w 766"/>
                <a:gd name="T17" fmla="*/ 147 h 869"/>
                <a:gd name="T18" fmla="*/ 217 w 766"/>
                <a:gd name="T19" fmla="*/ 147 h 869"/>
                <a:gd name="T20" fmla="*/ 471 w 766"/>
                <a:gd name="T21" fmla="*/ 0 h 869"/>
                <a:gd name="T22" fmla="*/ 765 w 766"/>
                <a:gd name="T23" fmla="*/ 282 h 869"/>
                <a:gd name="T24" fmla="*/ 765 w 766"/>
                <a:gd name="T25" fmla="*/ 868 h 869"/>
                <a:gd name="T26" fmla="*/ 542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542" y="868"/>
                  </a:move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8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  <a:lnTo>
                    <a:pt x="542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43" name="Freeform 12"/>
            <p:cNvSpPr>
              <a:spLocks noChangeArrowheads="1"/>
            </p:cNvSpPr>
            <p:nvPr/>
          </p:nvSpPr>
          <p:spPr bwMode="auto">
            <a:xfrm>
              <a:off x="5791200" y="3660775"/>
              <a:ext cx="279400" cy="320675"/>
            </a:xfrm>
            <a:custGeom>
              <a:avLst/>
              <a:gdLst>
                <a:gd name="T0" fmla="*/ 530 w 777"/>
                <a:gd name="T1" fmla="*/ 282 h 892"/>
                <a:gd name="T2" fmla="*/ 381 w 777"/>
                <a:gd name="T3" fmla="*/ 172 h 892"/>
                <a:gd name="T4" fmla="*/ 245 w 777"/>
                <a:gd name="T5" fmla="*/ 254 h 892"/>
                <a:gd name="T6" fmla="*/ 776 w 777"/>
                <a:gd name="T7" fmla="*/ 600 h 892"/>
                <a:gd name="T8" fmla="*/ 406 w 777"/>
                <a:gd name="T9" fmla="*/ 891 h 892"/>
                <a:gd name="T10" fmla="*/ 0 w 777"/>
                <a:gd name="T11" fmla="*/ 597 h 892"/>
                <a:gd name="T12" fmla="*/ 228 w 777"/>
                <a:gd name="T13" fmla="*/ 597 h 892"/>
                <a:gd name="T14" fmla="*/ 412 w 777"/>
                <a:gd name="T15" fmla="*/ 721 h 892"/>
                <a:gd name="T16" fmla="*/ 553 w 777"/>
                <a:gd name="T17" fmla="*/ 634 h 892"/>
                <a:gd name="T18" fmla="*/ 28 w 777"/>
                <a:gd name="T19" fmla="*/ 282 h 892"/>
                <a:gd name="T20" fmla="*/ 369 w 777"/>
                <a:gd name="T21" fmla="*/ 0 h 892"/>
                <a:gd name="T22" fmla="*/ 750 w 777"/>
                <a:gd name="T23" fmla="*/ 279 h 892"/>
                <a:gd name="T24" fmla="*/ 530 w 777"/>
                <a:gd name="T25" fmla="*/ 279 h 892"/>
                <a:gd name="T26" fmla="*/ 530 w 777"/>
                <a:gd name="T27" fmla="*/ 282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77" h="892">
                  <a:moveTo>
                    <a:pt x="530" y="282"/>
                  </a:moveTo>
                  <a:cubicBezTo>
                    <a:pt x="522" y="229"/>
                    <a:pt x="503" y="172"/>
                    <a:pt x="381" y="172"/>
                  </a:cubicBezTo>
                  <a:cubicBezTo>
                    <a:pt x="260" y="172"/>
                    <a:pt x="245" y="217"/>
                    <a:pt x="245" y="254"/>
                  </a:cubicBezTo>
                  <a:cubicBezTo>
                    <a:pt x="245" y="386"/>
                    <a:pt x="776" y="291"/>
                    <a:pt x="776" y="600"/>
                  </a:cubicBezTo>
                  <a:cubicBezTo>
                    <a:pt x="776" y="846"/>
                    <a:pt x="536" y="891"/>
                    <a:pt x="406" y="891"/>
                  </a:cubicBezTo>
                  <a:cubicBezTo>
                    <a:pt x="214" y="891"/>
                    <a:pt x="5" y="823"/>
                    <a:pt x="0" y="597"/>
                  </a:cubicBezTo>
                  <a:lnTo>
                    <a:pt x="228" y="597"/>
                  </a:lnTo>
                  <a:cubicBezTo>
                    <a:pt x="228" y="668"/>
                    <a:pt x="274" y="721"/>
                    <a:pt x="412" y="721"/>
                  </a:cubicBezTo>
                  <a:cubicBezTo>
                    <a:pt x="527" y="721"/>
                    <a:pt x="553" y="665"/>
                    <a:pt x="553" y="634"/>
                  </a:cubicBezTo>
                  <a:cubicBezTo>
                    <a:pt x="553" y="493"/>
                    <a:pt x="28" y="600"/>
                    <a:pt x="28" y="282"/>
                  </a:cubicBezTo>
                  <a:cubicBezTo>
                    <a:pt x="28" y="158"/>
                    <a:pt x="107" y="0"/>
                    <a:pt x="369" y="0"/>
                  </a:cubicBezTo>
                  <a:cubicBezTo>
                    <a:pt x="536" y="0"/>
                    <a:pt x="734" y="42"/>
                    <a:pt x="750" y="279"/>
                  </a:cubicBezTo>
                  <a:lnTo>
                    <a:pt x="530" y="279"/>
                  </a:lnTo>
                  <a:lnTo>
                    <a:pt x="530" y="28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44" name="Freeform 13"/>
            <p:cNvSpPr>
              <a:spLocks noChangeArrowheads="1"/>
            </p:cNvSpPr>
            <p:nvPr/>
          </p:nvSpPr>
          <p:spPr bwMode="auto">
            <a:xfrm>
              <a:off x="6110288" y="3668713"/>
              <a:ext cx="274637" cy="312737"/>
            </a:xfrm>
            <a:custGeom>
              <a:avLst/>
              <a:gdLst>
                <a:gd name="T0" fmla="*/ 547 w 763"/>
                <a:gd name="T1" fmla="*/ 845 h 869"/>
                <a:gd name="T2" fmla="*/ 547 w 763"/>
                <a:gd name="T3" fmla="*/ 727 h 869"/>
                <a:gd name="T4" fmla="*/ 545 w 763"/>
                <a:gd name="T5" fmla="*/ 727 h 869"/>
                <a:gd name="T6" fmla="*/ 288 w 763"/>
                <a:gd name="T7" fmla="*/ 868 h 869"/>
                <a:gd name="T8" fmla="*/ 0 w 763"/>
                <a:gd name="T9" fmla="*/ 554 h 869"/>
                <a:gd name="T10" fmla="*/ 0 w 763"/>
                <a:gd name="T11" fmla="*/ 0 h 869"/>
                <a:gd name="T12" fmla="*/ 223 w 763"/>
                <a:gd name="T13" fmla="*/ 0 h 869"/>
                <a:gd name="T14" fmla="*/ 223 w 763"/>
                <a:gd name="T15" fmla="*/ 523 h 869"/>
                <a:gd name="T16" fmla="*/ 367 w 763"/>
                <a:gd name="T17" fmla="*/ 679 h 869"/>
                <a:gd name="T18" fmla="*/ 539 w 763"/>
                <a:gd name="T19" fmla="*/ 487 h 869"/>
                <a:gd name="T20" fmla="*/ 539 w 763"/>
                <a:gd name="T21" fmla="*/ 0 h 869"/>
                <a:gd name="T22" fmla="*/ 762 w 763"/>
                <a:gd name="T23" fmla="*/ 0 h 869"/>
                <a:gd name="T24" fmla="*/ 762 w 763"/>
                <a:gd name="T25" fmla="*/ 845 h 869"/>
                <a:gd name="T26" fmla="*/ 547 w 763"/>
                <a:gd name="T27" fmla="*/ 845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3" h="869">
                  <a:moveTo>
                    <a:pt x="547" y="845"/>
                  </a:moveTo>
                  <a:lnTo>
                    <a:pt x="547" y="727"/>
                  </a:lnTo>
                  <a:lnTo>
                    <a:pt x="545" y="727"/>
                  </a:lnTo>
                  <a:cubicBezTo>
                    <a:pt x="494" y="817"/>
                    <a:pt x="403" y="868"/>
                    <a:pt x="288" y="868"/>
                  </a:cubicBezTo>
                  <a:cubicBezTo>
                    <a:pt x="121" y="868"/>
                    <a:pt x="0" y="772"/>
                    <a:pt x="0" y="554"/>
                  </a:cubicBezTo>
                  <a:lnTo>
                    <a:pt x="0" y="0"/>
                  </a:lnTo>
                  <a:lnTo>
                    <a:pt x="223" y="0"/>
                  </a:lnTo>
                  <a:lnTo>
                    <a:pt x="223" y="523"/>
                  </a:lnTo>
                  <a:cubicBezTo>
                    <a:pt x="223" y="653"/>
                    <a:pt x="299" y="679"/>
                    <a:pt x="367" y="679"/>
                  </a:cubicBezTo>
                  <a:cubicBezTo>
                    <a:pt x="440" y="679"/>
                    <a:pt x="539" y="636"/>
                    <a:pt x="539" y="487"/>
                  </a:cubicBezTo>
                  <a:lnTo>
                    <a:pt x="539" y="0"/>
                  </a:lnTo>
                  <a:lnTo>
                    <a:pt x="762" y="0"/>
                  </a:lnTo>
                  <a:lnTo>
                    <a:pt x="762" y="845"/>
                  </a:lnTo>
                  <a:lnTo>
                    <a:pt x="547" y="84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45" name="Freeform 14"/>
            <p:cNvSpPr>
              <a:spLocks noChangeArrowheads="1"/>
            </p:cNvSpPr>
            <p:nvPr/>
          </p:nvSpPr>
          <p:spPr bwMode="auto">
            <a:xfrm>
              <a:off x="6446838" y="3562350"/>
              <a:ext cx="80962" cy="411163"/>
            </a:xfrm>
            <a:custGeom>
              <a:avLst/>
              <a:gdLst>
                <a:gd name="T0" fmla="*/ 223 w 224"/>
                <a:gd name="T1" fmla="*/ 1142 h 1143"/>
                <a:gd name="T2" fmla="*/ 0 w 224"/>
                <a:gd name="T3" fmla="*/ 1142 h 1143"/>
                <a:gd name="T4" fmla="*/ 0 w 224"/>
                <a:gd name="T5" fmla="*/ 0 h 1143"/>
                <a:gd name="T6" fmla="*/ 223 w 224"/>
                <a:gd name="T7" fmla="*/ 0 h 1143"/>
                <a:gd name="T8" fmla="*/ 223 w 224"/>
                <a:gd name="T9" fmla="*/ 1142 h 1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" h="1143">
                  <a:moveTo>
                    <a:pt x="223" y="1142"/>
                  </a:moveTo>
                  <a:lnTo>
                    <a:pt x="0" y="1142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114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46" name="Freeform 15"/>
            <p:cNvSpPr>
              <a:spLocks noChangeArrowheads="1"/>
            </p:cNvSpPr>
            <p:nvPr/>
          </p:nvSpPr>
          <p:spPr bwMode="auto">
            <a:xfrm>
              <a:off x="6572250" y="3587750"/>
              <a:ext cx="171450" cy="388938"/>
            </a:xfrm>
            <a:custGeom>
              <a:avLst/>
              <a:gdLst>
                <a:gd name="T0" fmla="*/ 477 w 478"/>
                <a:gd name="T1" fmla="*/ 226 h 1081"/>
                <a:gd name="T2" fmla="*/ 477 w 478"/>
                <a:gd name="T3" fmla="*/ 384 h 1081"/>
                <a:gd name="T4" fmla="*/ 339 w 478"/>
                <a:gd name="T5" fmla="*/ 384 h 1081"/>
                <a:gd name="T6" fmla="*/ 339 w 478"/>
                <a:gd name="T7" fmla="*/ 843 h 1081"/>
                <a:gd name="T8" fmla="*/ 432 w 478"/>
                <a:gd name="T9" fmla="*/ 910 h 1081"/>
                <a:gd name="T10" fmla="*/ 477 w 478"/>
                <a:gd name="T11" fmla="*/ 907 h 1081"/>
                <a:gd name="T12" fmla="*/ 477 w 478"/>
                <a:gd name="T13" fmla="*/ 1077 h 1081"/>
                <a:gd name="T14" fmla="*/ 372 w 478"/>
                <a:gd name="T15" fmla="*/ 1080 h 1081"/>
                <a:gd name="T16" fmla="*/ 344 w 478"/>
                <a:gd name="T17" fmla="*/ 1080 h 1081"/>
                <a:gd name="T18" fmla="*/ 116 w 478"/>
                <a:gd name="T19" fmla="*/ 896 h 1081"/>
                <a:gd name="T20" fmla="*/ 116 w 478"/>
                <a:gd name="T21" fmla="*/ 386 h 1081"/>
                <a:gd name="T22" fmla="*/ 0 w 478"/>
                <a:gd name="T23" fmla="*/ 386 h 1081"/>
                <a:gd name="T24" fmla="*/ 0 w 478"/>
                <a:gd name="T25" fmla="*/ 228 h 1081"/>
                <a:gd name="T26" fmla="*/ 116 w 478"/>
                <a:gd name="T27" fmla="*/ 228 h 1081"/>
                <a:gd name="T28" fmla="*/ 116 w 478"/>
                <a:gd name="T29" fmla="*/ 0 h 1081"/>
                <a:gd name="T30" fmla="*/ 339 w 478"/>
                <a:gd name="T31" fmla="*/ 0 h 1081"/>
                <a:gd name="T32" fmla="*/ 339 w 478"/>
                <a:gd name="T33" fmla="*/ 226 h 1081"/>
                <a:gd name="T34" fmla="*/ 477 w 478"/>
                <a:gd name="T35" fmla="*/ 226 h 10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8" h="1081">
                  <a:moveTo>
                    <a:pt x="477" y="226"/>
                  </a:moveTo>
                  <a:lnTo>
                    <a:pt x="477" y="384"/>
                  </a:lnTo>
                  <a:lnTo>
                    <a:pt x="339" y="384"/>
                  </a:lnTo>
                  <a:lnTo>
                    <a:pt x="339" y="843"/>
                  </a:lnTo>
                  <a:cubicBezTo>
                    <a:pt x="339" y="891"/>
                    <a:pt x="341" y="910"/>
                    <a:pt x="432" y="910"/>
                  </a:cubicBezTo>
                  <a:cubicBezTo>
                    <a:pt x="446" y="910"/>
                    <a:pt x="463" y="907"/>
                    <a:pt x="477" y="907"/>
                  </a:cubicBezTo>
                  <a:lnTo>
                    <a:pt x="477" y="1077"/>
                  </a:lnTo>
                  <a:cubicBezTo>
                    <a:pt x="443" y="1080"/>
                    <a:pt x="406" y="1080"/>
                    <a:pt x="372" y="1080"/>
                  </a:cubicBezTo>
                  <a:lnTo>
                    <a:pt x="344" y="1080"/>
                  </a:lnTo>
                  <a:cubicBezTo>
                    <a:pt x="152" y="1080"/>
                    <a:pt x="116" y="1006"/>
                    <a:pt x="116" y="896"/>
                  </a:cubicBezTo>
                  <a:lnTo>
                    <a:pt x="116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6" y="228"/>
                  </a:lnTo>
                  <a:lnTo>
                    <a:pt x="116" y="0"/>
                  </a:lnTo>
                  <a:lnTo>
                    <a:pt x="339" y="0"/>
                  </a:lnTo>
                  <a:lnTo>
                    <a:pt x="339" y="226"/>
                  </a:lnTo>
                  <a:lnTo>
                    <a:pt x="477" y="22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47" name="Freeform 16"/>
            <p:cNvSpPr>
              <a:spLocks noChangeArrowheads="1"/>
            </p:cNvSpPr>
            <p:nvPr/>
          </p:nvSpPr>
          <p:spPr bwMode="auto">
            <a:xfrm>
              <a:off x="6800850" y="3559175"/>
              <a:ext cx="80963" cy="414338"/>
            </a:xfrm>
            <a:custGeom>
              <a:avLst/>
              <a:gdLst>
                <a:gd name="T0" fmla="*/ 223 w 224"/>
                <a:gd name="T1" fmla="*/ 206 h 1151"/>
                <a:gd name="T2" fmla="*/ 0 w 224"/>
                <a:gd name="T3" fmla="*/ 206 h 1151"/>
                <a:gd name="T4" fmla="*/ 0 w 224"/>
                <a:gd name="T5" fmla="*/ 0 h 1151"/>
                <a:gd name="T6" fmla="*/ 223 w 224"/>
                <a:gd name="T7" fmla="*/ 0 h 1151"/>
                <a:gd name="T8" fmla="*/ 223 w 224"/>
                <a:gd name="T9" fmla="*/ 206 h 1151"/>
                <a:gd name="T10" fmla="*/ 223 w 224"/>
                <a:gd name="T11" fmla="*/ 305 h 1151"/>
                <a:gd name="T12" fmla="*/ 223 w 224"/>
                <a:gd name="T13" fmla="*/ 1150 h 1151"/>
                <a:gd name="T14" fmla="*/ 0 w 224"/>
                <a:gd name="T15" fmla="*/ 1150 h 1151"/>
                <a:gd name="T16" fmla="*/ 0 w 224"/>
                <a:gd name="T17" fmla="*/ 305 h 1151"/>
                <a:gd name="T18" fmla="*/ 223 w 224"/>
                <a:gd name="T19" fmla="*/ 305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4" h="1151">
                  <a:moveTo>
                    <a:pt x="223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206"/>
                  </a:lnTo>
                  <a:close/>
                  <a:moveTo>
                    <a:pt x="223" y="305"/>
                  </a:moveTo>
                  <a:lnTo>
                    <a:pt x="223" y="1150"/>
                  </a:lnTo>
                  <a:lnTo>
                    <a:pt x="0" y="1150"/>
                  </a:lnTo>
                  <a:lnTo>
                    <a:pt x="0" y="305"/>
                  </a:lnTo>
                  <a:lnTo>
                    <a:pt x="223" y="30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48" name="Freeform 17"/>
            <p:cNvSpPr>
              <a:spLocks noChangeArrowheads="1"/>
            </p:cNvSpPr>
            <p:nvPr/>
          </p:nvSpPr>
          <p:spPr bwMode="auto">
            <a:xfrm>
              <a:off x="6942138" y="3660775"/>
              <a:ext cx="276225" cy="312738"/>
            </a:xfrm>
            <a:custGeom>
              <a:avLst/>
              <a:gdLst>
                <a:gd name="T0" fmla="*/ 765 w 766"/>
                <a:gd name="T1" fmla="*/ 868 h 869"/>
                <a:gd name="T2" fmla="*/ 542 w 766"/>
                <a:gd name="T3" fmla="*/ 868 h 869"/>
                <a:gd name="T4" fmla="*/ 542 w 766"/>
                <a:gd name="T5" fmla="*/ 355 h 869"/>
                <a:gd name="T6" fmla="*/ 398 w 766"/>
                <a:gd name="T7" fmla="*/ 189 h 869"/>
                <a:gd name="T8" fmla="*/ 223 w 766"/>
                <a:gd name="T9" fmla="*/ 383 h 869"/>
                <a:gd name="T10" fmla="*/ 223 w 766"/>
                <a:gd name="T11" fmla="*/ 868 h 869"/>
                <a:gd name="T12" fmla="*/ 0 w 766"/>
                <a:gd name="T13" fmla="*/ 868 h 869"/>
                <a:gd name="T14" fmla="*/ 0 w 766"/>
                <a:gd name="T15" fmla="*/ 23 h 869"/>
                <a:gd name="T16" fmla="*/ 215 w 766"/>
                <a:gd name="T17" fmla="*/ 23 h 869"/>
                <a:gd name="T18" fmla="*/ 215 w 766"/>
                <a:gd name="T19" fmla="*/ 147 h 869"/>
                <a:gd name="T20" fmla="*/ 217 w 766"/>
                <a:gd name="T21" fmla="*/ 147 h 869"/>
                <a:gd name="T22" fmla="*/ 471 w 766"/>
                <a:gd name="T23" fmla="*/ 0 h 869"/>
                <a:gd name="T24" fmla="*/ 765 w 766"/>
                <a:gd name="T25" fmla="*/ 282 h 869"/>
                <a:gd name="T26" fmla="*/ 765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765" y="868"/>
                  </a:moveTo>
                  <a:lnTo>
                    <a:pt x="542" y="868"/>
                  </a:ln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9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49" name="Freeform 18"/>
            <p:cNvSpPr>
              <a:spLocks noChangeArrowheads="1"/>
            </p:cNvSpPr>
            <p:nvPr/>
          </p:nvSpPr>
          <p:spPr bwMode="auto">
            <a:xfrm>
              <a:off x="7259638" y="3660775"/>
              <a:ext cx="293687" cy="438150"/>
            </a:xfrm>
            <a:custGeom>
              <a:avLst/>
              <a:gdLst>
                <a:gd name="T0" fmla="*/ 816 w 817"/>
                <a:gd name="T1" fmla="*/ 26 h 1216"/>
                <a:gd name="T2" fmla="*/ 816 w 817"/>
                <a:gd name="T3" fmla="*/ 826 h 1216"/>
                <a:gd name="T4" fmla="*/ 387 w 817"/>
                <a:gd name="T5" fmla="*/ 1215 h 1216"/>
                <a:gd name="T6" fmla="*/ 17 w 817"/>
                <a:gd name="T7" fmla="*/ 961 h 1216"/>
                <a:gd name="T8" fmla="*/ 260 w 817"/>
                <a:gd name="T9" fmla="*/ 961 h 1216"/>
                <a:gd name="T10" fmla="*/ 415 w 817"/>
                <a:gd name="T11" fmla="*/ 1046 h 1216"/>
                <a:gd name="T12" fmla="*/ 593 w 817"/>
                <a:gd name="T13" fmla="*/ 851 h 1216"/>
                <a:gd name="T14" fmla="*/ 593 w 817"/>
                <a:gd name="T15" fmla="*/ 750 h 1216"/>
                <a:gd name="T16" fmla="*/ 590 w 817"/>
                <a:gd name="T17" fmla="*/ 747 h 1216"/>
                <a:gd name="T18" fmla="*/ 365 w 817"/>
                <a:gd name="T19" fmla="*/ 874 h 1216"/>
                <a:gd name="T20" fmla="*/ 0 w 817"/>
                <a:gd name="T21" fmla="*/ 437 h 1216"/>
                <a:gd name="T22" fmla="*/ 353 w 817"/>
                <a:gd name="T23" fmla="*/ 0 h 1216"/>
                <a:gd name="T24" fmla="*/ 602 w 817"/>
                <a:gd name="T25" fmla="*/ 147 h 1216"/>
                <a:gd name="T26" fmla="*/ 604 w 817"/>
                <a:gd name="T27" fmla="*/ 147 h 1216"/>
                <a:gd name="T28" fmla="*/ 604 w 817"/>
                <a:gd name="T29" fmla="*/ 20 h 1216"/>
                <a:gd name="T30" fmla="*/ 816 w 817"/>
                <a:gd name="T31" fmla="*/ 20 h 1216"/>
                <a:gd name="T32" fmla="*/ 816 w 817"/>
                <a:gd name="T33" fmla="*/ 26 h 1216"/>
                <a:gd name="T34" fmla="*/ 407 w 817"/>
                <a:gd name="T35" fmla="*/ 688 h 1216"/>
                <a:gd name="T36" fmla="*/ 596 w 817"/>
                <a:gd name="T37" fmla="*/ 442 h 1216"/>
                <a:gd name="T38" fmla="*/ 404 w 817"/>
                <a:gd name="T39" fmla="*/ 195 h 1216"/>
                <a:gd name="T40" fmla="*/ 229 w 817"/>
                <a:gd name="T41" fmla="*/ 451 h 1216"/>
                <a:gd name="T42" fmla="*/ 407 w 817"/>
                <a:gd name="T43" fmla="*/ 688 h 1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17" h="1216">
                  <a:moveTo>
                    <a:pt x="816" y="26"/>
                  </a:moveTo>
                  <a:lnTo>
                    <a:pt x="816" y="826"/>
                  </a:lnTo>
                  <a:cubicBezTo>
                    <a:pt x="816" y="973"/>
                    <a:pt x="805" y="1215"/>
                    <a:pt x="387" y="1215"/>
                  </a:cubicBezTo>
                  <a:cubicBezTo>
                    <a:pt x="212" y="1215"/>
                    <a:pt x="29" y="1142"/>
                    <a:pt x="17" y="961"/>
                  </a:cubicBezTo>
                  <a:lnTo>
                    <a:pt x="260" y="961"/>
                  </a:lnTo>
                  <a:cubicBezTo>
                    <a:pt x="269" y="1004"/>
                    <a:pt x="288" y="1046"/>
                    <a:pt x="415" y="1046"/>
                  </a:cubicBezTo>
                  <a:cubicBezTo>
                    <a:pt x="534" y="1046"/>
                    <a:pt x="593" y="990"/>
                    <a:pt x="593" y="851"/>
                  </a:cubicBezTo>
                  <a:lnTo>
                    <a:pt x="593" y="750"/>
                  </a:lnTo>
                  <a:lnTo>
                    <a:pt x="590" y="747"/>
                  </a:lnTo>
                  <a:cubicBezTo>
                    <a:pt x="554" y="812"/>
                    <a:pt x="497" y="874"/>
                    <a:pt x="365" y="874"/>
                  </a:cubicBezTo>
                  <a:cubicBezTo>
                    <a:pt x="161" y="874"/>
                    <a:pt x="0" y="733"/>
                    <a:pt x="0" y="437"/>
                  </a:cubicBezTo>
                  <a:cubicBezTo>
                    <a:pt x="0" y="144"/>
                    <a:pt x="167" y="0"/>
                    <a:pt x="353" y="0"/>
                  </a:cubicBezTo>
                  <a:cubicBezTo>
                    <a:pt x="511" y="0"/>
                    <a:pt x="573" y="93"/>
                    <a:pt x="602" y="147"/>
                  </a:cubicBezTo>
                  <a:lnTo>
                    <a:pt x="604" y="147"/>
                  </a:lnTo>
                  <a:lnTo>
                    <a:pt x="604" y="20"/>
                  </a:lnTo>
                  <a:lnTo>
                    <a:pt x="816" y="20"/>
                  </a:lnTo>
                  <a:lnTo>
                    <a:pt x="816" y="26"/>
                  </a:lnTo>
                  <a:close/>
                  <a:moveTo>
                    <a:pt x="407" y="688"/>
                  </a:moveTo>
                  <a:cubicBezTo>
                    <a:pt x="559" y="688"/>
                    <a:pt x="596" y="558"/>
                    <a:pt x="596" y="442"/>
                  </a:cubicBezTo>
                  <a:cubicBezTo>
                    <a:pt x="596" y="308"/>
                    <a:pt x="528" y="195"/>
                    <a:pt x="404" y="195"/>
                  </a:cubicBezTo>
                  <a:cubicBezTo>
                    <a:pt x="322" y="195"/>
                    <a:pt x="229" y="254"/>
                    <a:pt x="229" y="451"/>
                  </a:cubicBezTo>
                  <a:cubicBezTo>
                    <a:pt x="229" y="561"/>
                    <a:pt x="274" y="688"/>
                    <a:pt x="407" y="6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  <a:endParaRPr lang="en-US" dirty="0"/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</a:rPr>
            </a:fld>
            <a:endParaRPr lang="en-US" sz="800" dirty="0">
              <a:solidFill>
                <a:prstClr val="white">
                  <a:alpha val="50000"/>
                </a:prstClr>
              </a:solidFill>
            </a:endParaRPr>
          </a:p>
        </p:txBody>
      </p:sp>
      <p:sp>
        <p:nvSpPr>
          <p:cNvPr id="128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56529"/>
            <a:ext cx="7653702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Thank You</a:t>
            </a:r>
            <a:endParaRPr lang="en-US" dirty="0"/>
          </a:p>
        </p:txBody>
      </p:sp>
      <p:sp>
        <p:nvSpPr>
          <p:cNvPr id="132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33" name="Picture 32" descr="iStock_84861971_XXLARGE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2063750"/>
          </a:xfrm>
          <a:prstGeom prst="rect">
            <a:avLst/>
          </a:prstGeom>
        </p:spPr>
      </p:pic>
      <p:sp>
        <p:nvSpPr>
          <p:cNvPr id="34" name="Rectangle 33"/>
          <p:cNvSpPr/>
          <p:nvPr userDrawn="1"/>
        </p:nvSpPr>
        <p:spPr>
          <a:xfrm>
            <a:off x="-7219" y="-1"/>
            <a:ext cx="9151219" cy="2053168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2" name="Group 34"/>
          <p:cNvGrpSpPr/>
          <p:nvPr userDrawn="1"/>
        </p:nvGrpSpPr>
        <p:grpSpPr>
          <a:xfrm>
            <a:off x="7661372" y="276622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36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37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38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39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0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2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3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4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5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6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7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8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9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50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51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52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53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54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55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56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57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79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0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</p:grpSp>
      <p:grpSp>
        <p:nvGrpSpPr>
          <p:cNvPr id="3" name="Group 80"/>
          <p:cNvGrpSpPr>
            <a:grpSpLocks noChangeAspect="1"/>
          </p:cNvGrpSpPr>
          <p:nvPr userDrawn="1"/>
        </p:nvGrpSpPr>
        <p:grpSpPr>
          <a:xfrm>
            <a:off x="328614" y="271991"/>
            <a:ext cx="1708434" cy="201168"/>
            <a:chOff x="2106613" y="3457575"/>
            <a:chExt cx="5446712" cy="641350"/>
          </a:xfrm>
          <a:solidFill>
            <a:schemeClr val="bg1"/>
          </a:solidFill>
        </p:grpSpPr>
        <p:sp>
          <p:nvSpPr>
            <p:cNvPr id="82" name="Freeform 1"/>
            <p:cNvSpPr>
              <a:spLocks noChangeArrowheads="1"/>
            </p:cNvSpPr>
            <p:nvPr/>
          </p:nvSpPr>
          <p:spPr bwMode="auto">
            <a:xfrm>
              <a:off x="2786063" y="3563938"/>
              <a:ext cx="325437" cy="411162"/>
            </a:xfrm>
            <a:custGeom>
              <a:avLst/>
              <a:gdLst>
                <a:gd name="T0" fmla="*/ 234 w 904"/>
                <a:gd name="T1" fmla="*/ 628 h 1140"/>
                <a:gd name="T2" fmla="*/ 234 w 904"/>
                <a:gd name="T3" fmla="*/ 1139 h 1140"/>
                <a:gd name="T4" fmla="*/ 0 w 904"/>
                <a:gd name="T5" fmla="*/ 1139 h 1140"/>
                <a:gd name="T6" fmla="*/ 0 w 904"/>
                <a:gd name="T7" fmla="*/ 0 h 1140"/>
                <a:gd name="T8" fmla="*/ 234 w 904"/>
                <a:gd name="T9" fmla="*/ 0 h 1140"/>
                <a:gd name="T10" fmla="*/ 234 w 904"/>
                <a:gd name="T11" fmla="*/ 432 h 1140"/>
                <a:gd name="T12" fmla="*/ 669 w 904"/>
                <a:gd name="T13" fmla="*/ 432 h 1140"/>
                <a:gd name="T14" fmla="*/ 669 w 904"/>
                <a:gd name="T15" fmla="*/ 0 h 1140"/>
                <a:gd name="T16" fmla="*/ 903 w 904"/>
                <a:gd name="T17" fmla="*/ 0 h 1140"/>
                <a:gd name="T18" fmla="*/ 903 w 904"/>
                <a:gd name="T19" fmla="*/ 1139 h 1140"/>
                <a:gd name="T20" fmla="*/ 669 w 904"/>
                <a:gd name="T21" fmla="*/ 1139 h 1140"/>
                <a:gd name="T22" fmla="*/ 669 w 904"/>
                <a:gd name="T23" fmla="*/ 628 h 1140"/>
                <a:gd name="T24" fmla="*/ 234 w 904"/>
                <a:gd name="T25" fmla="*/ 628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4" h="1140">
                  <a:moveTo>
                    <a:pt x="234" y="628"/>
                  </a:moveTo>
                  <a:lnTo>
                    <a:pt x="234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34" y="0"/>
                  </a:lnTo>
                  <a:lnTo>
                    <a:pt x="234" y="432"/>
                  </a:lnTo>
                  <a:lnTo>
                    <a:pt x="669" y="432"/>
                  </a:lnTo>
                  <a:lnTo>
                    <a:pt x="669" y="0"/>
                  </a:lnTo>
                  <a:lnTo>
                    <a:pt x="903" y="0"/>
                  </a:lnTo>
                  <a:lnTo>
                    <a:pt x="903" y="1139"/>
                  </a:lnTo>
                  <a:lnTo>
                    <a:pt x="669" y="1139"/>
                  </a:lnTo>
                  <a:lnTo>
                    <a:pt x="669" y="628"/>
                  </a:lnTo>
                  <a:lnTo>
                    <a:pt x="234" y="6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3" name="Freeform 2"/>
            <p:cNvSpPr>
              <a:spLocks noChangeArrowheads="1"/>
            </p:cNvSpPr>
            <p:nvPr/>
          </p:nvSpPr>
          <p:spPr bwMode="auto">
            <a:xfrm>
              <a:off x="3179763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4" name="Freeform 3"/>
            <p:cNvSpPr>
              <a:spLocks noChangeArrowheads="1"/>
            </p:cNvSpPr>
            <p:nvPr/>
          </p:nvSpPr>
          <p:spPr bwMode="auto">
            <a:xfrm>
              <a:off x="3294063" y="3587750"/>
              <a:ext cx="168275" cy="390525"/>
            </a:xfrm>
            <a:custGeom>
              <a:avLst/>
              <a:gdLst>
                <a:gd name="T0" fmla="*/ 466 w 467"/>
                <a:gd name="T1" fmla="*/ 228 h 1083"/>
                <a:gd name="T2" fmla="*/ 466 w 467"/>
                <a:gd name="T3" fmla="*/ 386 h 1083"/>
                <a:gd name="T4" fmla="*/ 330 w 467"/>
                <a:gd name="T5" fmla="*/ 386 h 1083"/>
                <a:gd name="T6" fmla="*/ 330 w 467"/>
                <a:gd name="T7" fmla="*/ 845 h 1083"/>
                <a:gd name="T8" fmla="*/ 421 w 467"/>
                <a:gd name="T9" fmla="*/ 913 h 1083"/>
                <a:gd name="T10" fmla="*/ 466 w 467"/>
                <a:gd name="T11" fmla="*/ 910 h 1083"/>
                <a:gd name="T12" fmla="*/ 466 w 467"/>
                <a:gd name="T13" fmla="*/ 1080 h 1083"/>
                <a:gd name="T14" fmla="*/ 364 w 467"/>
                <a:gd name="T15" fmla="*/ 1082 h 1083"/>
                <a:gd name="T16" fmla="*/ 336 w 467"/>
                <a:gd name="T17" fmla="*/ 1082 h 1083"/>
                <a:gd name="T18" fmla="*/ 113 w 467"/>
                <a:gd name="T19" fmla="*/ 899 h 1083"/>
                <a:gd name="T20" fmla="*/ 113 w 467"/>
                <a:gd name="T21" fmla="*/ 386 h 1083"/>
                <a:gd name="T22" fmla="*/ 0 w 467"/>
                <a:gd name="T23" fmla="*/ 386 h 1083"/>
                <a:gd name="T24" fmla="*/ 0 w 467"/>
                <a:gd name="T25" fmla="*/ 228 h 1083"/>
                <a:gd name="T26" fmla="*/ 113 w 467"/>
                <a:gd name="T27" fmla="*/ 228 h 1083"/>
                <a:gd name="T28" fmla="*/ 113 w 467"/>
                <a:gd name="T29" fmla="*/ 0 h 1083"/>
                <a:gd name="T30" fmla="*/ 330 w 467"/>
                <a:gd name="T31" fmla="*/ 0 h 1083"/>
                <a:gd name="T32" fmla="*/ 330 w 467"/>
                <a:gd name="T33" fmla="*/ 228 h 1083"/>
                <a:gd name="T34" fmla="*/ 466 w 467"/>
                <a:gd name="T35" fmla="*/ 228 h 1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7" h="1083">
                  <a:moveTo>
                    <a:pt x="466" y="228"/>
                  </a:moveTo>
                  <a:lnTo>
                    <a:pt x="466" y="386"/>
                  </a:lnTo>
                  <a:lnTo>
                    <a:pt x="330" y="386"/>
                  </a:lnTo>
                  <a:lnTo>
                    <a:pt x="330" y="845"/>
                  </a:lnTo>
                  <a:cubicBezTo>
                    <a:pt x="330" y="896"/>
                    <a:pt x="333" y="913"/>
                    <a:pt x="421" y="913"/>
                  </a:cubicBezTo>
                  <a:cubicBezTo>
                    <a:pt x="435" y="913"/>
                    <a:pt x="449" y="910"/>
                    <a:pt x="466" y="910"/>
                  </a:cubicBezTo>
                  <a:lnTo>
                    <a:pt x="466" y="1080"/>
                  </a:lnTo>
                  <a:cubicBezTo>
                    <a:pt x="432" y="1080"/>
                    <a:pt x="398" y="1082"/>
                    <a:pt x="364" y="1082"/>
                  </a:cubicBezTo>
                  <a:lnTo>
                    <a:pt x="336" y="1082"/>
                  </a:lnTo>
                  <a:cubicBezTo>
                    <a:pt x="147" y="1082"/>
                    <a:pt x="113" y="1009"/>
                    <a:pt x="113" y="899"/>
                  </a:cubicBezTo>
                  <a:lnTo>
                    <a:pt x="113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3" y="228"/>
                  </a:lnTo>
                  <a:lnTo>
                    <a:pt x="113" y="0"/>
                  </a:lnTo>
                  <a:lnTo>
                    <a:pt x="330" y="0"/>
                  </a:lnTo>
                  <a:lnTo>
                    <a:pt x="330" y="228"/>
                  </a:lnTo>
                  <a:lnTo>
                    <a:pt x="466" y="2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5" name="Freeform 4"/>
            <p:cNvSpPr>
              <a:spLocks noChangeArrowheads="1"/>
            </p:cNvSpPr>
            <p:nvPr/>
          </p:nvSpPr>
          <p:spPr bwMode="auto">
            <a:xfrm>
              <a:off x="3497263" y="3662363"/>
              <a:ext cx="279400" cy="320675"/>
            </a:xfrm>
            <a:custGeom>
              <a:avLst/>
              <a:gdLst>
                <a:gd name="T0" fmla="*/ 510 w 774"/>
                <a:gd name="T1" fmla="*/ 563 h 892"/>
                <a:gd name="T2" fmla="*/ 316 w 774"/>
                <a:gd name="T3" fmla="*/ 730 h 892"/>
                <a:gd name="T4" fmla="*/ 214 w 774"/>
                <a:gd name="T5" fmla="*/ 628 h 892"/>
                <a:gd name="T6" fmla="*/ 361 w 774"/>
                <a:gd name="T7" fmla="*/ 501 h 892"/>
                <a:gd name="T8" fmla="*/ 508 w 774"/>
                <a:gd name="T9" fmla="*/ 456 h 892"/>
                <a:gd name="T10" fmla="*/ 508 w 774"/>
                <a:gd name="T11" fmla="*/ 563 h 892"/>
                <a:gd name="T12" fmla="*/ 510 w 774"/>
                <a:gd name="T13" fmla="*/ 563 h 892"/>
                <a:gd name="T14" fmla="*/ 395 w 774"/>
                <a:gd name="T15" fmla="*/ 0 h 892"/>
                <a:gd name="T16" fmla="*/ 25 w 774"/>
                <a:gd name="T17" fmla="*/ 296 h 892"/>
                <a:gd name="T18" fmla="*/ 237 w 774"/>
                <a:gd name="T19" fmla="*/ 296 h 892"/>
                <a:gd name="T20" fmla="*/ 369 w 774"/>
                <a:gd name="T21" fmla="*/ 178 h 892"/>
                <a:gd name="T22" fmla="*/ 513 w 774"/>
                <a:gd name="T23" fmla="*/ 276 h 892"/>
                <a:gd name="T24" fmla="*/ 437 w 774"/>
                <a:gd name="T25" fmla="*/ 343 h 892"/>
                <a:gd name="T26" fmla="*/ 242 w 774"/>
                <a:gd name="T27" fmla="*/ 374 h 892"/>
                <a:gd name="T28" fmla="*/ 0 w 774"/>
                <a:gd name="T29" fmla="*/ 645 h 892"/>
                <a:gd name="T30" fmla="*/ 251 w 774"/>
                <a:gd name="T31" fmla="*/ 891 h 892"/>
                <a:gd name="T32" fmla="*/ 519 w 774"/>
                <a:gd name="T33" fmla="*/ 769 h 892"/>
                <a:gd name="T34" fmla="*/ 539 w 774"/>
                <a:gd name="T35" fmla="*/ 868 h 892"/>
                <a:gd name="T36" fmla="*/ 773 w 774"/>
                <a:gd name="T37" fmla="*/ 868 h 892"/>
                <a:gd name="T38" fmla="*/ 773 w 774"/>
                <a:gd name="T39" fmla="*/ 834 h 892"/>
                <a:gd name="T40" fmla="*/ 725 w 774"/>
                <a:gd name="T41" fmla="*/ 701 h 892"/>
                <a:gd name="T42" fmla="*/ 725 w 774"/>
                <a:gd name="T43" fmla="*/ 245 h 892"/>
                <a:gd name="T44" fmla="*/ 395 w 774"/>
                <a:gd name="T45" fmla="*/ 0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74" h="892">
                  <a:moveTo>
                    <a:pt x="510" y="563"/>
                  </a:moveTo>
                  <a:cubicBezTo>
                    <a:pt x="510" y="668"/>
                    <a:pt x="412" y="730"/>
                    <a:pt x="316" y="730"/>
                  </a:cubicBezTo>
                  <a:cubicBezTo>
                    <a:pt x="273" y="730"/>
                    <a:pt x="214" y="707"/>
                    <a:pt x="214" y="628"/>
                  </a:cubicBezTo>
                  <a:cubicBezTo>
                    <a:pt x="214" y="535"/>
                    <a:pt x="282" y="515"/>
                    <a:pt x="361" y="501"/>
                  </a:cubicBezTo>
                  <a:cubicBezTo>
                    <a:pt x="451" y="487"/>
                    <a:pt x="488" y="473"/>
                    <a:pt x="508" y="456"/>
                  </a:cubicBezTo>
                  <a:lnTo>
                    <a:pt x="508" y="563"/>
                  </a:lnTo>
                  <a:lnTo>
                    <a:pt x="510" y="563"/>
                  </a:lnTo>
                  <a:close/>
                  <a:moveTo>
                    <a:pt x="395" y="0"/>
                  </a:moveTo>
                  <a:cubicBezTo>
                    <a:pt x="225" y="0"/>
                    <a:pt x="50" y="36"/>
                    <a:pt x="25" y="296"/>
                  </a:cubicBezTo>
                  <a:lnTo>
                    <a:pt x="237" y="296"/>
                  </a:lnTo>
                  <a:cubicBezTo>
                    <a:pt x="242" y="248"/>
                    <a:pt x="262" y="178"/>
                    <a:pt x="369" y="178"/>
                  </a:cubicBezTo>
                  <a:cubicBezTo>
                    <a:pt x="426" y="178"/>
                    <a:pt x="513" y="183"/>
                    <a:pt x="513" y="276"/>
                  </a:cubicBezTo>
                  <a:cubicBezTo>
                    <a:pt x="513" y="323"/>
                    <a:pt x="471" y="337"/>
                    <a:pt x="437" y="343"/>
                  </a:cubicBezTo>
                  <a:lnTo>
                    <a:pt x="242" y="374"/>
                  </a:lnTo>
                  <a:cubicBezTo>
                    <a:pt x="104" y="394"/>
                    <a:pt x="0" y="479"/>
                    <a:pt x="0" y="645"/>
                  </a:cubicBezTo>
                  <a:cubicBezTo>
                    <a:pt x="0" y="820"/>
                    <a:pt x="127" y="891"/>
                    <a:pt x="251" y="891"/>
                  </a:cubicBezTo>
                  <a:cubicBezTo>
                    <a:pt x="397" y="891"/>
                    <a:pt x="468" y="820"/>
                    <a:pt x="519" y="769"/>
                  </a:cubicBezTo>
                  <a:cubicBezTo>
                    <a:pt x="524" y="817"/>
                    <a:pt x="527" y="828"/>
                    <a:pt x="539" y="868"/>
                  </a:cubicBezTo>
                  <a:lnTo>
                    <a:pt x="773" y="868"/>
                  </a:lnTo>
                  <a:lnTo>
                    <a:pt x="773" y="834"/>
                  </a:lnTo>
                  <a:cubicBezTo>
                    <a:pt x="747" y="826"/>
                    <a:pt x="725" y="803"/>
                    <a:pt x="725" y="701"/>
                  </a:cubicBezTo>
                  <a:lnTo>
                    <a:pt x="725" y="245"/>
                  </a:lnTo>
                  <a:cubicBezTo>
                    <a:pt x="725" y="36"/>
                    <a:pt x="510" y="0"/>
                    <a:pt x="395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6" name="Freeform 5"/>
            <p:cNvSpPr>
              <a:spLocks noChangeArrowheads="1"/>
            </p:cNvSpPr>
            <p:nvPr/>
          </p:nvSpPr>
          <p:spPr bwMode="auto">
            <a:xfrm>
              <a:off x="3805238" y="3662363"/>
              <a:ext cx="276225" cy="320675"/>
            </a:xfrm>
            <a:custGeom>
              <a:avLst/>
              <a:gdLst>
                <a:gd name="T0" fmla="*/ 762 w 766"/>
                <a:gd name="T1" fmla="*/ 558 h 889"/>
                <a:gd name="T2" fmla="*/ 762 w 766"/>
                <a:gd name="T3" fmla="*/ 560 h 889"/>
                <a:gd name="T4" fmla="*/ 762 w 766"/>
                <a:gd name="T5" fmla="*/ 560 h 889"/>
                <a:gd name="T6" fmla="*/ 762 w 766"/>
                <a:gd name="T7" fmla="*/ 558 h 889"/>
                <a:gd name="T8" fmla="*/ 384 w 766"/>
                <a:gd name="T9" fmla="*/ 888 h 889"/>
                <a:gd name="T10" fmla="*/ 0 w 766"/>
                <a:gd name="T11" fmla="*/ 467 h 889"/>
                <a:gd name="T12" fmla="*/ 398 w 766"/>
                <a:gd name="T13" fmla="*/ 0 h 889"/>
                <a:gd name="T14" fmla="*/ 765 w 766"/>
                <a:gd name="T15" fmla="*/ 323 h 889"/>
                <a:gd name="T16" fmla="*/ 545 w 766"/>
                <a:gd name="T17" fmla="*/ 323 h 889"/>
                <a:gd name="T18" fmla="*/ 401 w 766"/>
                <a:gd name="T19" fmla="*/ 189 h 889"/>
                <a:gd name="T20" fmla="*/ 229 w 766"/>
                <a:gd name="T21" fmla="*/ 433 h 889"/>
                <a:gd name="T22" fmla="*/ 398 w 766"/>
                <a:gd name="T23" fmla="*/ 707 h 889"/>
                <a:gd name="T24" fmla="*/ 545 w 766"/>
                <a:gd name="T25" fmla="*/ 560 h 889"/>
                <a:gd name="T26" fmla="*/ 762 w 766"/>
                <a:gd name="T27" fmla="*/ 560 h 889"/>
                <a:gd name="T28" fmla="*/ 384 w 766"/>
                <a:gd name="T29" fmla="*/ 888 h 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6" h="889">
                  <a:moveTo>
                    <a:pt x="762" y="558"/>
                  </a:moveTo>
                  <a:cubicBezTo>
                    <a:pt x="762" y="558"/>
                    <a:pt x="762" y="559"/>
                    <a:pt x="762" y="560"/>
                  </a:cubicBezTo>
                  <a:lnTo>
                    <a:pt x="762" y="560"/>
                  </a:lnTo>
                  <a:lnTo>
                    <a:pt x="762" y="558"/>
                  </a:lnTo>
                  <a:close/>
                  <a:moveTo>
                    <a:pt x="384" y="888"/>
                  </a:moveTo>
                  <a:cubicBezTo>
                    <a:pt x="74" y="888"/>
                    <a:pt x="0" y="645"/>
                    <a:pt x="0" y="467"/>
                  </a:cubicBezTo>
                  <a:cubicBezTo>
                    <a:pt x="0" y="195"/>
                    <a:pt x="116" y="0"/>
                    <a:pt x="398" y="0"/>
                  </a:cubicBezTo>
                  <a:cubicBezTo>
                    <a:pt x="528" y="0"/>
                    <a:pt x="743" y="62"/>
                    <a:pt x="765" y="323"/>
                  </a:cubicBezTo>
                  <a:lnTo>
                    <a:pt x="545" y="323"/>
                  </a:lnTo>
                  <a:cubicBezTo>
                    <a:pt x="537" y="268"/>
                    <a:pt x="503" y="180"/>
                    <a:pt x="401" y="189"/>
                  </a:cubicBezTo>
                  <a:cubicBezTo>
                    <a:pt x="263" y="189"/>
                    <a:pt x="229" y="329"/>
                    <a:pt x="229" y="433"/>
                  </a:cubicBezTo>
                  <a:cubicBezTo>
                    <a:pt x="229" y="527"/>
                    <a:pt x="232" y="707"/>
                    <a:pt x="398" y="707"/>
                  </a:cubicBezTo>
                  <a:cubicBezTo>
                    <a:pt x="508" y="707"/>
                    <a:pt x="545" y="600"/>
                    <a:pt x="545" y="560"/>
                  </a:cubicBezTo>
                  <a:lnTo>
                    <a:pt x="762" y="560"/>
                  </a:lnTo>
                  <a:cubicBezTo>
                    <a:pt x="753" y="650"/>
                    <a:pt x="683" y="888"/>
                    <a:pt x="384" y="8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7" name="Freeform 6"/>
            <p:cNvSpPr>
              <a:spLocks noChangeArrowheads="1"/>
            </p:cNvSpPr>
            <p:nvPr/>
          </p:nvSpPr>
          <p:spPr bwMode="auto">
            <a:xfrm>
              <a:off x="4124325" y="3563938"/>
              <a:ext cx="269875" cy="411162"/>
            </a:xfrm>
            <a:custGeom>
              <a:avLst/>
              <a:gdLst>
                <a:gd name="T0" fmla="*/ 750 w 751"/>
                <a:gd name="T1" fmla="*/ 1139 h 1140"/>
                <a:gd name="T2" fmla="*/ 533 w 751"/>
                <a:gd name="T3" fmla="*/ 1139 h 1140"/>
                <a:gd name="T4" fmla="*/ 533 w 751"/>
                <a:gd name="T5" fmla="*/ 626 h 1140"/>
                <a:gd name="T6" fmla="*/ 389 w 751"/>
                <a:gd name="T7" fmla="*/ 460 h 1140"/>
                <a:gd name="T8" fmla="*/ 217 w 751"/>
                <a:gd name="T9" fmla="*/ 654 h 1140"/>
                <a:gd name="T10" fmla="*/ 217 w 751"/>
                <a:gd name="T11" fmla="*/ 1139 h 1140"/>
                <a:gd name="T12" fmla="*/ 0 w 751"/>
                <a:gd name="T13" fmla="*/ 1139 h 1140"/>
                <a:gd name="T14" fmla="*/ 0 w 751"/>
                <a:gd name="T15" fmla="*/ 0 h 1140"/>
                <a:gd name="T16" fmla="*/ 217 w 751"/>
                <a:gd name="T17" fmla="*/ 0 h 1140"/>
                <a:gd name="T18" fmla="*/ 217 w 751"/>
                <a:gd name="T19" fmla="*/ 406 h 1140"/>
                <a:gd name="T20" fmla="*/ 220 w 751"/>
                <a:gd name="T21" fmla="*/ 406 h 1140"/>
                <a:gd name="T22" fmla="*/ 463 w 751"/>
                <a:gd name="T23" fmla="*/ 274 h 1140"/>
                <a:gd name="T24" fmla="*/ 750 w 751"/>
                <a:gd name="T25" fmla="*/ 556 h 1140"/>
                <a:gd name="T26" fmla="*/ 750 w 751"/>
                <a:gd name="T27" fmla="*/ 1139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51" h="1140">
                  <a:moveTo>
                    <a:pt x="750" y="1139"/>
                  </a:moveTo>
                  <a:lnTo>
                    <a:pt x="533" y="1139"/>
                  </a:lnTo>
                  <a:lnTo>
                    <a:pt x="533" y="626"/>
                  </a:lnTo>
                  <a:cubicBezTo>
                    <a:pt x="533" y="564"/>
                    <a:pt x="530" y="460"/>
                    <a:pt x="389" y="460"/>
                  </a:cubicBezTo>
                  <a:cubicBezTo>
                    <a:pt x="293" y="460"/>
                    <a:pt x="217" y="528"/>
                    <a:pt x="217" y="654"/>
                  </a:cubicBezTo>
                  <a:lnTo>
                    <a:pt x="217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17" y="0"/>
                  </a:lnTo>
                  <a:lnTo>
                    <a:pt x="217" y="406"/>
                  </a:lnTo>
                  <a:lnTo>
                    <a:pt x="220" y="406"/>
                  </a:lnTo>
                  <a:cubicBezTo>
                    <a:pt x="248" y="336"/>
                    <a:pt x="341" y="274"/>
                    <a:pt x="463" y="274"/>
                  </a:cubicBezTo>
                  <a:cubicBezTo>
                    <a:pt x="626" y="274"/>
                    <a:pt x="750" y="370"/>
                    <a:pt x="750" y="556"/>
                  </a:cubicBezTo>
                  <a:lnTo>
                    <a:pt x="750" y="113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8" name="Freeform 7"/>
            <p:cNvSpPr>
              <a:spLocks noChangeArrowheads="1"/>
            </p:cNvSpPr>
            <p:nvPr/>
          </p:nvSpPr>
          <p:spPr bwMode="auto">
            <a:xfrm>
              <a:off x="4457700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9" name="Freeform 8"/>
            <p:cNvSpPr>
              <a:spLocks noChangeArrowheads="1"/>
            </p:cNvSpPr>
            <p:nvPr/>
          </p:nvSpPr>
          <p:spPr bwMode="auto">
            <a:xfrm>
              <a:off x="2106613" y="3457575"/>
              <a:ext cx="623887" cy="623888"/>
            </a:xfrm>
            <a:custGeom>
              <a:avLst/>
              <a:gdLst>
                <a:gd name="T0" fmla="*/ 1030 w 1734"/>
                <a:gd name="T1" fmla="*/ 175 h 1732"/>
                <a:gd name="T2" fmla="*/ 1558 w 1734"/>
                <a:gd name="T3" fmla="*/ 702 h 1732"/>
                <a:gd name="T4" fmla="*/ 1733 w 1734"/>
                <a:gd name="T5" fmla="*/ 866 h 1732"/>
                <a:gd name="T6" fmla="*/ 1733 w 1734"/>
                <a:gd name="T7" fmla="*/ 866 h 1732"/>
                <a:gd name="T8" fmla="*/ 1558 w 1734"/>
                <a:gd name="T9" fmla="*/ 1029 h 1732"/>
                <a:gd name="T10" fmla="*/ 1558 w 1734"/>
                <a:gd name="T11" fmla="*/ 1029 h 1732"/>
                <a:gd name="T12" fmla="*/ 1030 w 1734"/>
                <a:gd name="T13" fmla="*/ 1556 h 1732"/>
                <a:gd name="T14" fmla="*/ 866 w 1734"/>
                <a:gd name="T15" fmla="*/ 1731 h 1732"/>
                <a:gd name="T16" fmla="*/ 866 w 1734"/>
                <a:gd name="T17" fmla="*/ 1731 h 1732"/>
                <a:gd name="T18" fmla="*/ 703 w 1734"/>
                <a:gd name="T19" fmla="*/ 1556 h 1732"/>
                <a:gd name="T20" fmla="*/ 175 w 1734"/>
                <a:gd name="T21" fmla="*/ 1029 h 1732"/>
                <a:gd name="T22" fmla="*/ 0 w 1734"/>
                <a:gd name="T23" fmla="*/ 866 h 1732"/>
                <a:gd name="T24" fmla="*/ 0 w 1734"/>
                <a:gd name="T25" fmla="*/ 866 h 1732"/>
                <a:gd name="T26" fmla="*/ 175 w 1734"/>
                <a:gd name="T27" fmla="*/ 702 h 1732"/>
                <a:gd name="T28" fmla="*/ 703 w 1734"/>
                <a:gd name="T29" fmla="*/ 175 h 1732"/>
                <a:gd name="T30" fmla="*/ 866 w 1734"/>
                <a:gd name="T31" fmla="*/ 0 h 1732"/>
                <a:gd name="T32" fmla="*/ 866 w 1734"/>
                <a:gd name="T33" fmla="*/ 0 h 1732"/>
                <a:gd name="T34" fmla="*/ 1030 w 1734"/>
                <a:gd name="T35" fmla="*/ 175 h 1732"/>
                <a:gd name="T36" fmla="*/ 864 w 1734"/>
                <a:gd name="T37" fmla="*/ 1150 h 1732"/>
                <a:gd name="T38" fmla="*/ 1149 w 1734"/>
                <a:gd name="T39" fmla="*/ 866 h 1732"/>
                <a:gd name="T40" fmla="*/ 864 w 1734"/>
                <a:gd name="T41" fmla="*/ 581 h 1732"/>
                <a:gd name="T42" fmla="*/ 581 w 1734"/>
                <a:gd name="T43" fmla="*/ 866 h 1732"/>
                <a:gd name="T44" fmla="*/ 864 w 1734"/>
                <a:gd name="T45" fmla="*/ 1150 h 1732"/>
                <a:gd name="T46" fmla="*/ 488 w 1734"/>
                <a:gd name="T47" fmla="*/ 440 h 1732"/>
                <a:gd name="T48" fmla="*/ 793 w 1734"/>
                <a:gd name="T49" fmla="*/ 440 h 1732"/>
                <a:gd name="T50" fmla="*/ 793 w 1734"/>
                <a:gd name="T51" fmla="*/ 302 h 1732"/>
                <a:gd name="T52" fmla="*/ 488 w 1734"/>
                <a:gd name="T53" fmla="*/ 440 h 1732"/>
                <a:gd name="T54" fmla="*/ 937 w 1734"/>
                <a:gd name="T55" fmla="*/ 440 h 1732"/>
                <a:gd name="T56" fmla="*/ 1242 w 1734"/>
                <a:gd name="T57" fmla="*/ 440 h 1732"/>
                <a:gd name="T58" fmla="*/ 937 w 1734"/>
                <a:gd name="T59" fmla="*/ 302 h 1732"/>
                <a:gd name="T60" fmla="*/ 937 w 1734"/>
                <a:gd name="T61" fmla="*/ 440 h 1732"/>
                <a:gd name="T62" fmla="*/ 864 w 1734"/>
                <a:gd name="T63" fmla="*/ 1435 h 1732"/>
                <a:gd name="T64" fmla="*/ 1242 w 1734"/>
                <a:gd name="T65" fmla="*/ 1294 h 1732"/>
                <a:gd name="T66" fmla="*/ 488 w 1734"/>
                <a:gd name="T67" fmla="*/ 1294 h 1732"/>
                <a:gd name="T68" fmla="*/ 864 w 1734"/>
                <a:gd name="T69" fmla="*/ 1435 h 1732"/>
                <a:gd name="T70" fmla="*/ 864 w 1734"/>
                <a:gd name="T71" fmla="*/ 1009 h 1732"/>
                <a:gd name="T72" fmla="*/ 1008 w 1734"/>
                <a:gd name="T73" fmla="*/ 869 h 1732"/>
                <a:gd name="T74" fmla="*/ 864 w 1734"/>
                <a:gd name="T75" fmla="*/ 728 h 1732"/>
                <a:gd name="T76" fmla="*/ 723 w 1734"/>
                <a:gd name="T77" fmla="*/ 869 h 1732"/>
                <a:gd name="T78" fmla="*/ 864 w 1734"/>
                <a:gd name="T79" fmla="*/ 1009 h 1732"/>
                <a:gd name="T80" fmla="*/ 548 w 1734"/>
                <a:gd name="T81" fmla="*/ 1150 h 1732"/>
                <a:gd name="T82" fmla="*/ 440 w 1734"/>
                <a:gd name="T83" fmla="*/ 866 h 1732"/>
                <a:gd name="T84" fmla="*/ 548 w 1734"/>
                <a:gd name="T85" fmla="*/ 581 h 1732"/>
                <a:gd name="T86" fmla="*/ 373 w 1734"/>
                <a:gd name="T87" fmla="*/ 581 h 1732"/>
                <a:gd name="T88" fmla="*/ 296 w 1734"/>
                <a:gd name="T89" fmla="*/ 866 h 1732"/>
                <a:gd name="T90" fmla="*/ 373 w 1734"/>
                <a:gd name="T91" fmla="*/ 1150 h 1732"/>
                <a:gd name="T92" fmla="*/ 548 w 1734"/>
                <a:gd name="T93" fmla="*/ 1150 h 1732"/>
                <a:gd name="T94" fmla="*/ 1358 w 1734"/>
                <a:gd name="T95" fmla="*/ 1150 h 1732"/>
                <a:gd name="T96" fmla="*/ 1434 w 1734"/>
                <a:gd name="T97" fmla="*/ 866 h 1732"/>
                <a:gd name="T98" fmla="*/ 1358 w 1734"/>
                <a:gd name="T99" fmla="*/ 581 h 1732"/>
                <a:gd name="T100" fmla="*/ 1183 w 1734"/>
                <a:gd name="T101" fmla="*/ 581 h 1732"/>
                <a:gd name="T102" fmla="*/ 1293 w 1734"/>
                <a:gd name="T103" fmla="*/ 866 h 1732"/>
                <a:gd name="T104" fmla="*/ 1183 w 1734"/>
                <a:gd name="T105" fmla="*/ 1150 h 1732"/>
                <a:gd name="T106" fmla="*/ 1358 w 1734"/>
                <a:gd name="T107" fmla="*/ 1150 h 1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734" h="1732">
                  <a:moveTo>
                    <a:pt x="1030" y="175"/>
                  </a:moveTo>
                  <a:cubicBezTo>
                    <a:pt x="1290" y="237"/>
                    <a:pt x="1496" y="440"/>
                    <a:pt x="1558" y="702"/>
                  </a:cubicBezTo>
                  <a:cubicBezTo>
                    <a:pt x="1578" y="790"/>
                    <a:pt x="1640" y="857"/>
                    <a:pt x="1733" y="866"/>
                  </a:cubicBezTo>
                  <a:lnTo>
                    <a:pt x="1733" y="866"/>
                  </a:lnTo>
                  <a:cubicBezTo>
                    <a:pt x="1640" y="874"/>
                    <a:pt x="1578" y="941"/>
                    <a:pt x="1558" y="1029"/>
                  </a:cubicBezTo>
                  <a:lnTo>
                    <a:pt x="1558" y="1029"/>
                  </a:lnTo>
                  <a:cubicBezTo>
                    <a:pt x="1496" y="1288"/>
                    <a:pt x="1290" y="1497"/>
                    <a:pt x="1030" y="1556"/>
                  </a:cubicBezTo>
                  <a:cubicBezTo>
                    <a:pt x="940" y="1576"/>
                    <a:pt x="875" y="1638"/>
                    <a:pt x="866" y="1731"/>
                  </a:cubicBezTo>
                  <a:lnTo>
                    <a:pt x="866" y="1731"/>
                  </a:lnTo>
                  <a:cubicBezTo>
                    <a:pt x="858" y="1638"/>
                    <a:pt x="790" y="1576"/>
                    <a:pt x="703" y="1556"/>
                  </a:cubicBezTo>
                  <a:cubicBezTo>
                    <a:pt x="443" y="1494"/>
                    <a:pt x="237" y="1288"/>
                    <a:pt x="175" y="1029"/>
                  </a:cubicBezTo>
                  <a:cubicBezTo>
                    <a:pt x="155" y="941"/>
                    <a:pt x="93" y="874"/>
                    <a:pt x="0" y="866"/>
                  </a:cubicBezTo>
                  <a:lnTo>
                    <a:pt x="0" y="866"/>
                  </a:lnTo>
                  <a:cubicBezTo>
                    <a:pt x="93" y="857"/>
                    <a:pt x="155" y="790"/>
                    <a:pt x="175" y="702"/>
                  </a:cubicBezTo>
                  <a:cubicBezTo>
                    <a:pt x="237" y="443"/>
                    <a:pt x="440" y="237"/>
                    <a:pt x="703" y="175"/>
                  </a:cubicBezTo>
                  <a:cubicBezTo>
                    <a:pt x="790" y="152"/>
                    <a:pt x="858" y="93"/>
                    <a:pt x="866" y="0"/>
                  </a:cubicBezTo>
                  <a:lnTo>
                    <a:pt x="866" y="0"/>
                  </a:lnTo>
                  <a:cubicBezTo>
                    <a:pt x="872" y="93"/>
                    <a:pt x="940" y="155"/>
                    <a:pt x="1030" y="175"/>
                  </a:cubicBezTo>
                  <a:close/>
                  <a:moveTo>
                    <a:pt x="864" y="1150"/>
                  </a:moveTo>
                  <a:cubicBezTo>
                    <a:pt x="1022" y="1150"/>
                    <a:pt x="1149" y="1023"/>
                    <a:pt x="1149" y="866"/>
                  </a:cubicBezTo>
                  <a:cubicBezTo>
                    <a:pt x="1149" y="708"/>
                    <a:pt x="1022" y="581"/>
                    <a:pt x="864" y="581"/>
                  </a:cubicBezTo>
                  <a:cubicBezTo>
                    <a:pt x="706" y="581"/>
                    <a:pt x="581" y="708"/>
                    <a:pt x="581" y="866"/>
                  </a:cubicBezTo>
                  <a:cubicBezTo>
                    <a:pt x="581" y="1023"/>
                    <a:pt x="708" y="1150"/>
                    <a:pt x="864" y="1150"/>
                  </a:cubicBezTo>
                  <a:close/>
                  <a:moveTo>
                    <a:pt x="488" y="440"/>
                  </a:moveTo>
                  <a:lnTo>
                    <a:pt x="793" y="440"/>
                  </a:lnTo>
                  <a:lnTo>
                    <a:pt x="793" y="302"/>
                  </a:lnTo>
                  <a:cubicBezTo>
                    <a:pt x="677" y="318"/>
                    <a:pt x="573" y="366"/>
                    <a:pt x="488" y="440"/>
                  </a:cubicBezTo>
                  <a:close/>
                  <a:moveTo>
                    <a:pt x="937" y="440"/>
                  </a:moveTo>
                  <a:lnTo>
                    <a:pt x="1242" y="440"/>
                  </a:lnTo>
                  <a:cubicBezTo>
                    <a:pt x="1157" y="366"/>
                    <a:pt x="1053" y="316"/>
                    <a:pt x="937" y="302"/>
                  </a:cubicBezTo>
                  <a:lnTo>
                    <a:pt x="937" y="440"/>
                  </a:lnTo>
                  <a:close/>
                  <a:moveTo>
                    <a:pt x="864" y="1435"/>
                  </a:moveTo>
                  <a:cubicBezTo>
                    <a:pt x="1039" y="1435"/>
                    <a:pt x="1140" y="1381"/>
                    <a:pt x="1242" y="1294"/>
                  </a:cubicBezTo>
                  <a:lnTo>
                    <a:pt x="488" y="1294"/>
                  </a:lnTo>
                  <a:cubicBezTo>
                    <a:pt x="590" y="1381"/>
                    <a:pt x="720" y="1435"/>
                    <a:pt x="864" y="1435"/>
                  </a:cubicBezTo>
                  <a:close/>
                  <a:moveTo>
                    <a:pt x="864" y="1009"/>
                  </a:moveTo>
                  <a:cubicBezTo>
                    <a:pt x="943" y="1009"/>
                    <a:pt x="1008" y="944"/>
                    <a:pt x="1008" y="869"/>
                  </a:cubicBezTo>
                  <a:cubicBezTo>
                    <a:pt x="1008" y="790"/>
                    <a:pt x="946" y="728"/>
                    <a:pt x="864" y="728"/>
                  </a:cubicBezTo>
                  <a:cubicBezTo>
                    <a:pt x="785" y="728"/>
                    <a:pt x="723" y="790"/>
                    <a:pt x="723" y="869"/>
                  </a:cubicBezTo>
                  <a:cubicBezTo>
                    <a:pt x="723" y="944"/>
                    <a:pt x="787" y="1009"/>
                    <a:pt x="864" y="1009"/>
                  </a:cubicBezTo>
                  <a:close/>
                  <a:moveTo>
                    <a:pt x="548" y="1150"/>
                  </a:moveTo>
                  <a:cubicBezTo>
                    <a:pt x="480" y="1074"/>
                    <a:pt x="440" y="975"/>
                    <a:pt x="440" y="866"/>
                  </a:cubicBezTo>
                  <a:cubicBezTo>
                    <a:pt x="440" y="756"/>
                    <a:pt x="480" y="657"/>
                    <a:pt x="548" y="581"/>
                  </a:cubicBezTo>
                  <a:lnTo>
                    <a:pt x="373" y="581"/>
                  </a:lnTo>
                  <a:cubicBezTo>
                    <a:pt x="325" y="666"/>
                    <a:pt x="296" y="762"/>
                    <a:pt x="296" y="866"/>
                  </a:cubicBezTo>
                  <a:cubicBezTo>
                    <a:pt x="296" y="969"/>
                    <a:pt x="325" y="1065"/>
                    <a:pt x="373" y="1150"/>
                  </a:cubicBezTo>
                  <a:lnTo>
                    <a:pt x="548" y="1150"/>
                  </a:lnTo>
                  <a:close/>
                  <a:moveTo>
                    <a:pt x="1358" y="1150"/>
                  </a:moveTo>
                  <a:cubicBezTo>
                    <a:pt x="1406" y="1065"/>
                    <a:pt x="1434" y="969"/>
                    <a:pt x="1434" y="866"/>
                  </a:cubicBezTo>
                  <a:cubicBezTo>
                    <a:pt x="1434" y="762"/>
                    <a:pt x="1406" y="666"/>
                    <a:pt x="1358" y="581"/>
                  </a:cubicBezTo>
                  <a:lnTo>
                    <a:pt x="1183" y="581"/>
                  </a:lnTo>
                  <a:cubicBezTo>
                    <a:pt x="1250" y="657"/>
                    <a:pt x="1293" y="756"/>
                    <a:pt x="1293" y="866"/>
                  </a:cubicBezTo>
                  <a:cubicBezTo>
                    <a:pt x="1293" y="975"/>
                    <a:pt x="1250" y="1074"/>
                    <a:pt x="1183" y="1150"/>
                  </a:cubicBezTo>
                  <a:lnTo>
                    <a:pt x="1358" y="115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0" name="Freeform 9"/>
            <p:cNvSpPr>
              <a:spLocks noChangeArrowheads="1"/>
            </p:cNvSpPr>
            <p:nvPr/>
          </p:nvSpPr>
          <p:spPr bwMode="auto">
            <a:xfrm>
              <a:off x="4718050" y="3551238"/>
              <a:ext cx="366713" cy="433387"/>
            </a:xfrm>
            <a:custGeom>
              <a:avLst/>
              <a:gdLst>
                <a:gd name="T0" fmla="*/ 779 w 1019"/>
                <a:gd name="T1" fmla="*/ 407 h 1205"/>
                <a:gd name="T2" fmla="*/ 525 w 1019"/>
                <a:gd name="T3" fmla="*/ 209 h 1205"/>
                <a:gd name="T4" fmla="*/ 243 w 1019"/>
                <a:gd name="T5" fmla="*/ 610 h 1205"/>
                <a:gd name="T6" fmla="*/ 525 w 1019"/>
                <a:gd name="T7" fmla="*/ 998 h 1205"/>
                <a:gd name="T8" fmla="*/ 779 w 1019"/>
                <a:gd name="T9" fmla="*/ 784 h 1205"/>
                <a:gd name="T10" fmla="*/ 1018 w 1019"/>
                <a:gd name="T11" fmla="*/ 784 h 1205"/>
                <a:gd name="T12" fmla="*/ 522 w 1019"/>
                <a:gd name="T13" fmla="*/ 1204 h 1205"/>
                <a:gd name="T14" fmla="*/ 0 w 1019"/>
                <a:gd name="T15" fmla="*/ 604 h 1205"/>
                <a:gd name="T16" fmla="*/ 525 w 1019"/>
                <a:gd name="T17" fmla="*/ 0 h 1205"/>
                <a:gd name="T18" fmla="*/ 1018 w 1019"/>
                <a:gd name="T19" fmla="*/ 404 h 1205"/>
                <a:gd name="T20" fmla="*/ 779 w 1019"/>
                <a:gd name="T21" fmla="*/ 404 h 1205"/>
                <a:gd name="T22" fmla="*/ 779 w 1019"/>
                <a:gd name="T23" fmla="*/ 407 h 1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19" h="1205">
                  <a:moveTo>
                    <a:pt x="779" y="407"/>
                  </a:moveTo>
                  <a:cubicBezTo>
                    <a:pt x="759" y="339"/>
                    <a:pt x="722" y="209"/>
                    <a:pt x="525" y="209"/>
                  </a:cubicBezTo>
                  <a:cubicBezTo>
                    <a:pt x="409" y="209"/>
                    <a:pt x="243" y="285"/>
                    <a:pt x="243" y="610"/>
                  </a:cubicBezTo>
                  <a:cubicBezTo>
                    <a:pt x="243" y="815"/>
                    <a:pt x="324" y="998"/>
                    <a:pt x="525" y="998"/>
                  </a:cubicBezTo>
                  <a:cubicBezTo>
                    <a:pt x="657" y="998"/>
                    <a:pt x="751" y="922"/>
                    <a:pt x="779" y="784"/>
                  </a:cubicBezTo>
                  <a:lnTo>
                    <a:pt x="1018" y="784"/>
                  </a:lnTo>
                  <a:cubicBezTo>
                    <a:pt x="970" y="1032"/>
                    <a:pt x="810" y="1204"/>
                    <a:pt x="522" y="1204"/>
                  </a:cubicBezTo>
                  <a:cubicBezTo>
                    <a:pt x="217" y="1204"/>
                    <a:pt x="0" y="998"/>
                    <a:pt x="0" y="604"/>
                  </a:cubicBezTo>
                  <a:cubicBezTo>
                    <a:pt x="0" y="203"/>
                    <a:pt x="231" y="0"/>
                    <a:pt x="525" y="0"/>
                  </a:cubicBezTo>
                  <a:cubicBezTo>
                    <a:pt x="866" y="0"/>
                    <a:pt x="1003" y="234"/>
                    <a:pt x="1018" y="404"/>
                  </a:cubicBezTo>
                  <a:lnTo>
                    <a:pt x="779" y="404"/>
                  </a:lnTo>
                  <a:lnTo>
                    <a:pt x="779" y="40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1" name="Freeform 10"/>
            <p:cNvSpPr>
              <a:spLocks noChangeArrowheads="1"/>
            </p:cNvSpPr>
            <p:nvPr/>
          </p:nvSpPr>
          <p:spPr bwMode="auto">
            <a:xfrm>
              <a:off x="5119688" y="3660775"/>
              <a:ext cx="311150" cy="320675"/>
            </a:xfrm>
            <a:custGeom>
              <a:avLst/>
              <a:gdLst>
                <a:gd name="T0" fmla="*/ 432 w 865"/>
                <a:gd name="T1" fmla="*/ 891 h 892"/>
                <a:gd name="T2" fmla="*/ 0 w 865"/>
                <a:gd name="T3" fmla="*/ 445 h 892"/>
                <a:gd name="T4" fmla="*/ 432 w 865"/>
                <a:gd name="T5" fmla="*/ 0 h 892"/>
                <a:gd name="T6" fmla="*/ 864 w 865"/>
                <a:gd name="T7" fmla="*/ 445 h 892"/>
                <a:gd name="T8" fmla="*/ 432 w 865"/>
                <a:gd name="T9" fmla="*/ 891 h 892"/>
                <a:gd name="T10" fmla="*/ 432 w 865"/>
                <a:gd name="T11" fmla="*/ 189 h 892"/>
                <a:gd name="T12" fmla="*/ 229 w 865"/>
                <a:gd name="T13" fmla="*/ 445 h 892"/>
                <a:gd name="T14" fmla="*/ 432 w 865"/>
                <a:gd name="T15" fmla="*/ 702 h 892"/>
                <a:gd name="T16" fmla="*/ 635 w 865"/>
                <a:gd name="T17" fmla="*/ 445 h 892"/>
                <a:gd name="T18" fmla="*/ 432 w 865"/>
                <a:gd name="T19" fmla="*/ 189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5" h="892">
                  <a:moveTo>
                    <a:pt x="432" y="891"/>
                  </a:moveTo>
                  <a:cubicBezTo>
                    <a:pt x="203" y="891"/>
                    <a:pt x="0" y="750"/>
                    <a:pt x="0" y="445"/>
                  </a:cubicBezTo>
                  <a:cubicBezTo>
                    <a:pt x="0" y="141"/>
                    <a:pt x="206" y="0"/>
                    <a:pt x="432" y="0"/>
                  </a:cubicBezTo>
                  <a:cubicBezTo>
                    <a:pt x="661" y="0"/>
                    <a:pt x="864" y="141"/>
                    <a:pt x="864" y="445"/>
                  </a:cubicBezTo>
                  <a:cubicBezTo>
                    <a:pt x="864" y="752"/>
                    <a:pt x="661" y="891"/>
                    <a:pt x="432" y="891"/>
                  </a:cubicBezTo>
                  <a:close/>
                  <a:moveTo>
                    <a:pt x="432" y="189"/>
                  </a:moveTo>
                  <a:cubicBezTo>
                    <a:pt x="260" y="189"/>
                    <a:pt x="229" y="338"/>
                    <a:pt x="229" y="445"/>
                  </a:cubicBezTo>
                  <a:cubicBezTo>
                    <a:pt x="229" y="552"/>
                    <a:pt x="260" y="702"/>
                    <a:pt x="432" y="702"/>
                  </a:cubicBezTo>
                  <a:cubicBezTo>
                    <a:pt x="604" y="702"/>
                    <a:pt x="635" y="552"/>
                    <a:pt x="635" y="445"/>
                  </a:cubicBezTo>
                  <a:cubicBezTo>
                    <a:pt x="635" y="338"/>
                    <a:pt x="604" y="189"/>
                    <a:pt x="432" y="18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2" name="Freeform 11"/>
            <p:cNvSpPr>
              <a:spLocks noChangeArrowheads="1"/>
            </p:cNvSpPr>
            <p:nvPr/>
          </p:nvSpPr>
          <p:spPr bwMode="auto">
            <a:xfrm>
              <a:off x="5475288" y="3660775"/>
              <a:ext cx="276225" cy="312738"/>
            </a:xfrm>
            <a:custGeom>
              <a:avLst/>
              <a:gdLst>
                <a:gd name="T0" fmla="*/ 542 w 766"/>
                <a:gd name="T1" fmla="*/ 868 h 869"/>
                <a:gd name="T2" fmla="*/ 542 w 766"/>
                <a:gd name="T3" fmla="*/ 355 h 869"/>
                <a:gd name="T4" fmla="*/ 398 w 766"/>
                <a:gd name="T5" fmla="*/ 189 h 869"/>
                <a:gd name="T6" fmla="*/ 223 w 766"/>
                <a:gd name="T7" fmla="*/ 383 h 869"/>
                <a:gd name="T8" fmla="*/ 223 w 766"/>
                <a:gd name="T9" fmla="*/ 868 h 869"/>
                <a:gd name="T10" fmla="*/ 0 w 766"/>
                <a:gd name="T11" fmla="*/ 868 h 869"/>
                <a:gd name="T12" fmla="*/ 0 w 766"/>
                <a:gd name="T13" fmla="*/ 23 h 869"/>
                <a:gd name="T14" fmla="*/ 215 w 766"/>
                <a:gd name="T15" fmla="*/ 23 h 869"/>
                <a:gd name="T16" fmla="*/ 215 w 766"/>
                <a:gd name="T17" fmla="*/ 147 h 869"/>
                <a:gd name="T18" fmla="*/ 217 w 766"/>
                <a:gd name="T19" fmla="*/ 147 h 869"/>
                <a:gd name="T20" fmla="*/ 471 w 766"/>
                <a:gd name="T21" fmla="*/ 0 h 869"/>
                <a:gd name="T22" fmla="*/ 765 w 766"/>
                <a:gd name="T23" fmla="*/ 282 h 869"/>
                <a:gd name="T24" fmla="*/ 765 w 766"/>
                <a:gd name="T25" fmla="*/ 868 h 869"/>
                <a:gd name="T26" fmla="*/ 542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542" y="868"/>
                  </a:move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8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  <a:lnTo>
                    <a:pt x="542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3" name="Freeform 12"/>
            <p:cNvSpPr>
              <a:spLocks noChangeArrowheads="1"/>
            </p:cNvSpPr>
            <p:nvPr/>
          </p:nvSpPr>
          <p:spPr bwMode="auto">
            <a:xfrm>
              <a:off x="5791200" y="3660775"/>
              <a:ext cx="279400" cy="320675"/>
            </a:xfrm>
            <a:custGeom>
              <a:avLst/>
              <a:gdLst>
                <a:gd name="T0" fmla="*/ 530 w 777"/>
                <a:gd name="T1" fmla="*/ 282 h 892"/>
                <a:gd name="T2" fmla="*/ 381 w 777"/>
                <a:gd name="T3" fmla="*/ 172 h 892"/>
                <a:gd name="T4" fmla="*/ 245 w 777"/>
                <a:gd name="T5" fmla="*/ 254 h 892"/>
                <a:gd name="T6" fmla="*/ 776 w 777"/>
                <a:gd name="T7" fmla="*/ 600 h 892"/>
                <a:gd name="T8" fmla="*/ 406 w 777"/>
                <a:gd name="T9" fmla="*/ 891 h 892"/>
                <a:gd name="T10" fmla="*/ 0 w 777"/>
                <a:gd name="T11" fmla="*/ 597 h 892"/>
                <a:gd name="T12" fmla="*/ 228 w 777"/>
                <a:gd name="T13" fmla="*/ 597 h 892"/>
                <a:gd name="T14" fmla="*/ 412 w 777"/>
                <a:gd name="T15" fmla="*/ 721 h 892"/>
                <a:gd name="T16" fmla="*/ 553 w 777"/>
                <a:gd name="T17" fmla="*/ 634 h 892"/>
                <a:gd name="T18" fmla="*/ 28 w 777"/>
                <a:gd name="T19" fmla="*/ 282 h 892"/>
                <a:gd name="T20" fmla="*/ 369 w 777"/>
                <a:gd name="T21" fmla="*/ 0 h 892"/>
                <a:gd name="T22" fmla="*/ 750 w 777"/>
                <a:gd name="T23" fmla="*/ 279 h 892"/>
                <a:gd name="T24" fmla="*/ 530 w 777"/>
                <a:gd name="T25" fmla="*/ 279 h 892"/>
                <a:gd name="T26" fmla="*/ 530 w 777"/>
                <a:gd name="T27" fmla="*/ 282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77" h="892">
                  <a:moveTo>
                    <a:pt x="530" y="282"/>
                  </a:moveTo>
                  <a:cubicBezTo>
                    <a:pt x="522" y="229"/>
                    <a:pt x="503" y="172"/>
                    <a:pt x="381" y="172"/>
                  </a:cubicBezTo>
                  <a:cubicBezTo>
                    <a:pt x="260" y="172"/>
                    <a:pt x="245" y="217"/>
                    <a:pt x="245" y="254"/>
                  </a:cubicBezTo>
                  <a:cubicBezTo>
                    <a:pt x="245" y="386"/>
                    <a:pt x="776" y="291"/>
                    <a:pt x="776" y="600"/>
                  </a:cubicBezTo>
                  <a:cubicBezTo>
                    <a:pt x="776" y="846"/>
                    <a:pt x="536" y="891"/>
                    <a:pt x="406" y="891"/>
                  </a:cubicBezTo>
                  <a:cubicBezTo>
                    <a:pt x="214" y="891"/>
                    <a:pt x="5" y="823"/>
                    <a:pt x="0" y="597"/>
                  </a:cubicBezTo>
                  <a:lnTo>
                    <a:pt x="228" y="597"/>
                  </a:lnTo>
                  <a:cubicBezTo>
                    <a:pt x="228" y="668"/>
                    <a:pt x="274" y="721"/>
                    <a:pt x="412" y="721"/>
                  </a:cubicBezTo>
                  <a:cubicBezTo>
                    <a:pt x="527" y="721"/>
                    <a:pt x="553" y="665"/>
                    <a:pt x="553" y="634"/>
                  </a:cubicBezTo>
                  <a:cubicBezTo>
                    <a:pt x="553" y="493"/>
                    <a:pt x="28" y="600"/>
                    <a:pt x="28" y="282"/>
                  </a:cubicBezTo>
                  <a:cubicBezTo>
                    <a:pt x="28" y="158"/>
                    <a:pt x="107" y="0"/>
                    <a:pt x="369" y="0"/>
                  </a:cubicBezTo>
                  <a:cubicBezTo>
                    <a:pt x="536" y="0"/>
                    <a:pt x="734" y="42"/>
                    <a:pt x="750" y="279"/>
                  </a:cubicBezTo>
                  <a:lnTo>
                    <a:pt x="530" y="279"/>
                  </a:lnTo>
                  <a:lnTo>
                    <a:pt x="530" y="28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4" name="Freeform 13"/>
            <p:cNvSpPr>
              <a:spLocks noChangeArrowheads="1"/>
            </p:cNvSpPr>
            <p:nvPr/>
          </p:nvSpPr>
          <p:spPr bwMode="auto">
            <a:xfrm>
              <a:off x="6110288" y="3668713"/>
              <a:ext cx="274637" cy="312737"/>
            </a:xfrm>
            <a:custGeom>
              <a:avLst/>
              <a:gdLst>
                <a:gd name="T0" fmla="*/ 547 w 763"/>
                <a:gd name="T1" fmla="*/ 845 h 869"/>
                <a:gd name="T2" fmla="*/ 547 w 763"/>
                <a:gd name="T3" fmla="*/ 727 h 869"/>
                <a:gd name="T4" fmla="*/ 545 w 763"/>
                <a:gd name="T5" fmla="*/ 727 h 869"/>
                <a:gd name="T6" fmla="*/ 288 w 763"/>
                <a:gd name="T7" fmla="*/ 868 h 869"/>
                <a:gd name="T8" fmla="*/ 0 w 763"/>
                <a:gd name="T9" fmla="*/ 554 h 869"/>
                <a:gd name="T10" fmla="*/ 0 w 763"/>
                <a:gd name="T11" fmla="*/ 0 h 869"/>
                <a:gd name="T12" fmla="*/ 223 w 763"/>
                <a:gd name="T13" fmla="*/ 0 h 869"/>
                <a:gd name="T14" fmla="*/ 223 w 763"/>
                <a:gd name="T15" fmla="*/ 523 h 869"/>
                <a:gd name="T16" fmla="*/ 367 w 763"/>
                <a:gd name="T17" fmla="*/ 679 h 869"/>
                <a:gd name="T18" fmla="*/ 539 w 763"/>
                <a:gd name="T19" fmla="*/ 487 h 869"/>
                <a:gd name="T20" fmla="*/ 539 w 763"/>
                <a:gd name="T21" fmla="*/ 0 h 869"/>
                <a:gd name="T22" fmla="*/ 762 w 763"/>
                <a:gd name="T23" fmla="*/ 0 h 869"/>
                <a:gd name="T24" fmla="*/ 762 w 763"/>
                <a:gd name="T25" fmla="*/ 845 h 869"/>
                <a:gd name="T26" fmla="*/ 547 w 763"/>
                <a:gd name="T27" fmla="*/ 845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3" h="869">
                  <a:moveTo>
                    <a:pt x="547" y="845"/>
                  </a:moveTo>
                  <a:lnTo>
                    <a:pt x="547" y="727"/>
                  </a:lnTo>
                  <a:lnTo>
                    <a:pt x="545" y="727"/>
                  </a:lnTo>
                  <a:cubicBezTo>
                    <a:pt x="494" y="817"/>
                    <a:pt x="403" y="868"/>
                    <a:pt x="288" y="868"/>
                  </a:cubicBezTo>
                  <a:cubicBezTo>
                    <a:pt x="121" y="868"/>
                    <a:pt x="0" y="772"/>
                    <a:pt x="0" y="554"/>
                  </a:cubicBezTo>
                  <a:lnTo>
                    <a:pt x="0" y="0"/>
                  </a:lnTo>
                  <a:lnTo>
                    <a:pt x="223" y="0"/>
                  </a:lnTo>
                  <a:lnTo>
                    <a:pt x="223" y="523"/>
                  </a:lnTo>
                  <a:cubicBezTo>
                    <a:pt x="223" y="653"/>
                    <a:pt x="299" y="679"/>
                    <a:pt x="367" y="679"/>
                  </a:cubicBezTo>
                  <a:cubicBezTo>
                    <a:pt x="440" y="679"/>
                    <a:pt x="539" y="636"/>
                    <a:pt x="539" y="487"/>
                  </a:cubicBezTo>
                  <a:lnTo>
                    <a:pt x="539" y="0"/>
                  </a:lnTo>
                  <a:lnTo>
                    <a:pt x="762" y="0"/>
                  </a:lnTo>
                  <a:lnTo>
                    <a:pt x="762" y="845"/>
                  </a:lnTo>
                  <a:lnTo>
                    <a:pt x="547" y="84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5" name="Freeform 14"/>
            <p:cNvSpPr>
              <a:spLocks noChangeArrowheads="1"/>
            </p:cNvSpPr>
            <p:nvPr/>
          </p:nvSpPr>
          <p:spPr bwMode="auto">
            <a:xfrm>
              <a:off x="6446838" y="3562350"/>
              <a:ext cx="80962" cy="411163"/>
            </a:xfrm>
            <a:custGeom>
              <a:avLst/>
              <a:gdLst>
                <a:gd name="T0" fmla="*/ 223 w 224"/>
                <a:gd name="T1" fmla="*/ 1142 h 1143"/>
                <a:gd name="T2" fmla="*/ 0 w 224"/>
                <a:gd name="T3" fmla="*/ 1142 h 1143"/>
                <a:gd name="T4" fmla="*/ 0 w 224"/>
                <a:gd name="T5" fmla="*/ 0 h 1143"/>
                <a:gd name="T6" fmla="*/ 223 w 224"/>
                <a:gd name="T7" fmla="*/ 0 h 1143"/>
                <a:gd name="T8" fmla="*/ 223 w 224"/>
                <a:gd name="T9" fmla="*/ 1142 h 1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" h="1143">
                  <a:moveTo>
                    <a:pt x="223" y="1142"/>
                  </a:moveTo>
                  <a:lnTo>
                    <a:pt x="0" y="1142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114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6" name="Freeform 15"/>
            <p:cNvSpPr>
              <a:spLocks noChangeArrowheads="1"/>
            </p:cNvSpPr>
            <p:nvPr/>
          </p:nvSpPr>
          <p:spPr bwMode="auto">
            <a:xfrm>
              <a:off x="6572250" y="3587750"/>
              <a:ext cx="171450" cy="388938"/>
            </a:xfrm>
            <a:custGeom>
              <a:avLst/>
              <a:gdLst>
                <a:gd name="T0" fmla="*/ 477 w 478"/>
                <a:gd name="T1" fmla="*/ 226 h 1081"/>
                <a:gd name="T2" fmla="*/ 477 w 478"/>
                <a:gd name="T3" fmla="*/ 384 h 1081"/>
                <a:gd name="T4" fmla="*/ 339 w 478"/>
                <a:gd name="T5" fmla="*/ 384 h 1081"/>
                <a:gd name="T6" fmla="*/ 339 w 478"/>
                <a:gd name="T7" fmla="*/ 843 h 1081"/>
                <a:gd name="T8" fmla="*/ 432 w 478"/>
                <a:gd name="T9" fmla="*/ 910 h 1081"/>
                <a:gd name="T10" fmla="*/ 477 w 478"/>
                <a:gd name="T11" fmla="*/ 907 h 1081"/>
                <a:gd name="T12" fmla="*/ 477 w 478"/>
                <a:gd name="T13" fmla="*/ 1077 h 1081"/>
                <a:gd name="T14" fmla="*/ 372 w 478"/>
                <a:gd name="T15" fmla="*/ 1080 h 1081"/>
                <a:gd name="T16" fmla="*/ 344 w 478"/>
                <a:gd name="T17" fmla="*/ 1080 h 1081"/>
                <a:gd name="T18" fmla="*/ 116 w 478"/>
                <a:gd name="T19" fmla="*/ 896 h 1081"/>
                <a:gd name="T20" fmla="*/ 116 w 478"/>
                <a:gd name="T21" fmla="*/ 386 h 1081"/>
                <a:gd name="T22" fmla="*/ 0 w 478"/>
                <a:gd name="T23" fmla="*/ 386 h 1081"/>
                <a:gd name="T24" fmla="*/ 0 w 478"/>
                <a:gd name="T25" fmla="*/ 228 h 1081"/>
                <a:gd name="T26" fmla="*/ 116 w 478"/>
                <a:gd name="T27" fmla="*/ 228 h 1081"/>
                <a:gd name="T28" fmla="*/ 116 w 478"/>
                <a:gd name="T29" fmla="*/ 0 h 1081"/>
                <a:gd name="T30" fmla="*/ 339 w 478"/>
                <a:gd name="T31" fmla="*/ 0 h 1081"/>
                <a:gd name="T32" fmla="*/ 339 w 478"/>
                <a:gd name="T33" fmla="*/ 226 h 1081"/>
                <a:gd name="T34" fmla="*/ 477 w 478"/>
                <a:gd name="T35" fmla="*/ 226 h 10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8" h="1081">
                  <a:moveTo>
                    <a:pt x="477" y="226"/>
                  </a:moveTo>
                  <a:lnTo>
                    <a:pt x="477" y="384"/>
                  </a:lnTo>
                  <a:lnTo>
                    <a:pt x="339" y="384"/>
                  </a:lnTo>
                  <a:lnTo>
                    <a:pt x="339" y="843"/>
                  </a:lnTo>
                  <a:cubicBezTo>
                    <a:pt x="339" y="891"/>
                    <a:pt x="341" y="910"/>
                    <a:pt x="432" y="910"/>
                  </a:cubicBezTo>
                  <a:cubicBezTo>
                    <a:pt x="446" y="910"/>
                    <a:pt x="463" y="907"/>
                    <a:pt x="477" y="907"/>
                  </a:cubicBezTo>
                  <a:lnTo>
                    <a:pt x="477" y="1077"/>
                  </a:lnTo>
                  <a:cubicBezTo>
                    <a:pt x="443" y="1080"/>
                    <a:pt x="406" y="1080"/>
                    <a:pt x="372" y="1080"/>
                  </a:cubicBezTo>
                  <a:lnTo>
                    <a:pt x="344" y="1080"/>
                  </a:lnTo>
                  <a:cubicBezTo>
                    <a:pt x="152" y="1080"/>
                    <a:pt x="116" y="1006"/>
                    <a:pt x="116" y="896"/>
                  </a:cubicBezTo>
                  <a:lnTo>
                    <a:pt x="116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6" y="228"/>
                  </a:lnTo>
                  <a:lnTo>
                    <a:pt x="116" y="0"/>
                  </a:lnTo>
                  <a:lnTo>
                    <a:pt x="339" y="0"/>
                  </a:lnTo>
                  <a:lnTo>
                    <a:pt x="339" y="226"/>
                  </a:lnTo>
                  <a:lnTo>
                    <a:pt x="477" y="22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7" name="Freeform 16"/>
            <p:cNvSpPr>
              <a:spLocks noChangeArrowheads="1"/>
            </p:cNvSpPr>
            <p:nvPr/>
          </p:nvSpPr>
          <p:spPr bwMode="auto">
            <a:xfrm>
              <a:off x="6800850" y="3559175"/>
              <a:ext cx="80963" cy="414338"/>
            </a:xfrm>
            <a:custGeom>
              <a:avLst/>
              <a:gdLst>
                <a:gd name="T0" fmla="*/ 223 w 224"/>
                <a:gd name="T1" fmla="*/ 206 h 1151"/>
                <a:gd name="T2" fmla="*/ 0 w 224"/>
                <a:gd name="T3" fmla="*/ 206 h 1151"/>
                <a:gd name="T4" fmla="*/ 0 w 224"/>
                <a:gd name="T5" fmla="*/ 0 h 1151"/>
                <a:gd name="T6" fmla="*/ 223 w 224"/>
                <a:gd name="T7" fmla="*/ 0 h 1151"/>
                <a:gd name="T8" fmla="*/ 223 w 224"/>
                <a:gd name="T9" fmla="*/ 206 h 1151"/>
                <a:gd name="T10" fmla="*/ 223 w 224"/>
                <a:gd name="T11" fmla="*/ 305 h 1151"/>
                <a:gd name="T12" fmla="*/ 223 w 224"/>
                <a:gd name="T13" fmla="*/ 1150 h 1151"/>
                <a:gd name="T14" fmla="*/ 0 w 224"/>
                <a:gd name="T15" fmla="*/ 1150 h 1151"/>
                <a:gd name="T16" fmla="*/ 0 w 224"/>
                <a:gd name="T17" fmla="*/ 305 h 1151"/>
                <a:gd name="T18" fmla="*/ 223 w 224"/>
                <a:gd name="T19" fmla="*/ 305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4" h="1151">
                  <a:moveTo>
                    <a:pt x="223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206"/>
                  </a:lnTo>
                  <a:close/>
                  <a:moveTo>
                    <a:pt x="223" y="305"/>
                  </a:moveTo>
                  <a:lnTo>
                    <a:pt x="223" y="1150"/>
                  </a:lnTo>
                  <a:lnTo>
                    <a:pt x="0" y="1150"/>
                  </a:lnTo>
                  <a:lnTo>
                    <a:pt x="0" y="305"/>
                  </a:lnTo>
                  <a:lnTo>
                    <a:pt x="223" y="30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1" name="Freeform 17"/>
            <p:cNvSpPr>
              <a:spLocks noChangeArrowheads="1"/>
            </p:cNvSpPr>
            <p:nvPr/>
          </p:nvSpPr>
          <p:spPr bwMode="auto">
            <a:xfrm>
              <a:off x="6942138" y="3660775"/>
              <a:ext cx="276225" cy="312738"/>
            </a:xfrm>
            <a:custGeom>
              <a:avLst/>
              <a:gdLst>
                <a:gd name="T0" fmla="*/ 765 w 766"/>
                <a:gd name="T1" fmla="*/ 868 h 869"/>
                <a:gd name="T2" fmla="*/ 542 w 766"/>
                <a:gd name="T3" fmla="*/ 868 h 869"/>
                <a:gd name="T4" fmla="*/ 542 w 766"/>
                <a:gd name="T5" fmla="*/ 355 h 869"/>
                <a:gd name="T6" fmla="*/ 398 w 766"/>
                <a:gd name="T7" fmla="*/ 189 h 869"/>
                <a:gd name="T8" fmla="*/ 223 w 766"/>
                <a:gd name="T9" fmla="*/ 383 h 869"/>
                <a:gd name="T10" fmla="*/ 223 w 766"/>
                <a:gd name="T11" fmla="*/ 868 h 869"/>
                <a:gd name="T12" fmla="*/ 0 w 766"/>
                <a:gd name="T13" fmla="*/ 868 h 869"/>
                <a:gd name="T14" fmla="*/ 0 w 766"/>
                <a:gd name="T15" fmla="*/ 23 h 869"/>
                <a:gd name="T16" fmla="*/ 215 w 766"/>
                <a:gd name="T17" fmla="*/ 23 h 869"/>
                <a:gd name="T18" fmla="*/ 215 w 766"/>
                <a:gd name="T19" fmla="*/ 147 h 869"/>
                <a:gd name="T20" fmla="*/ 217 w 766"/>
                <a:gd name="T21" fmla="*/ 147 h 869"/>
                <a:gd name="T22" fmla="*/ 471 w 766"/>
                <a:gd name="T23" fmla="*/ 0 h 869"/>
                <a:gd name="T24" fmla="*/ 765 w 766"/>
                <a:gd name="T25" fmla="*/ 282 h 869"/>
                <a:gd name="T26" fmla="*/ 765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765" y="868"/>
                  </a:moveTo>
                  <a:lnTo>
                    <a:pt x="542" y="868"/>
                  </a:ln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9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2" name="Freeform 18"/>
            <p:cNvSpPr>
              <a:spLocks noChangeArrowheads="1"/>
            </p:cNvSpPr>
            <p:nvPr/>
          </p:nvSpPr>
          <p:spPr bwMode="auto">
            <a:xfrm>
              <a:off x="7259638" y="3660775"/>
              <a:ext cx="293687" cy="438150"/>
            </a:xfrm>
            <a:custGeom>
              <a:avLst/>
              <a:gdLst>
                <a:gd name="T0" fmla="*/ 816 w 817"/>
                <a:gd name="T1" fmla="*/ 26 h 1216"/>
                <a:gd name="T2" fmla="*/ 816 w 817"/>
                <a:gd name="T3" fmla="*/ 826 h 1216"/>
                <a:gd name="T4" fmla="*/ 387 w 817"/>
                <a:gd name="T5" fmla="*/ 1215 h 1216"/>
                <a:gd name="T6" fmla="*/ 17 w 817"/>
                <a:gd name="T7" fmla="*/ 961 h 1216"/>
                <a:gd name="T8" fmla="*/ 260 w 817"/>
                <a:gd name="T9" fmla="*/ 961 h 1216"/>
                <a:gd name="T10" fmla="*/ 415 w 817"/>
                <a:gd name="T11" fmla="*/ 1046 h 1216"/>
                <a:gd name="T12" fmla="*/ 593 w 817"/>
                <a:gd name="T13" fmla="*/ 851 h 1216"/>
                <a:gd name="T14" fmla="*/ 593 w 817"/>
                <a:gd name="T15" fmla="*/ 750 h 1216"/>
                <a:gd name="T16" fmla="*/ 590 w 817"/>
                <a:gd name="T17" fmla="*/ 747 h 1216"/>
                <a:gd name="T18" fmla="*/ 365 w 817"/>
                <a:gd name="T19" fmla="*/ 874 h 1216"/>
                <a:gd name="T20" fmla="*/ 0 w 817"/>
                <a:gd name="T21" fmla="*/ 437 h 1216"/>
                <a:gd name="T22" fmla="*/ 353 w 817"/>
                <a:gd name="T23" fmla="*/ 0 h 1216"/>
                <a:gd name="T24" fmla="*/ 602 w 817"/>
                <a:gd name="T25" fmla="*/ 147 h 1216"/>
                <a:gd name="T26" fmla="*/ 604 w 817"/>
                <a:gd name="T27" fmla="*/ 147 h 1216"/>
                <a:gd name="T28" fmla="*/ 604 w 817"/>
                <a:gd name="T29" fmla="*/ 20 h 1216"/>
                <a:gd name="T30" fmla="*/ 816 w 817"/>
                <a:gd name="T31" fmla="*/ 20 h 1216"/>
                <a:gd name="T32" fmla="*/ 816 w 817"/>
                <a:gd name="T33" fmla="*/ 26 h 1216"/>
                <a:gd name="T34" fmla="*/ 407 w 817"/>
                <a:gd name="T35" fmla="*/ 688 h 1216"/>
                <a:gd name="T36" fmla="*/ 596 w 817"/>
                <a:gd name="T37" fmla="*/ 442 h 1216"/>
                <a:gd name="T38" fmla="*/ 404 w 817"/>
                <a:gd name="T39" fmla="*/ 195 h 1216"/>
                <a:gd name="T40" fmla="*/ 229 w 817"/>
                <a:gd name="T41" fmla="*/ 451 h 1216"/>
                <a:gd name="T42" fmla="*/ 407 w 817"/>
                <a:gd name="T43" fmla="*/ 688 h 1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17" h="1216">
                  <a:moveTo>
                    <a:pt x="816" y="26"/>
                  </a:moveTo>
                  <a:lnTo>
                    <a:pt x="816" y="826"/>
                  </a:lnTo>
                  <a:cubicBezTo>
                    <a:pt x="816" y="973"/>
                    <a:pt x="805" y="1215"/>
                    <a:pt x="387" y="1215"/>
                  </a:cubicBezTo>
                  <a:cubicBezTo>
                    <a:pt x="212" y="1215"/>
                    <a:pt x="29" y="1142"/>
                    <a:pt x="17" y="961"/>
                  </a:cubicBezTo>
                  <a:lnTo>
                    <a:pt x="260" y="961"/>
                  </a:lnTo>
                  <a:cubicBezTo>
                    <a:pt x="269" y="1004"/>
                    <a:pt x="288" y="1046"/>
                    <a:pt x="415" y="1046"/>
                  </a:cubicBezTo>
                  <a:cubicBezTo>
                    <a:pt x="534" y="1046"/>
                    <a:pt x="593" y="990"/>
                    <a:pt x="593" y="851"/>
                  </a:cubicBezTo>
                  <a:lnTo>
                    <a:pt x="593" y="750"/>
                  </a:lnTo>
                  <a:lnTo>
                    <a:pt x="590" y="747"/>
                  </a:lnTo>
                  <a:cubicBezTo>
                    <a:pt x="554" y="812"/>
                    <a:pt x="497" y="874"/>
                    <a:pt x="365" y="874"/>
                  </a:cubicBezTo>
                  <a:cubicBezTo>
                    <a:pt x="161" y="874"/>
                    <a:pt x="0" y="733"/>
                    <a:pt x="0" y="437"/>
                  </a:cubicBezTo>
                  <a:cubicBezTo>
                    <a:pt x="0" y="144"/>
                    <a:pt x="167" y="0"/>
                    <a:pt x="353" y="0"/>
                  </a:cubicBezTo>
                  <a:cubicBezTo>
                    <a:pt x="511" y="0"/>
                    <a:pt x="573" y="93"/>
                    <a:pt x="602" y="147"/>
                  </a:cubicBezTo>
                  <a:lnTo>
                    <a:pt x="604" y="147"/>
                  </a:lnTo>
                  <a:lnTo>
                    <a:pt x="604" y="20"/>
                  </a:lnTo>
                  <a:lnTo>
                    <a:pt x="816" y="20"/>
                  </a:lnTo>
                  <a:lnTo>
                    <a:pt x="816" y="26"/>
                  </a:lnTo>
                  <a:close/>
                  <a:moveTo>
                    <a:pt x="407" y="688"/>
                  </a:moveTo>
                  <a:cubicBezTo>
                    <a:pt x="559" y="688"/>
                    <a:pt x="596" y="558"/>
                    <a:pt x="596" y="442"/>
                  </a:cubicBezTo>
                  <a:cubicBezTo>
                    <a:pt x="596" y="308"/>
                    <a:pt x="528" y="195"/>
                    <a:pt x="404" y="195"/>
                  </a:cubicBezTo>
                  <a:cubicBezTo>
                    <a:pt x="322" y="195"/>
                    <a:pt x="229" y="254"/>
                    <a:pt x="229" y="451"/>
                  </a:cubicBezTo>
                  <a:cubicBezTo>
                    <a:pt x="229" y="561"/>
                    <a:pt x="274" y="688"/>
                    <a:pt x="407" y="6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</a:rPr>
            </a:fld>
            <a:endParaRPr lang="en-US" sz="800" dirty="0">
              <a:solidFill>
                <a:prstClr val="white">
                  <a:alpha val="50000"/>
                </a:prstClr>
              </a:solidFill>
            </a:endParaRPr>
          </a:p>
        </p:txBody>
      </p:sp>
      <p:sp>
        <p:nvSpPr>
          <p:cNvPr id="128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56529"/>
            <a:ext cx="7653702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Thank You</a:t>
            </a:r>
            <a:endParaRPr lang="en-US" dirty="0"/>
          </a:p>
        </p:txBody>
      </p:sp>
      <p:sp>
        <p:nvSpPr>
          <p:cNvPr id="132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105" name="Picture 104" descr="iStock_85859793_LARGE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2053167"/>
          </a:xfrm>
          <a:prstGeom prst="rect">
            <a:avLst/>
          </a:prstGeom>
        </p:spPr>
      </p:pic>
      <p:sp>
        <p:nvSpPr>
          <p:cNvPr id="106" name="Rectangle 105"/>
          <p:cNvSpPr/>
          <p:nvPr userDrawn="1"/>
        </p:nvSpPr>
        <p:spPr>
          <a:xfrm>
            <a:off x="0" y="0"/>
            <a:ext cx="3817471" cy="2154914"/>
          </a:xfrm>
          <a:prstGeom prst="rect">
            <a:avLst/>
          </a:prstGeom>
          <a:gradFill flip="none" rotWithShape="1">
            <a:gsLst>
              <a:gs pos="23000">
                <a:schemeClr val="tx2">
                  <a:lumMod val="75000"/>
                  <a:alpha val="82000"/>
                </a:schemeClr>
              </a:gs>
              <a:gs pos="100000">
                <a:srgbClr val="FFFFFF"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7" name="Rectangle 106"/>
          <p:cNvSpPr/>
          <p:nvPr userDrawn="1"/>
        </p:nvSpPr>
        <p:spPr>
          <a:xfrm flipH="1">
            <a:off x="6730999" y="0"/>
            <a:ext cx="2422143" cy="2154914"/>
          </a:xfrm>
          <a:prstGeom prst="rect">
            <a:avLst/>
          </a:prstGeom>
          <a:gradFill flip="none" rotWithShape="1">
            <a:gsLst>
              <a:gs pos="23000">
                <a:schemeClr val="tx2">
                  <a:lumMod val="75000"/>
                  <a:alpha val="82000"/>
                </a:schemeClr>
              </a:gs>
              <a:gs pos="100000">
                <a:srgbClr val="FFFFFF"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2" name="Group 107"/>
          <p:cNvGrpSpPr/>
          <p:nvPr userDrawn="1"/>
        </p:nvGrpSpPr>
        <p:grpSpPr>
          <a:xfrm>
            <a:off x="7661372" y="276622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109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10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11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12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13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14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15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16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17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18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19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20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21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22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23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24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25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26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27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29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30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31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33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</p:grpSp>
      <p:grpSp>
        <p:nvGrpSpPr>
          <p:cNvPr id="3" name="Group 133"/>
          <p:cNvGrpSpPr>
            <a:grpSpLocks noChangeAspect="1"/>
          </p:cNvGrpSpPr>
          <p:nvPr userDrawn="1"/>
        </p:nvGrpSpPr>
        <p:grpSpPr>
          <a:xfrm>
            <a:off x="328614" y="271991"/>
            <a:ext cx="1708434" cy="201168"/>
            <a:chOff x="2106613" y="3457575"/>
            <a:chExt cx="5446712" cy="641350"/>
          </a:xfrm>
          <a:solidFill>
            <a:schemeClr val="bg1"/>
          </a:solidFill>
        </p:grpSpPr>
        <p:sp>
          <p:nvSpPr>
            <p:cNvPr id="135" name="Freeform 1"/>
            <p:cNvSpPr>
              <a:spLocks noChangeArrowheads="1"/>
            </p:cNvSpPr>
            <p:nvPr/>
          </p:nvSpPr>
          <p:spPr bwMode="auto">
            <a:xfrm>
              <a:off x="2786063" y="3563938"/>
              <a:ext cx="325437" cy="411162"/>
            </a:xfrm>
            <a:custGeom>
              <a:avLst/>
              <a:gdLst>
                <a:gd name="T0" fmla="*/ 234 w 904"/>
                <a:gd name="T1" fmla="*/ 628 h 1140"/>
                <a:gd name="T2" fmla="*/ 234 w 904"/>
                <a:gd name="T3" fmla="*/ 1139 h 1140"/>
                <a:gd name="T4" fmla="*/ 0 w 904"/>
                <a:gd name="T5" fmla="*/ 1139 h 1140"/>
                <a:gd name="T6" fmla="*/ 0 w 904"/>
                <a:gd name="T7" fmla="*/ 0 h 1140"/>
                <a:gd name="T8" fmla="*/ 234 w 904"/>
                <a:gd name="T9" fmla="*/ 0 h 1140"/>
                <a:gd name="T10" fmla="*/ 234 w 904"/>
                <a:gd name="T11" fmla="*/ 432 h 1140"/>
                <a:gd name="T12" fmla="*/ 669 w 904"/>
                <a:gd name="T13" fmla="*/ 432 h 1140"/>
                <a:gd name="T14" fmla="*/ 669 w 904"/>
                <a:gd name="T15" fmla="*/ 0 h 1140"/>
                <a:gd name="T16" fmla="*/ 903 w 904"/>
                <a:gd name="T17" fmla="*/ 0 h 1140"/>
                <a:gd name="T18" fmla="*/ 903 w 904"/>
                <a:gd name="T19" fmla="*/ 1139 h 1140"/>
                <a:gd name="T20" fmla="*/ 669 w 904"/>
                <a:gd name="T21" fmla="*/ 1139 h 1140"/>
                <a:gd name="T22" fmla="*/ 669 w 904"/>
                <a:gd name="T23" fmla="*/ 628 h 1140"/>
                <a:gd name="T24" fmla="*/ 234 w 904"/>
                <a:gd name="T25" fmla="*/ 628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4" h="1140">
                  <a:moveTo>
                    <a:pt x="234" y="628"/>
                  </a:moveTo>
                  <a:lnTo>
                    <a:pt x="234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34" y="0"/>
                  </a:lnTo>
                  <a:lnTo>
                    <a:pt x="234" y="432"/>
                  </a:lnTo>
                  <a:lnTo>
                    <a:pt x="669" y="432"/>
                  </a:lnTo>
                  <a:lnTo>
                    <a:pt x="669" y="0"/>
                  </a:lnTo>
                  <a:lnTo>
                    <a:pt x="903" y="0"/>
                  </a:lnTo>
                  <a:lnTo>
                    <a:pt x="903" y="1139"/>
                  </a:lnTo>
                  <a:lnTo>
                    <a:pt x="669" y="1139"/>
                  </a:lnTo>
                  <a:lnTo>
                    <a:pt x="669" y="628"/>
                  </a:lnTo>
                  <a:lnTo>
                    <a:pt x="234" y="6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36" name="Freeform 2"/>
            <p:cNvSpPr>
              <a:spLocks noChangeArrowheads="1"/>
            </p:cNvSpPr>
            <p:nvPr/>
          </p:nvSpPr>
          <p:spPr bwMode="auto">
            <a:xfrm>
              <a:off x="3179763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37" name="Freeform 3"/>
            <p:cNvSpPr>
              <a:spLocks noChangeArrowheads="1"/>
            </p:cNvSpPr>
            <p:nvPr/>
          </p:nvSpPr>
          <p:spPr bwMode="auto">
            <a:xfrm>
              <a:off x="3294063" y="3587750"/>
              <a:ext cx="168275" cy="390525"/>
            </a:xfrm>
            <a:custGeom>
              <a:avLst/>
              <a:gdLst>
                <a:gd name="T0" fmla="*/ 466 w 467"/>
                <a:gd name="T1" fmla="*/ 228 h 1083"/>
                <a:gd name="T2" fmla="*/ 466 w 467"/>
                <a:gd name="T3" fmla="*/ 386 h 1083"/>
                <a:gd name="T4" fmla="*/ 330 w 467"/>
                <a:gd name="T5" fmla="*/ 386 h 1083"/>
                <a:gd name="T6" fmla="*/ 330 w 467"/>
                <a:gd name="T7" fmla="*/ 845 h 1083"/>
                <a:gd name="T8" fmla="*/ 421 w 467"/>
                <a:gd name="T9" fmla="*/ 913 h 1083"/>
                <a:gd name="T10" fmla="*/ 466 w 467"/>
                <a:gd name="T11" fmla="*/ 910 h 1083"/>
                <a:gd name="T12" fmla="*/ 466 w 467"/>
                <a:gd name="T13" fmla="*/ 1080 h 1083"/>
                <a:gd name="T14" fmla="*/ 364 w 467"/>
                <a:gd name="T15" fmla="*/ 1082 h 1083"/>
                <a:gd name="T16" fmla="*/ 336 w 467"/>
                <a:gd name="T17" fmla="*/ 1082 h 1083"/>
                <a:gd name="T18" fmla="*/ 113 w 467"/>
                <a:gd name="T19" fmla="*/ 899 h 1083"/>
                <a:gd name="T20" fmla="*/ 113 w 467"/>
                <a:gd name="T21" fmla="*/ 386 h 1083"/>
                <a:gd name="T22" fmla="*/ 0 w 467"/>
                <a:gd name="T23" fmla="*/ 386 h 1083"/>
                <a:gd name="T24" fmla="*/ 0 w 467"/>
                <a:gd name="T25" fmla="*/ 228 h 1083"/>
                <a:gd name="T26" fmla="*/ 113 w 467"/>
                <a:gd name="T27" fmla="*/ 228 h 1083"/>
                <a:gd name="T28" fmla="*/ 113 w 467"/>
                <a:gd name="T29" fmla="*/ 0 h 1083"/>
                <a:gd name="T30" fmla="*/ 330 w 467"/>
                <a:gd name="T31" fmla="*/ 0 h 1083"/>
                <a:gd name="T32" fmla="*/ 330 w 467"/>
                <a:gd name="T33" fmla="*/ 228 h 1083"/>
                <a:gd name="T34" fmla="*/ 466 w 467"/>
                <a:gd name="T35" fmla="*/ 228 h 1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7" h="1083">
                  <a:moveTo>
                    <a:pt x="466" y="228"/>
                  </a:moveTo>
                  <a:lnTo>
                    <a:pt x="466" y="386"/>
                  </a:lnTo>
                  <a:lnTo>
                    <a:pt x="330" y="386"/>
                  </a:lnTo>
                  <a:lnTo>
                    <a:pt x="330" y="845"/>
                  </a:lnTo>
                  <a:cubicBezTo>
                    <a:pt x="330" y="896"/>
                    <a:pt x="333" y="913"/>
                    <a:pt x="421" y="913"/>
                  </a:cubicBezTo>
                  <a:cubicBezTo>
                    <a:pt x="435" y="913"/>
                    <a:pt x="449" y="910"/>
                    <a:pt x="466" y="910"/>
                  </a:cubicBezTo>
                  <a:lnTo>
                    <a:pt x="466" y="1080"/>
                  </a:lnTo>
                  <a:cubicBezTo>
                    <a:pt x="432" y="1080"/>
                    <a:pt x="398" y="1082"/>
                    <a:pt x="364" y="1082"/>
                  </a:cubicBezTo>
                  <a:lnTo>
                    <a:pt x="336" y="1082"/>
                  </a:lnTo>
                  <a:cubicBezTo>
                    <a:pt x="147" y="1082"/>
                    <a:pt x="113" y="1009"/>
                    <a:pt x="113" y="899"/>
                  </a:cubicBezTo>
                  <a:lnTo>
                    <a:pt x="113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3" y="228"/>
                  </a:lnTo>
                  <a:lnTo>
                    <a:pt x="113" y="0"/>
                  </a:lnTo>
                  <a:lnTo>
                    <a:pt x="330" y="0"/>
                  </a:lnTo>
                  <a:lnTo>
                    <a:pt x="330" y="228"/>
                  </a:lnTo>
                  <a:lnTo>
                    <a:pt x="466" y="2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38" name="Freeform 4"/>
            <p:cNvSpPr>
              <a:spLocks noChangeArrowheads="1"/>
            </p:cNvSpPr>
            <p:nvPr/>
          </p:nvSpPr>
          <p:spPr bwMode="auto">
            <a:xfrm>
              <a:off x="3497263" y="3662363"/>
              <a:ext cx="279400" cy="320675"/>
            </a:xfrm>
            <a:custGeom>
              <a:avLst/>
              <a:gdLst>
                <a:gd name="T0" fmla="*/ 510 w 774"/>
                <a:gd name="T1" fmla="*/ 563 h 892"/>
                <a:gd name="T2" fmla="*/ 316 w 774"/>
                <a:gd name="T3" fmla="*/ 730 h 892"/>
                <a:gd name="T4" fmla="*/ 214 w 774"/>
                <a:gd name="T5" fmla="*/ 628 h 892"/>
                <a:gd name="T6" fmla="*/ 361 w 774"/>
                <a:gd name="T7" fmla="*/ 501 h 892"/>
                <a:gd name="T8" fmla="*/ 508 w 774"/>
                <a:gd name="T9" fmla="*/ 456 h 892"/>
                <a:gd name="T10" fmla="*/ 508 w 774"/>
                <a:gd name="T11" fmla="*/ 563 h 892"/>
                <a:gd name="T12" fmla="*/ 510 w 774"/>
                <a:gd name="T13" fmla="*/ 563 h 892"/>
                <a:gd name="T14" fmla="*/ 395 w 774"/>
                <a:gd name="T15" fmla="*/ 0 h 892"/>
                <a:gd name="T16" fmla="*/ 25 w 774"/>
                <a:gd name="T17" fmla="*/ 296 h 892"/>
                <a:gd name="T18" fmla="*/ 237 w 774"/>
                <a:gd name="T19" fmla="*/ 296 h 892"/>
                <a:gd name="T20" fmla="*/ 369 w 774"/>
                <a:gd name="T21" fmla="*/ 178 h 892"/>
                <a:gd name="T22" fmla="*/ 513 w 774"/>
                <a:gd name="T23" fmla="*/ 276 h 892"/>
                <a:gd name="T24" fmla="*/ 437 w 774"/>
                <a:gd name="T25" fmla="*/ 343 h 892"/>
                <a:gd name="T26" fmla="*/ 242 w 774"/>
                <a:gd name="T27" fmla="*/ 374 h 892"/>
                <a:gd name="T28" fmla="*/ 0 w 774"/>
                <a:gd name="T29" fmla="*/ 645 h 892"/>
                <a:gd name="T30" fmla="*/ 251 w 774"/>
                <a:gd name="T31" fmla="*/ 891 h 892"/>
                <a:gd name="T32" fmla="*/ 519 w 774"/>
                <a:gd name="T33" fmla="*/ 769 h 892"/>
                <a:gd name="T34" fmla="*/ 539 w 774"/>
                <a:gd name="T35" fmla="*/ 868 h 892"/>
                <a:gd name="T36" fmla="*/ 773 w 774"/>
                <a:gd name="T37" fmla="*/ 868 h 892"/>
                <a:gd name="T38" fmla="*/ 773 w 774"/>
                <a:gd name="T39" fmla="*/ 834 h 892"/>
                <a:gd name="T40" fmla="*/ 725 w 774"/>
                <a:gd name="T41" fmla="*/ 701 h 892"/>
                <a:gd name="T42" fmla="*/ 725 w 774"/>
                <a:gd name="T43" fmla="*/ 245 h 892"/>
                <a:gd name="T44" fmla="*/ 395 w 774"/>
                <a:gd name="T45" fmla="*/ 0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74" h="892">
                  <a:moveTo>
                    <a:pt x="510" y="563"/>
                  </a:moveTo>
                  <a:cubicBezTo>
                    <a:pt x="510" y="668"/>
                    <a:pt x="412" y="730"/>
                    <a:pt x="316" y="730"/>
                  </a:cubicBezTo>
                  <a:cubicBezTo>
                    <a:pt x="273" y="730"/>
                    <a:pt x="214" y="707"/>
                    <a:pt x="214" y="628"/>
                  </a:cubicBezTo>
                  <a:cubicBezTo>
                    <a:pt x="214" y="535"/>
                    <a:pt x="282" y="515"/>
                    <a:pt x="361" y="501"/>
                  </a:cubicBezTo>
                  <a:cubicBezTo>
                    <a:pt x="451" y="487"/>
                    <a:pt x="488" y="473"/>
                    <a:pt x="508" y="456"/>
                  </a:cubicBezTo>
                  <a:lnTo>
                    <a:pt x="508" y="563"/>
                  </a:lnTo>
                  <a:lnTo>
                    <a:pt x="510" y="563"/>
                  </a:lnTo>
                  <a:close/>
                  <a:moveTo>
                    <a:pt x="395" y="0"/>
                  </a:moveTo>
                  <a:cubicBezTo>
                    <a:pt x="225" y="0"/>
                    <a:pt x="50" y="36"/>
                    <a:pt x="25" y="296"/>
                  </a:cubicBezTo>
                  <a:lnTo>
                    <a:pt x="237" y="296"/>
                  </a:lnTo>
                  <a:cubicBezTo>
                    <a:pt x="242" y="248"/>
                    <a:pt x="262" y="178"/>
                    <a:pt x="369" y="178"/>
                  </a:cubicBezTo>
                  <a:cubicBezTo>
                    <a:pt x="426" y="178"/>
                    <a:pt x="513" y="183"/>
                    <a:pt x="513" y="276"/>
                  </a:cubicBezTo>
                  <a:cubicBezTo>
                    <a:pt x="513" y="323"/>
                    <a:pt x="471" y="337"/>
                    <a:pt x="437" y="343"/>
                  </a:cubicBezTo>
                  <a:lnTo>
                    <a:pt x="242" y="374"/>
                  </a:lnTo>
                  <a:cubicBezTo>
                    <a:pt x="104" y="394"/>
                    <a:pt x="0" y="479"/>
                    <a:pt x="0" y="645"/>
                  </a:cubicBezTo>
                  <a:cubicBezTo>
                    <a:pt x="0" y="820"/>
                    <a:pt x="127" y="891"/>
                    <a:pt x="251" y="891"/>
                  </a:cubicBezTo>
                  <a:cubicBezTo>
                    <a:pt x="397" y="891"/>
                    <a:pt x="468" y="820"/>
                    <a:pt x="519" y="769"/>
                  </a:cubicBezTo>
                  <a:cubicBezTo>
                    <a:pt x="524" y="817"/>
                    <a:pt x="527" y="828"/>
                    <a:pt x="539" y="868"/>
                  </a:cubicBezTo>
                  <a:lnTo>
                    <a:pt x="773" y="868"/>
                  </a:lnTo>
                  <a:lnTo>
                    <a:pt x="773" y="834"/>
                  </a:lnTo>
                  <a:cubicBezTo>
                    <a:pt x="747" y="826"/>
                    <a:pt x="725" y="803"/>
                    <a:pt x="725" y="701"/>
                  </a:cubicBezTo>
                  <a:lnTo>
                    <a:pt x="725" y="245"/>
                  </a:lnTo>
                  <a:cubicBezTo>
                    <a:pt x="725" y="36"/>
                    <a:pt x="510" y="0"/>
                    <a:pt x="395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39" name="Freeform 5"/>
            <p:cNvSpPr>
              <a:spLocks noChangeArrowheads="1"/>
            </p:cNvSpPr>
            <p:nvPr/>
          </p:nvSpPr>
          <p:spPr bwMode="auto">
            <a:xfrm>
              <a:off x="3805238" y="3662363"/>
              <a:ext cx="276225" cy="320675"/>
            </a:xfrm>
            <a:custGeom>
              <a:avLst/>
              <a:gdLst>
                <a:gd name="T0" fmla="*/ 762 w 766"/>
                <a:gd name="T1" fmla="*/ 558 h 889"/>
                <a:gd name="T2" fmla="*/ 762 w 766"/>
                <a:gd name="T3" fmla="*/ 560 h 889"/>
                <a:gd name="T4" fmla="*/ 762 w 766"/>
                <a:gd name="T5" fmla="*/ 560 h 889"/>
                <a:gd name="T6" fmla="*/ 762 w 766"/>
                <a:gd name="T7" fmla="*/ 558 h 889"/>
                <a:gd name="T8" fmla="*/ 384 w 766"/>
                <a:gd name="T9" fmla="*/ 888 h 889"/>
                <a:gd name="T10" fmla="*/ 0 w 766"/>
                <a:gd name="T11" fmla="*/ 467 h 889"/>
                <a:gd name="T12" fmla="*/ 398 w 766"/>
                <a:gd name="T13" fmla="*/ 0 h 889"/>
                <a:gd name="T14" fmla="*/ 765 w 766"/>
                <a:gd name="T15" fmla="*/ 323 h 889"/>
                <a:gd name="T16" fmla="*/ 545 w 766"/>
                <a:gd name="T17" fmla="*/ 323 h 889"/>
                <a:gd name="T18" fmla="*/ 401 w 766"/>
                <a:gd name="T19" fmla="*/ 189 h 889"/>
                <a:gd name="T20" fmla="*/ 229 w 766"/>
                <a:gd name="T21" fmla="*/ 433 h 889"/>
                <a:gd name="T22" fmla="*/ 398 w 766"/>
                <a:gd name="T23" fmla="*/ 707 h 889"/>
                <a:gd name="T24" fmla="*/ 545 w 766"/>
                <a:gd name="T25" fmla="*/ 560 h 889"/>
                <a:gd name="T26" fmla="*/ 762 w 766"/>
                <a:gd name="T27" fmla="*/ 560 h 889"/>
                <a:gd name="T28" fmla="*/ 384 w 766"/>
                <a:gd name="T29" fmla="*/ 888 h 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6" h="889">
                  <a:moveTo>
                    <a:pt x="762" y="558"/>
                  </a:moveTo>
                  <a:cubicBezTo>
                    <a:pt x="762" y="558"/>
                    <a:pt x="762" y="559"/>
                    <a:pt x="762" y="560"/>
                  </a:cubicBezTo>
                  <a:lnTo>
                    <a:pt x="762" y="560"/>
                  </a:lnTo>
                  <a:lnTo>
                    <a:pt x="762" y="558"/>
                  </a:lnTo>
                  <a:close/>
                  <a:moveTo>
                    <a:pt x="384" y="888"/>
                  </a:moveTo>
                  <a:cubicBezTo>
                    <a:pt x="74" y="888"/>
                    <a:pt x="0" y="645"/>
                    <a:pt x="0" y="467"/>
                  </a:cubicBezTo>
                  <a:cubicBezTo>
                    <a:pt x="0" y="195"/>
                    <a:pt x="116" y="0"/>
                    <a:pt x="398" y="0"/>
                  </a:cubicBezTo>
                  <a:cubicBezTo>
                    <a:pt x="528" y="0"/>
                    <a:pt x="743" y="62"/>
                    <a:pt x="765" y="323"/>
                  </a:cubicBezTo>
                  <a:lnTo>
                    <a:pt x="545" y="323"/>
                  </a:lnTo>
                  <a:cubicBezTo>
                    <a:pt x="537" y="268"/>
                    <a:pt x="503" y="180"/>
                    <a:pt x="401" y="189"/>
                  </a:cubicBezTo>
                  <a:cubicBezTo>
                    <a:pt x="263" y="189"/>
                    <a:pt x="229" y="329"/>
                    <a:pt x="229" y="433"/>
                  </a:cubicBezTo>
                  <a:cubicBezTo>
                    <a:pt x="229" y="527"/>
                    <a:pt x="232" y="707"/>
                    <a:pt x="398" y="707"/>
                  </a:cubicBezTo>
                  <a:cubicBezTo>
                    <a:pt x="508" y="707"/>
                    <a:pt x="545" y="600"/>
                    <a:pt x="545" y="560"/>
                  </a:cubicBezTo>
                  <a:lnTo>
                    <a:pt x="762" y="560"/>
                  </a:lnTo>
                  <a:cubicBezTo>
                    <a:pt x="753" y="650"/>
                    <a:pt x="683" y="888"/>
                    <a:pt x="384" y="8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40" name="Freeform 6"/>
            <p:cNvSpPr>
              <a:spLocks noChangeArrowheads="1"/>
            </p:cNvSpPr>
            <p:nvPr/>
          </p:nvSpPr>
          <p:spPr bwMode="auto">
            <a:xfrm>
              <a:off x="4124325" y="3563938"/>
              <a:ext cx="269875" cy="411162"/>
            </a:xfrm>
            <a:custGeom>
              <a:avLst/>
              <a:gdLst>
                <a:gd name="T0" fmla="*/ 750 w 751"/>
                <a:gd name="T1" fmla="*/ 1139 h 1140"/>
                <a:gd name="T2" fmla="*/ 533 w 751"/>
                <a:gd name="T3" fmla="*/ 1139 h 1140"/>
                <a:gd name="T4" fmla="*/ 533 w 751"/>
                <a:gd name="T5" fmla="*/ 626 h 1140"/>
                <a:gd name="T6" fmla="*/ 389 w 751"/>
                <a:gd name="T7" fmla="*/ 460 h 1140"/>
                <a:gd name="T8" fmla="*/ 217 w 751"/>
                <a:gd name="T9" fmla="*/ 654 h 1140"/>
                <a:gd name="T10" fmla="*/ 217 w 751"/>
                <a:gd name="T11" fmla="*/ 1139 h 1140"/>
                <a:gd name="T12" fmla="*/ 0 w 751"/>
                <a:gd name="T13" fmla="*/ 1139 h 1140"/>
                <a:gd name="T14" fmla="*/ 0 w 751"/>
                <a:gd name="T15" fmla="*/ 0 h 1140"/>
                <a:gd name="T16" fmla="*/ 217 w 751"/>
                <a:gd name="T17" fmla="*/ 0 h 1140"/>
                <a:gd name="T18" fmla="*/ 217 w 751"/>
                <a:gd name="T19" fmla="*/ 406 h 1140"/>
                <a:gd name="T20" fmla="*/ 220 w 751"/>
                <a:gd name="T21" fmla="*/ 406 h 1140"/>
                <a:gd name="T22" fmla="*/ 463 w 751"/>
                <a:gd name="T23" fmla="*/ 274 h 1140"/>
                <a:gd name="T24" fmla="*/ 750 w 751"/>
                <a:gd name="T25" fmla="*/ 556 h 1140"/>
                <a:gd name="T26" fmla="*/ 750 w 751"/>
                <a:gd name="T27" fmla="*/ 1139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51" h="1140">
                  <a:moveTo>
                    <a:pt x="750" y="1139"/>
                  </a:moveTo>
                  <a:lnTo>
                    <a:pt x="533" y="1139"/>
                  </a:lnTo>
                  <a:lnTo>
                    <a:pt x="533" y="626"/>
                  </a:lnTo>
                  <a:cubicBezTo>
                    <a:pt x="533" y="564"/>
                    <a:pt x="530" y="460"/>
                    <a:pt x="389" y="460"/>
                  </a:cubicBezTo>
                  <a:cubicBezTo>
                    <a:pt x="293" y="460"/>
                    <a:pt x="217" y="528"/>
                    <a:pt x="217" y="654"/>
                  </a:cubicBezTo>
                  <a:lnTo>
                    <a:pt x="217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17" y="0"/>
                  </a:lnTo>
                  <a:lnTo>
                    <a:pt x="217" y="406"/>
                  </a:lnTo>
                  <a:lnTo>
                    <a:pt x="220" y="406"/>
                  </a:lnTo>
                  <a:cubicBezTo>
                    <a:pt x="248" y="336"/>
                    <a:pt x="341" y="274"/>
                    <a:pt x="463" y="274"/>
                  </a:cubicBezTo>
                  <a:cubicBezTo>
                    <a:pt x="626" y="274"/>
                    <a:pt x="750" y="370"/>
                    <a:pt x="750" y="556"/>
                  </a:cubicBezTo>
                  <a:lnTo>
                    <a:pt x="750" y="113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41" name="Freeform 7"/>
            <p:cNvSpPr>
              <a:spLocks noChangeArrowheads="1"/>
            </p:cNvSpPr>
            <p:nvPr/>
          </p:nvSpPr>
          <p:spPr bwMode="auto">
            <a:xfrm>
              <a:off x="4457700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42" name="Freeform 8"/>
            <p:cNvSpPr>
              <a:spLocks noChangeArrowheads="1"/>
            </p:cNvSpPr>
            <p:nvPr/>
          </p:nvSpPr>
          <p:spPr bwMode="auto">
            <a:xfrm>
              <a:off x="2106613" y="3457575"/>
              <a:ext cx="623887" cy="623888"/>
            </a:xfrm>
            <a:custGeom>
              <a:avLst/>
              <a:gdLst>
                <a:gd name="T0" fmla="*/ 1030 w 1734"/>
                <a:gd name="T1" fmla="*/ 175 h 1732"/>
                <a:gd name="T2" fmla="*/ 1558 w 1734"/>
                <a:gd name="T3" fmla="*/ 702 h 1732"/>
                <a:gd name="T4" fmla="*/ 1733 w 1734"/>
                <a:gd name="T5" fmla="*/ 866 h 1732"/>
                <a:gd name="T6" fmla="*/ 1733 w 1734"/>
                <a:gd name="T7" fmla="*/ 866 h 1732"/>
                <a:gd name="T8" fmla="*/ 1558 w 1734"/>
                <a:gd name="T9" fmla="*/ 1029 h 1732"/>
                <a:gd name="T10" fmla="*/ 1558 w 1734"/>
                <a:gd name="T11" fmla="*/ 1029 h 1732"/>
                <a:gd name="T12" fmla="*/ 1030 w 1734"/>
                <a:gd name="T13" fmla="*/ 1556 h 1732"/>
                <a:gd name="T14" fmla="*/ 866 w 1734"/>
                <a:gd name="T15" fmla="*/ 1731 h 1732"/>
                <a:gd name="T16" fmla="*/ 866 w 1734"/>
                <a:gd name="T17" fmla="*/ 1731 h 1732"/>
                <a:gd name="T18" fmla="*/ 703 w 1734"/>
                <a:gd name="T19" fmla="*/ 1556 h 1732"/>
                <a:gd name="T20" fmla="*/ 175 w 1734"/>
                <a:gd name="T21" fmla="*/ 1029 h 1732"/>
                <a:gd name="T22" fmla="*/ 0 w 1734"/>
                <a:gd name="T23" fmla="*/ 866 h 1732"/>
                <a:gd name="T24" fmla="*/ 0 w 1734"/>
                <a:gd name="T25" fmla="*/ 866 h 1732"/>
                <a:gd name="T26" fmla="*/ 175 w 1734"/>
                <a:gd name="T27" fmla="*/ 702 h 1732"/>
                <a:gd name="T28" fmla="*/ 703 w 1734"/>
                <a:gd name="T29" fmla="*/ 175 h 1732"/>
                <a:gd name="T30" fmla="*/ 866 w 1734"/>
                <a:gd name="T31" fmla="*/ 0 h 1732"/>
                <a:gd name="T32" fmla="*/ 866 w 1734"/>
                <a:gd name="T33" fmla="*/ 0 h 1732"/>
                <a:gd name="T34" fmla="*/ 1030 w 1734"/>
                <a:gd name="T35" fmla="*/ 175 h 1732"/>
                <a:gd name="T36" fmla="*/ 864 w 1734"/>
                <a:gd name="T37" fmla="*/ 1150 h 1732"/>
                <a:gd name="T38" fmla="*/ 1149 w 1734"/>
                <a:gd name="T39" fmla="*/ 866 h 1732"/>
                <a:gd name="T40" fmla="*/ 864 w 1734"/>
                <a:gd name="T41" fmla="*/ 581 h 1732"/>
                <a:gd name="T42" fmla="*/ 581 w 1734"/>
                <a:gd name="T43" fmla="*/ 866 h 1732"/>
                <a:gd name="T44" fmla="*/ 864 w 1734"/>
                <a:gd name="T45" fmla="*/ 1150 h 1732"/>
                <a:gd name="T46" fmla="*/ 488 w 1734"/>
                <a:gd name="T47" fmla="*/ 440 h 1732"/>
                <a:gd name="T48" fmla="*/ 793 w 1734"/>
                <a:gd name="T49" fmla="*/ 440 h 1732"/>
                <a:gd name="T50" fmla="*/ 793 w 1734"/>
                <a:gd name="T51" fmla="*/ 302 h 1732"/>
                <a:gd name="T52" fmla="*/ 488 w 1734"/>
                <a:gd name="T53" fmla="*/ 440 h 1732"/>
                <a:gd name="T54" fmla="*/ 937 w 1734"/>
                <a:gd name="T55" fmla="*/ 440 h 1732"/>
                <a:gd name="T56" fmla="*/ 1242 w 1734"/>
                <a:gd name="T57" fmla="*/ 440 h 1732"/>
                <a:gd name="T58" fmla="*/ 937 w 1734"/>
                <a:gd name="T59" fmla="*/ 302 h 1732"/>
                <a:gd name="T60" fmla="*/ 937 w 1734"/>
                <a:gd name="T61" fmla="*/ 440 h 1732"/>
                <a:gd name="T62" fmla="*/ 864 w 1734"/>
                <a:gd name="T63" fmla="*/ 1435 h 1732"/>
                <a:gd name="T64" fmla="*/ 1242 w 1734"/>
                <a:gd name="T65" fmla="*/ 1294 h 1732"/>
                <a:gd name="T66" fmla="*/ 488 w 1734"/>
                <a:gd name="T67" fmla="*/ 1294 h 1732"/>
                <a:gd name="T68" fmla="*/ 864 w 1734"/>
                <a:gd name="T69" fmla="*/ 1435 h 1732"/>
                <a:gd name="T70" fmla="*/ 864 w 1734"/>
                <a:gd name="T71" fmla="*/ 1009 h 1732"/>
                <a:gd name="T72" fmla="*/ 1008 w 1734"/>
                <a:gd name="T73" fmla="*/ 869 h 1732"/>
                <a:gd name="T74" fmla="*/ 864 w 1734"/>
                <a:gd name="T75" fmla="*/ 728 h 1732"/>
                <a:gd name="T76" fmla="*/ 723 w 1734"/>
                <a:gd name="T77" fmla="*/ 869 h 1732"/>
                <a:gd name="T78" fmla="*/ 864 w 1734"/>
                <a:gd name="T79" fmla="*/ 1009 h 1732"/>
                <a:gd name="T80" fmla="*/ 548 w 1734"/>
                <a:gd name="T81" fmla="*/ 1150 h 1732"/>
                <a:gd name="T82" fmla="*/ 440 w 1734"/>
                <a:gd name="T83" fmla="*/ 866 h 1732"/>
                <a:gd name="T84" fmla="*/ 548 w 1734"/>
                <a:gd name="T85" fmla="*/ 581 h 1732"/>
                <a:gd name="T86" fmla="*/ 373 w 1734"/>
                <a:gd name="T87" fmla="*/ 581 h 1732"/>
                <a:gd name="T88" fmla="*/ 296 w 1734"/>
                <a:gd name="T89" fmla="*/ 866 h 1732"/>
                <a:gd name="T90" fmla="*/ 373 w 1734"/>
                <a:gd name="T91" fmla="*/ 1150 h 1732"/>
                <a:gd name="T92" fmla="*/ 548 w 1734"/>
                <a:gd name="T93" fmla="*/ 1150 h 1732"/>
                <a:gd name="T94" fmla="*/ 1358 w 1734"/>
                <a:gd name="T95" fmla="*/ 1150 h 1732"/>
                <a:gd name="T96" fmla="*/ 1434 w 1734"/>
                <a:gd name="T97" fmla="*/ 866 h 1732"/>
                <a:gd name="T98" fmla="*/ 1358 w 1734"/>
                <a:gd name="T99" fmla="*/ 581 h 1732"/>
                <a:gd name="T100" fmla="*/ 1183 w 1734"/>
                <a:gd name="T101" fmla="*/ 581 h 1732"/>
                <a:gd name="T102" fmla="*/ 1293 w 1734"/>
                <a:gd name="T103" fmla="*/ 866 h 1732"/>
                <a:gd name="T104" fmla="*/ 1183 w 1734"/>
                <a:gd name="T105" fmla="*/ 1150 h 1732"/>
                <a:gd name="T106" fmla="*/ 1358 w 1734"/>
                <a:gd name="T107" fmla="*/ 1150 h 1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734" h="1732">
                  <a:moveTo>
                    <a:pt x="1030" y="175"/>
                  </a:moveTo>
                  <a:cubicBezTo>
                    <a:pt x="1290" y="237"/>
                    <a:pt x="1496" y="440"/>
                    <a:pt x="1558" y="702"/>
                  </a:cubicBezTo>
                  <a:cubicBezTo>
                    <a:pt x="1578" y="790"/>
                    <a:pt x="1640" y="857"/>
                    <a:pt x="1733" y="866"/>
                  </a:cubicBezTo>
                  <a:lnTo>
                    <a:pt x="1733" y="866"/>
                  </a:lnTo>
                  <a:cubicBezTo>
                    <a:pt x="1640" y="874"/>
                    <a:pt x="1578" y="941"/>
                    <a:pt x="1558" y="1029"/>
                  </a:cubicBezTo>
                  <a:lnTo>
                    <a:pt x="1558" y="1029"/>
                  </a:lnTo>
                  <a:cubicBezTo>
                    <a:pt x="1496" y="1288"/>
                    <a:pt x="1290" y="1497"/>
                    <a:pt x="1030" y="1556"/>
                  </a:cubicBezTo>
                  <a:cubicBezTo>
                    <a:pt x="940" y="1576"/>
                    <a:pt x="875" y="1638"/>
                    <a:pt x="866" y="1731"/>
                  </a:cubicBezTo>
                  <a:lnTo>
                    <a:pt x="866" y="1731"/>
                  </a:lnTo>
                  <a:cubicBezTo>
                    <a:pt x="858" y="1638"/>
                    <a:pt x="790" y="1576"/>
                    <a:pt x="703" y="1556"/>
                  </a:cubicBezTo>
                  <a:cubicBezTo>
                    <a:pt x="443" y="1494"/>
                    <a:pt x="237" y="1288"/>
                    <a:pt x="175" y="1029"/>
                  </a:cubicBezTo>
                  <a:cubicBezTo>
                    <a:pt x="155" y="941"/>
                    <a:pt x="93" y="874"/>
                    <a:pt x="0" y="866"/>
                  </a:cubicBezTo>
                  <a:lnTo>
                    <a:pt x="0" y="866"/>
                  </a:lnTo>
                  <a:cubicBezTo>
                    <a:pt x="93" y="857"/>
                    <a:pt x="155" y="790"/>
                    <a:pt x="175" y="702"/>
                  </a:cubicBezTo>
                  <a:cubicBezTo>
                    <a:pt x="237" y="443"/>
                    <a:pt x="440" y="237"/>
                    <a:pt x="703" y="175"/>
                  </a:cubicBezTo>
                  <a:cubicBezTo>
                    <a:pt x="790" y="152"/>
                    <a:pt x="858" y="93"/>
                    <a:pt x="866" y="0"/>
                  </a:cubicBezTo>
                  <a:lnTo>
                    <a:pt x="866" y="0"/>
                  </a:lnTo>
                  <a:cubicBezTo>
                    <a:pt x="872" y="93"/>
                    <a:pt x="940" y="155"/>
                    <a:pt x="1030" y="175"/>
                  </a:cubicBezTo>
                  <a:close/>
                  <a:moveTo>
                    <a:pt x="864" y="1150"/>
                  </a:moveTo>
                  <a:cubicBezTo>
                    <a:pt x="1022" y="1150"/>
                    <a:pt x="1149" y="1023"/>
                    <a:pt x="1149" y="866"/>
                  </a:cubicBezTo>
                  <a:cubicBezTo>
                    <a:pt x="1149" y="708"/>
                    <a:pt x="1022" y="581"/>
                    <a:pt x="864" y="581"/>
                  </a:cubicBezTo>
                  <a:cubicBezTo>
                    <a:pt x="706" y="581"/>
                    <a:pt x="581" y="708"/>
                    <a:pt x="581" y="866"/>
                  </a:cubicBezTo>
                  <a:cubicBezTo>
                    <a:pt x="581" y="1023"/>
                    <a:pt x="708" y="1150"/>
                    <a:pt x="864" y="1150"/>
                  </a:cubicBezTo>
                  <a:close/>
                  <a:moveTo>
                    <a:pt x="488" y="440"/>
                  </a:moveTo>
                  <a:lnTo>
                    <a:pt x="793" y="440"/>
                  </a:lnTo>
                  <a:lnTo>
                    <a:pt x="793" y="302"/>
                  </a:lnTo>
                  <a:cubicBezTo>
                    <a:pt x="677" y="318"/>
                    <a:pt x="573" y="366"/>
                    <a:pt x="488" y="440"/>
                  </a:cubicBezTo>
                  <a:close/>
                  <a:moveTo>
                    <a:pt x="937" y="440"/>
                  </a:moveTo>
                  <a:lnTo>
                    <a:pt x="1242" y="440"/>
                  </a:lnTo>
                  <a:cubicBezTo>
                    <a:pt x="1157" y="366"/>
                    <a:pt x="1053" y="316"/>
                    <a:pt x="937" y="302"/>
                  </a:cubicBezTo>
                  <a:lnTo>
                    <a:pt x="937" y="440"/>
                  </a:lnTo>
                  <a:close/>
                  <a:moveTo>
                    <a:pt x="864" y="1435"/>
                  </a:moveTo>
                  <a:cubicBezTo>
                    <a:pt x="1039" y="1435"/>
                    <a:pt x="1140" y="1381"/>
                    <a:pt x="1242" y="1294"/>
                  </a:cubicBezTo>
                  <a:lnTo>
                    <a:pt x="488" y="1294"/>
                  </a:lnTo>
                  <a:cubicBezTo>
                    <a:pt x="590" y="1381"/>
                    <a:pt x="720" y="1435"/>
                    <a:pt x="864" y="1435"/>
                  </a:cubicBezTo>
                  <a:close/>
                  <a:moveTo>
                    <a:pt x="864" y="1009"/>
                  </a:moveTo>
                  <a:cubicBezTo>
                    <a:pt x="943" y="1009"/>
                    <a:pt x="1008" y="944"/>
                    <a:pt x="1008" y="869"/>
                  </a:cubicBezTo>
                  <a:cubicBezTo>
                    <a:pt x="1008" y="790"/>
                    <a:pt x="946" y="728"/>
                    <a:pt x="864" y="728"/>
                  </a:cubicBezTo>
                  <a:cubicBezTo>
                    <a:pt x="785" y="728"/>
                    <a:pt x="723" y="790"/>
                    <a:pt x="723" y="869"/>
                  </a:cubicBezTo>
                  <a:cubicBezTo>
                    <a:pt x="723" y="944"/>
                    <a:pt x="787" y="1009"/>
                    <a:pt x="864" y="1009"/>
                  </a:cubicBezTo>
                  <a:close/>
                  <a:moveTo>
                    <a:pt x="548" y="1150"/>
                  </a:moveTo>
                  <a:cubicBezTo>
                    <a:pt x="480" y="1074"/>
                    <a:pt x="440" y="975"/>
                    <a:pt x="440" y="866"/>
                  </a:cubicBezTo>
                  <a:cubicBezTo>
                    <a:pt x="440" y="756"/>
                    <a:pt x="480" y="657"/>
                    <a:pt x="548" y="581"/>
                  </a:cubicBezTo>
                  <a:lnTo>
                    <a:pt x="373" y="581"/>
                  </a:lnTo>
                  <a:cubicBezTo>
                    <a:pt x="325" y="666"/>
                    <a:pt x="296" y="762"/>
                    <a:pt x="296" y="866"/>
                  </a:cubicBezTo>
                  <a:cubicBezTo>
                    <a:pt x="296" y="969"/>
                    <a:pt x="325" y="1065"/>
                    <a:pt x="373" y="1150"/>
                  </a:cubicBezTo>
                  <a:lnTo>
                    <a:pt x="548" y="1150"/>
                  </a:lnTo>
                  <a:close/>
                  <a:moveTo>
                    <a:pt x="1358" y="1150"/>
                  </a:moveTo>
                  <a:cubicBezTo>
                    <a:pt x="1406" y="1065"/>
                    <a:pt x="1434" y="969"/>
                    <a:pt x="1434" y="866"/>
                  </a:cubicBezTo>
                  <a:cubicBezTo>
                    <a:pt x="1434" y="762"/>
                    <a:pt x="1406" y="666"/>
                    <a:pt x="1358" y="581"/>
                  </a:cubicBezTo>
                  <a:lnTo>
                    <a:pt x="1183" y="581"/>
                  </a:lnTo>
                  <a:cubicBezTo>
                    <a:pt x="1250" y="657"/>
                    <a:pt x="1293" y="756"/>
                    <a:pt x="1293" y="866"/>
                  </a:cubicBezTo>
                  <a:cubicBezTo>
                    <a:pt x="1293" y="975"/>
                    <a:pt x="1250" y="1074"/>
                    <a:pt x="1183" y="1150"/>
                  </a:cubicBezTo>
                  <a:lnTo>
                    <a:pt x="1358" y="115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43" name="Freeform 9"/>
            <p:cNvSpPr>
              <a:spLocks noChangeArrowheads="1"/>
            </p:cNvSpPr>
            <p:nvPr/>
          </p:nvSpPr>
          <p:spPr bwMode="auto">
            <a:xfrm>
              <a:off x="4718050" y="3551238"/>
              <a:ext cx="366713" cy="433387"/>
            </a:xfrm>
            <a:custGeom>
              <a:avLst/>
              <a:gdLst>
                <a:gd name="T0" fmla="*/ 779 w 1019"/>
                <a:gd name="T1" fmla="*/ 407 h 1205"/>
                <a:gd name="T2" fmla="*/ 525 w 1019"/>
                <a:gd name="T3" fmla="*/ 209 h 1205"/>
                <a:gd name="T4" fmla="*/ 243 w 1019"/>
                <a:gd name="T5" fmla="*/ 610 h 1205"/>
                <a:gd name="T6" fmla="*/ 525 w 1019"/>
                <a:gd name="T7" fmla="*/ 998 h 1205"/>
                <a:gd name="T8" fmla="*/ 779 w 1019"/>
                <a:gd name="T9" fmla="*/ 784 h 1205"/>
                <a:gd name="T10" fmla="*/ 1018 w 1019"/>
                <a:gd name="T11" fmla="*/ 784 h 1205"/>
                <a:gd name="T12" fmla="*/ 522 w 1019"/>
                <a:gd name="T13" fmla="*/ 1204 h 1205"/>
                <a:gd name="T14" fmla="*/ 0 w 1019"/>
                <a:gd name="T15" fmla="*/ 604 h 1205"/>
                <a:gd name="T16" fmla="*/ 525 w 1019"/>
                <a:gd name="T17" fmla="*/ 0 h 1205"/>
                <a:gd name="T18" fmla="*/ 1018 w 1019"/>
                <a:gd name="T19" fmla="*/ 404 h 1205"/>
                <a:gd name="T20" fmla="*/ 779 w 1019"/>
                <a:gd name="T21" fmla="*/ 404 h 1205"/>
                <a:gd name="T22" fmla="*/ 779 w 1019"/>
                <a:gd name="T23" fmla="*/ 407 h 1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19" h="1205">
                  <a:moveTo>
                    <a:pt x="779" y="407"/>
                  </a:moveTo>
                  <a:cubicBezTo>
                    <a:pt x="759" y="339"/>
                    <a:pt x="722" y="209"/>
                    <a:pt x="525" y="209"/>
                  </a:cubicBezTo>
                  <a:cubicBezTo>
                    <a:pt x="409" y="209"/>
                    <a:pt x="243" y="285"/>
                    <a:pt x="243" y="610"/>
                  </a:cubicBezTo>
                  <a:cubicBezTo>
                    <a:pt x="243" y="815"/>
                    <a:pt x="324" y="998"/>
                    <a:pt x="525" y="998"/>
                  </a:cubicBezTo>
                  <a:cubicBezTo>
                    <a:pt x="657" y="998"/>
                    <a:pt x="751" y="922"/>
                    <a:pt x="779" y="784"/>
                  </a:cubicBezTo>
                  <a:lnTo>
                    <a:pt x="1018" y="784"/>
                  </a:lnTo>
                  <a:cubicBezTo>
                    <a:pt x="970" y="1032"/>
                    <a:pt x="810" y="1204"/>
                    <a:pt x="522" y="1204"/>
                  </a:cubicBezTo>
                  <a:cubicBezTo>
                    <a:pt x="217" y="1204"/>
                    <a:pt x="0" y="998"/>
                    <a:pt x="0" y="604"/>
                  </a:cubicBezTo>
                  <a:cubicBezTo>
                    <a:pt x="0" y="203"/>
                    <a:pt x="231" y="0"/>
                    <a:pt x="525" y="0"/>
                  </a:cubicBezTo>
                  <a:cubicBezTo>
                    <a:pt x="866" y="0"/>
                    <a:pt x="1003" y="234"/>
                    <a:pt x="1018" y="404"/>
                  </a:cubicBezTo>
                  <a:lnTo>
                    <a:pt x="779" y="404"/>
                  </a:lnTo>
                  <a:lnTo>
                    <a:pt x="779" y="40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44" name="Freeform 10"/>
            <p:cNvSpPr>
              <a:spLocks noChangeArrowheads="1"/>
            </p:cNvSpPr>
            <p:nvPr/>
          </p:nvSpPr>
          <p:spPr bwMode="auto">
            <a:xfrm>
              <a:off x="5119688" y="3660775"/>
              <a:ext cx="311150" cy="320675"/>
            </a:xfrm>
            <a:custGeom>
              <a:avLst/>
              <a:gdLst>
                <a:gd name="T0" fmla="*/ 432 w 865"/>
                <a:gd name="T1" fmla="*/ 891 h 892"/>
                <a:gd name="T2" fmla="*/ 0 w 865"/>
                <a:gd name="T3" fmla="*/ 445 h 892"/>
                <a:gd name="T4" fmla="*/ 432 w 865"/>
                <a:gd name="T5" fmla="*/ 0 h 892"/>
                <a:gd name="T6" fmla="*/ 864 w 865"/>
                <a:gd name="T7" fmla="*/ 445 h 892"/>
                <a:gd name="T8" fmla="*/ 432 w 865"/>
                <a:gd name="T9" fmla="*/ 891 h 892"/>
                <a:gd name="T10" fmla="*/ 432 w 865"/>
                <a:gd name="T11" fmla="*/ 189 h 892"/>
                <a:gd name="T12" fmla="*/ 229 w 865"/>
                <a:gd name="T13" fmla="*/ 445 h 892"/>
                <a:gd name="T14" fmla="*/ 432 w 865"/>
                <a:gd name="T15" fmla="*/ 702 h 892"/>
                <a:gd name="T16" fmla="*/ 635 w 865"/>
                <a:gd name="T17" fmla="*/ 445 h 892"/>
                <a:gd name="T18" fmla="*/ 432 w 865"/>
                <a:gd name="T19" fmla="*/ 189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5" h="892">
                  <a:moveTo>
                    <a:pt x="432" y="891"/>
                  </a:moveTo>
                  <a:cubicBezTo>
                    <a:pt x="203" y="891"/>
                    <a:pt x="0" y="750"/>
                    <a:pt x="0" y="445"/>
                  </a:cubicBezTo>
                  <a:cubicBezTo>
                    <a:pt x="0" y="141"/>
                    <a:pt x="206" y="0"/>
                    <a:pt x="432" y="0"/>
                  </a:cubicBezTo>
                  <a:cubicBezTo>
                    <a:pt x="661" y="0"/>
                    <a:pt x="864" y="141"/>
                    <a:pt x="864" y="445"/>
                  </a:cubicBezTo>
                  <a:cubicBezTo>
                    <a:pt x="864" y="752"/>
                    <a:pt x="661" y="891"/>
                    <a:pt x="432" y="891"/>
                  </a:cubicBezTo>
                  <a:close/>
                  <a:moveTo>
                    <a:pt x="432" y="189"/>
                  </a:moveTo>
                  <a:cubicBezTo>
                    <a:pt x="260" y="189"/>
                    <a:pt x="229" y="338"/>
                    <a:pt x="229" y="445"/>
                  </a:cubicBezTo>
                  <a:cubicBezTo>
                    <a:pt x="229" y="552"/>
                    <a:pt x="260" y="702"/>
                    <a:pt x="432" y="702"/>
                  </a:cubicBezTo>
                  <a:cubicBezTo>
                    <a:pt x="604" y="702"/>
                    <a:pt x="635" y="552"/>
                    <a:pt x="635" y="445"/>
                  </a:cubicBezTo>
                  <a:cubicBezTo>
                    <a:pt x="635" y="338"/>
                    <a:pt x="604" y="189"/>
                    <a:pt x="432" y="18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45" name="Freeform 11"/>
            <p:cNvSpPr>
              <a:spLocks noChangeArrowheads="1"/>
            </p:cNvSpPr>
            <p:nvPr/>
          </p:nvSpPr>
          <p:spPr bwMode="auto">
            <a:xfrm>
              <a:off x="5475288" y="3660775"/>
              <a:ext cx="276225" cy="312738"/>
            </a:xfrm>
            <a:custGeom>
              <a:avLst/>
              <a:gdLst>
                <a:gd name="T0" fmla="*/ 542 w 766"/>
                <a:gd name="T1" fmla="*/ 868 h 869"/>
                <a:gd name="T2" fmla="*/ 542 w 766"/>
                <a:gd name="T3" fmla="*/ 355 h 869"/>
                <a:gd name="T4" fmla="*/ 398 w 766"/>
                <a:gd name="T5" fmla="*/ 189 h 869"/>
                <a:gd name="T6" fmla="*/ 223 w 766"/>
                <a:gd name="T7" fmla="*/ 383 h 869"/>
                <a:gd name="T8" fmla="*/ 223 w 766"/>
                <a:gd name="T9" fmla="*/ 868 h 869"/>
                <a:gd name="T10" fmla="*/ 0 w 766"/>
                <a:gd name="T11" fmla="*/ 868 h 869"/>
                <a:gd name="T12" fmla="*/ 0 w 766"/>
                <a:gd name="T13" fmla="*/ 23 h 869"/>
                <a:gd name="T14" fmla="*/ 215 w 766"/>
                <a:gd name="T15" fmla="*/ 23 h 869"/>
                <a:gd name="T16" fmla="*/ 215 w 766"/>
                <a:gd name="T17" fmla="*/ 147 h 869"/>
                <a:gd name="T18" fmla="*/ 217 w 766"/>
                <a:gd name="T19" fmla="*/ 147 h 869"/>
                <a:gd name="T20" fmla="*/ 471 w 766"/>
                <a:gd name="T21" fmla="*/ 0 h 869"/>
                <a:gd name="T22" fmla="*/ 765 w 766"/>
                <a:gd name="T23" fmla="*/ 282 h 869"/>
                <a:gd name="T24" fmla="*/ 765 w 766"/>
                <a:gd name="T25" fmla="*/ 868 h 869"/>
                <a:gd name="T26" fmla="*/ 542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542" y="868"/>
                  </a:move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8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  <a:lnTo>
                    <a:pt x="542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46" name="Freeform 12"/>
            <p:cNvSpPr>
              <a:spLocks noChangeArrowheads="1"/>
            </p:cNvSpPr>
            <p:nvPr/>
          </p:nvSpPr>
          <p:spPr bwMode="auto">
            <a:xfrm>
              <a:off x="5791200" y="3660775"/>
              <a:ext cx="279400" cy="320675"/>
            </a:xfrm>
            <a:custGeom>
              <a:avLst/>
              <a:gdLst>
                <a:gd name="T0" fmla="*/ 530 w 777"/>
                <a:gd name="T1" fmla="*/ 282 h 892"/>
                <a:gd name="T2" fmla="*/ 381 w 777"/>
                <a:gd name="T3" fmla="*/ 172 h 892"/>
                <a:gd name="T4" fmla="*/ 245 w 777"/>
                <a:gd name="T5" fmla="*/ 254 h 892"/>
                <a:gd name="T6" fmla="*/ 776 w 777"/>
                <a:gd name="T7" fmla="*/ 600 h 892"/>
                <a:gd name="T8" fmla="*/ 406 w 777"/>
                <a:gd name="T9" fmla="*/ 891 h 892"/>
                <a:gd name="T10" fmla="*/ 0 w 777"/>
                <a:gd name="T11" fmla="*/ 597 h 892"/>
                <a:gd name="T12" fmla="*/ 228 w 777"/>
                <a:gd name="T13" fmla="*/ 597 h 892"/>
                <a:gd name="T14" fmla="*/ 412 w 777"/>
                <a:gd name="T15" fmla="*/ 721 h 892"/>
                <a:gd name="T16" fmla="*/ 553 w 777"/>
                <a:gd name="T17" fmla="*/ 634 h 892"/>
                <a:gd name="T18" fmla="*/ 28 w 777"/>
                <a:gd name="T19" fmla="*/ 282 h 892"/>
                <a:gd name="T20" fmla="*/ 369 w 777"/>
                <a:gd name="T21" fmla="*/ 0 h 892"/>
                <a:gd name="T22" fmla="*/ 750 w 777"/>
                <a:gd name="T23" fmla="*/ 279 h 892"/>
                <a:gd name="T24" fmla="*/ 530 w 777"/>
                <a:gd name="T25" fmla="*/ 279 h 892"/>
                <a:gd name="T26" fmla="*/ 530 w 777"/>
                <a:gd name="T27" fmla="*/ 282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77" h="892">
                  <a:moveTo>
                    <a:pt x="530" y="282"/>
                  </a:moveTo>
                  <a:cubicBezTo>
                    <a:pt x="522" y="229"/>
                    <a:pt x="503" y="172"/>
                    <a:pt x="381" y="172"/>
                  </a:cubicBezTo>
                  <a:cubicBezTo>
                    <a:pt x="260" y="172"/>
                    <a:pt x="245" y="217"/>
                    <a:pt x="245" y="254"/>
                  </a:cubicBezTo>
                  <a:cubicBezTo>
                    <a:pt x="245" y="386"/>
                    <a:pt x="776" y="291"/>
                    <a:pt x="776" y="600"/>
                  </a:cubicBezTo>
                  <a:cubicBezTo>
                    <a:pt x="776" y="846"/>
                    <a:pt x="536" y="891"/>
                    <a:pt x="406" y="891"/>
                  </a:cubicBezTo>
                  <a:cubicBezTo>
                    <a:pt x="214" y="891"/>
                    <a:pt x="5" y="823"/>
                    <a:pt x="0" y="597"/>
                  </a:cubicBezTo>
                  <a:lnTo>
                    <a:pt x="228" y="597"/>
                  </a:lnTo>
                  <a:cubicBezTo>
                    <a:pt x="228" y="668"/>
                    <a:pt x="274" y="721"/>
                    <a:pt x="412" y="721"/>
                  </a:cubicBezTo>
                  <a:cubicBezTo>
                    <a:pt x="527" y="721"/>
                    <a:pt x="553" y="665"/>
                    <a:pt x="553" y="634"/>
                  </a:cubicBezTo>
                  <a:cubicBezTo>
                    <a:pt x="553" y="493"/>
                    <a:pt x="28" y="600"/>
                    <a:pt x="28" y="282"/>
                  </a:cubicBezTo>
                  <a:cubicBezTo>
                    <a:pt x="28" y="158"/>
                    <a:pt x="107" y="0"/>
                    <a:pt x="369" y="0"/>
                  </a:cubicBezTo>
                  <a:cubicBezTo>
                    <a:pt x="536" y="0"/>
                    <a:pt x="734" y="42"/>
                    <a:pt x="750" y="279"/>
                  </a:cubicBezTo>
                  <a:lnTo>
                    <a:pt x="530" y="279"/>
                  </a:lnTo>
                  <a:lnTo>
                    <a:pt x="530" y="28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47" name="Freeform 13"/>
            <p:cNvSpPr>
              <a:spLocks noChangeArrowheads="1"/>
            </p:cNvSpPr>
            <p:nvPr/>
          </p:nvSpPr>
          <p:spPr bwMode="auto">
            <a:xfrm>
              <a:off x="6110288" y="3668713"/>
              <a:ext cx="274637" cy="312737"/>
            </a:xfrm>
            <a:custGeom>
              <a:avLst/>
              <a:gdLst>
                <a:gd name="T0" fmla="*/ 547 w 763"/>
                <a:gd name="T1" fmla="*/ 845 h 869"/>
                <a:gd name="T2" fmla="*/ 547 w 763"/>
                <a:gd name="T3" fmla="*/ 727 h 869"/>
                <a:gd name="T4" fmla="*/ 545 w 763"/>
                <a:gd name="T5" fmla="*/ 727 h 869"/>
                <a:gd name="T6" fmla="*/ 288 w 763"/>
                <a:gd name="T7" fmla="*/ 868 h 869"/>
                <a:gd name="T8" fmla="*/ 0 w 763"/>
                <a:gd name="T9" fmla="*/ 554 h 869"/>
                <a:gd name="T10" fmla="*/ 0 w 763"/>
                <a:gd name="T11" fmla="*/ 0 h 869"/>
                <a:gd name="T12" fmla="*/ 223 w 763"/>
                <a:gd name="T13" fmla="*/ 0 h 869"/>
                <a:gd name="T14" fmla="*/ 223 w 763"/>
                <a:gd name="T15" fmla="*/ 523 h 869"/>
                <a:gd name="T16" fmla="*/ 367 w 763"/>
                <a:gd name="T17" fmla="*/ 679 h 869"/>
                <a:gd name="T18" fmla="*/ 539 w 763"/>
                <a:gd name="T19" fmla="*/ 487 h 869"/>
                <a:gd name="T20" fmla="*/ 539 w 763"/>
                <a:gd name="T21" fmla="*/ 0 h 869"/>
                <a:gd name="T22" fmla="*/ 762 w 763"/>
                <a:gd name="T23" fmla="*/ 0 h 869"/>
                <a:gd name="T24" fmla="*/ 762 w 763"/>
                <a:gd name="T25" fmla="*/ 845 h 869"/>
                <a:gd name="T26" fmla="*/ 547 w 763"/>
                <a:gd name="T27" fmla="*/ 845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3" h="869">
                  <a:moveTo>
                    <a:pt x="547" y="845"/>
                  </a:moveTo>
                  <a:lnTo>
                    <a:pt x="547" y="727"/>
                  </a:lnTo>
                  <a:lnTo>
                    <a:pt x="545" y="727"/>
                  </a:lnTo>
                  <a:cubicBezTo>
                    <a:pt x="494" y="817"/>
                    <a:pt x="403" y="868"/>
                    <a:pt x="288" y="868"/>
                  </a:cubicBezTo>
                  <a:cubicBezTo>
                    <a:pt x="121" y="868"/>
                    <a:pt x="0" y="772"/>
                    <a:pt x="0" y="554"/>
                  </a:cubicBezTo>
                  <a:lnTo>
                    <a:pt x="0" y="0"/>
                  </a:lnTo>
                  <a:lnTo>
                    <a:pt x="223" y="0"/>
                  </a:lnTo>
                  <a:lnTo>
                    <a:pt x="223" y="523"/>
                  </a:lnTo>
                  <a:cubicBezTo>
                    <a:pt x="223" y="653"/>
                    <a:pt x="299" y="679"/>
                    <a:pt x="367" y="679"/>
                  </a:cubicBezTo>
                  <a:cubicBezTo>
                    <a:pt x="440" y="679"/>
                    <a:pt x="539" y="636"/>
                    <a:pt x="539" y="487"/>
                  </a:cubicBezTo>
                  <a:lnTo>
                    <a:pt x="539" y="0"/>
                  </a:lnTo>
                  <a:lnTo>
                    <a:pt x="762" y="0"/>
                  </a:lnTo>
                  <a:lnTo>
                    <a:pt x="762" y="845"/>
                  </a:lnTo>
                  <a:lnTo>
                    <a:pt x="547" y="84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48" name="Freeform 14"/>
            <p:cNvSpPr>
              <a:spLocks noChangeArrowheads="1"/>
            </p:cNvSpPr>
            <p:nvPr/>
          </p:nvSpPr>
          <p:spPr bwMode="auto">
            <a:xfrm>
              <a:off x="6446838" y="3562350"/>
              <a:ext cx="80962" cy="411163"/>
            </a:xfrm>
            <a:custGeom>
              <a:avLst/>
              <a:gdLst>
                <a:gd name="T0" fmla="*/ 223 w 224"/>
                <a:gd name="T1" fmla="*/ 1142 h 1143"/>
                <a:gd name="T2" fmla="*/ 0 w 224"/>
                <a:gd name="T3" fmla="*/ 1142 h 1143"/>
                <a:gd name="T4" fmla="*/ 0 w 224"/>
                <a:gd name="T5" fmla="*/ 0 h 1143"/>
                <a:gd name="T6" fmla="*/ 223 w 224"/>
                <a:gd name="T7" fmla="*/ 0 h 1143"/>
                <a:gd name="T8" fmla="*/ 223 w 224"/>
                <a:gd name="T9" fmla="*/ 1142 h 1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" h="1143">
                  <a:moveTo>
                    <a:pt x="223" y="1142"/>
                  </a:moveTo>
                  <a:lnTo>
                    <a:pt x="0" y="1142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114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49" name="Freeform 15"/>
            <p:cNvSpPr>
              <a:spLocks noChangeArrowheads="1"/>
            </p:cNvSpPr>
            <p:nvPr/>
          </p:nvSpPr>
          <p:spPr bwMode="auto">
            <a:xfrm>
              <a:off x="6572250" y="3587750"/>
              <a:ext cx="171450" cy="388938"/>
            </a:xfrm>
            <a:custGeom>
              <a:avLst/>
              <a:gdLst>
                <a:gd name="T0" fmla="*/ 477 w 478"/>
                <a:gd name="T1" fmla="*/ 226 h 1081"/>
                <a:gd name="T2" fmla="*/ 477 w 478"/>
                <a:gd name="T3" fmla="*/ 384 h 1081"/>
                <a:gd name="T4" fmla="*/ 339 w 478"/>
                <a:gd name="T5" fmla="*/ 384 h 1081"/>
                <a:gd name="T6" fmla="*/ 339 w 478"/>
                <a:gd name="T7" fmla="*/ 843 h 1081"/>
                <a:gd name="T8" fmla="*/ 432 w 478"/>
                <a:gd name="T9" fmla="*/ 910 h 1081"/>
                <a:gd name="T10" fmla="*/ 477 w 478"/>
                <a:gd name="T11" fmla="*/ 907 h 1081"/>
                <a:gd name="T12" fmla="*/ 477 w 478"/>
                <a:gd name="T13" fmla="*/ 1077 h 1081"/>
                <a:gd name="T14" fmla="*/ 372 w 478"/>
                <a:gd name="T15" fmla="*/ 1080 h 1081"/>
                <a:gd name="T16" fmla="*/ 344 w 478"/>
                <a:gd name="T17" fmla="*/ 1080 h 1081"/>
                <a:gd name="T18" fmla="*/ 116 w 478"/>
                <a:gd name="T19" fmla="*/ 896 h 1081"/>
                <a:gd name="T20" fmla="*/ 116 w 478"/>
                <a:gd name="T21" fmla="*/ 386 h 1081"/>
                <a:gd name="T22" fmla="*/ 0 w 478"/>
                <a:gd name="T23" fmla="*/ 386 h 1081"/>
                <a:gd name="T24" fmla="*/ 0 w 478"/>
                <a:gd name="T25" fmla="*/ 228 h 1081"/>
                <a:gd name="T26" fmla="*/ 116 w 478"/>
                <a:gd name="T27" fmla="*/ 228 h 1081"/>
                <a:gd name="T28" fmla="*/ 116 w 478"/>
                <a:gd name="T29" fmla="*/ 0 h 1081"/>
                <a:gd name="T30" fmla="*/ 339 w 478"/>
                <a:gd name="T31" fmla="*/ 0 h 1081"/>
                <a:gd name="T32" fmla="*/ 339 w 478"/>
                <a:gd name="T33" fmla="*/ 226 h 1081"/>
                <a:gd name="T34" fmla="*/ 477 w 478"/>
                <a:gd name="T35" fmla="*/ 226 h 10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8" h="1081">
                  <a:moveTo>
                    <a:pt x="477" y="226"/>
                  </a:moveTo>
                  <a:lnTo>
                    <a:pt x="477" y="384"/>
                  </a:lnTo>
                  <a:lnTo>
                    <a:pt x="339" y="384"/>
                  </a:lnTo>
                  <a:lnTo>
                    <a:pt x="339" y="843"/>
                  </a:lnTo>
                  <a:cubicBezTo>
                    <a:pt x="339" y="891"/>
                    <a:pt x="341" y="910"/>
                    <a:pt x="432" y="910"/>
                  </a:cubicBezTo>
                  <a:cubicBezTo>
                    <a:pt x="446" y="910"/>
                    <a:pt x="463" y="907"/>
                    <a:pt x="477" y="907"/>
                  </a:cubicBezTo>
                  <a:lnTo>
                    <a:pt x="477" y="1077"/>
                  </a:lnTo>
                  <a:cubicBezTo>
                    <a:pt x="443" y="1080"/>
                    <a:pt x="406" y="1080"/>
                    <a:pt x="372" y="1080"/>
                  </a:cubicBezTo>
                  <a:lnTo>
                    <a:pt x="344" y="1080"/>
                  </a:lnTo>
                  <a:cubicBezTo>
                    <a:pt x="152" y="1080"/>
                    <a:pt x="116" y="1006"/>
                    <a:pt x="116" y="896"/>
                  </a:cubicBezTo>
                  <a:lnTo>
                    <a:pt x="116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6" y="228"/>
                  </a:lnTo>
                  <a:lnTo>
                    <a:pt x="116" y="0"/>
                  </a:lnTo>
                  <a:lnTo>
                    <a:pt x="339" y="0"/>
                  </a:lnTo>
                  <a:lnTo>
                    <a:pt x="339" y="226"/>
                  </a:lnTo>
                  <a:lnTo>
                    <a:pt x="477" y="22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50" name="Freeform 16"/>
            <p:cNvSpPr>
              <a:spLocks noChangeArrowheads="1"/>
            </p:cNvSpPr>
            <p:nvPr/>
          </p:nvSpPr>
          <p:spPr bwMode="auto">
            <a:xfrm>
              <a:off x="6800850" y="3559175"/>
              <a:ext cx="80963" cy="414338"/>
            </a:xfrm>
            <a:custGeom>
              <a:avLst/>
              <a:gdLst>
                <a:gd name="T0" fmla="*/ 223 w 224"/>
                <a:gd name="T1" fmla="*/ 206 h 1151"/>
                <a:gd name="T2" fmla="*/ 0 w 224"/>
                <a:gd name="T3" fmla="*/ 206 h 1151"/>
                <a:gd name="T4" fmla="*/ 0 w 224"/>
                <a:gd name="T5" fmla="*/ 0 h 1151"/>
                <a:gd name="T6" fmla="*/ 223 w 224"/>
                <a:gd name="T7" fmla="*/ 0 h 1151"/>
                <a:gd name="T8" fmla="*/ 223 w 224"/>
                <a:gd name="T9" fmla="*/ 206 h 1151"/>
                <a:gd name="T10" fmla="*/ 223 w 224"/>
                <a:gd name="T11" fmla="*/ 305 h 1151"/>
                <a:gd name="T12" fmla="*/ 223 w 224"/>
                <a:gd name="T13" fmla="*/ 1150 h 1151"/>
                <a:gd name="T14" fmla="*/ 0 w 224"/>
                <a:gd name="T15" fmla="*/ 1150 h 1151"/>
                <a:gd name="T16" fmla="*/ 0 w 224"/>
                <a:gd name="T17" fmla="*/ 305 h 1151"/>
                <a:gd name="T18" fmla="*/ 223 w 224"/>
                <a:gd name="T19" fmla="*/ 305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4" h="1151">
                  <a:moveTo>
                    <a:pt x="223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206"/>
                  </a:lnTo>
                  <a:close/>
                  <a:moveTo>
                    <a:pt x="223" y="305"/>
                  </a:moveTo>
                  <a:lnTo>
                    <a:pt x="223" y="1150"/>
                  </a:lnTo>
                  <a:lnTo>
                    <a:pt x="0" y="1150"/>
                  </a:lnTo>
                  <a:lnTo>
                    <a:pt x="0" y="305"/>
                  </a:lnTo>
                  <a:lnTo>
                    <a:pt x="223" y="30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51" name="Freeform 17"/>
            <p:cNvSpPr>
              <a:spLocks noChangeArrowheads="1"/>
            </p:cNvSpPr>
            <p:nvPr/>
          </p:nvSpPr>
          <p:spPr bwMode="auto">
            <a:xfrm>
              <a:off x="6942138" y="3660775"/>
              <a:ext cx="276225" cy="312738"/>
            </a:xfrm>
            <a:custGeom>
              <a:avLst/>
              <a:gdLst>
                <a:gd name="T0" fmla="*/ 765 w 766"/>
                <a:gd name="T1" fmla="*/ 868 h 869"/>
                <a:gd name="T2" fmla="*/ 542 w 766"/>
                <a:gd name="T3" fmla="*/ 868 h 869"/>
                <a:gd name="T4" fmla="*/ 542 w 766"/>
                <a:gd name="T5" fmla="*/ 355 h 869"/>
                <a:gd name="T6" fmla="*/ 398 w 766"/>
                <a:gd name="T7" fmla="*/ 189 h 869"/>
                <a:gd name="T8" fmla="*/ 223 w 766"/>
                <a:gd name="T9" fmla="*/ 383 h 869"/>
                <a:gd name="T10" fmla="*/ 223 w 766"/>
                <a:gd name="T11" fmla="*/ 868 h 869"/>
                <a:gd name="T12" fmla="*/ 0 w 766"/>
                <a:gd name="T13" fmla="*/ 868 h 869"/>
                <a:gd name="T14" fmla="*/ 0 w 766"/>
                <a:gd name="T15" fmla="*/ 23 h 869"/>
                <a:gd name="T16" fmla="*/ 215 w 766"/>
                <a:gd name="T17" fmla="*/ 23 h 869"/>
                <a:gd name="T18" fmla="*/ 215 w 766"/>
                <a:gd name="T19" fmla="*/ 147 h 869"/>
                <a:gd name="T20" fmla="*/ 217 w 766"/>
                <a:gd name="T21" fmla="*/ 147 h 869"/>
                <a:gd name="T22" fmla="*/ 471 w 766"/>
                <a:gd name="T23" fmla="*/ 0 h 869"/>
                <a:gd name="T24" fmla="*/ 765 w 766"/>
                <a:gd name="T25" fmla="*/ 282 h 869"/>
                <a:gd name="T26" fmla="*/ 765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765" y="868"/>
                  </a:moveTo>
                  <a:lnTo>
                    <a:pt x="542" y="868"/>
                  </a:ln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9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52" name="Freeform 18"/>
            <p:cNvSpPr>
              <a:spLocks noChangeArrowheads="1"/>
            </p:cNvSpPr>
            <p:nvPr/>
          </p:nvSpPr>
          <p:spPr bwMode="auto">
            <a:xfrm>
              <a:off x="7259638" y="3660775"/>
              <a:ext cx="293687" cy="438150"/>
            </a:xfrm>
            <a:custGeom>
              <a:avLst/>
              <a:gdLst>
                <a:gd name="T0" fmla="*/ 816 w 817"/>
                <a:gd name="T1" fmla="*/ 26 h 1216"/>
                <a:gd name="T2" fmla="*/ 816 w 817"/>
                <a:gd name="T3" fmla="*/ 826 h 1216"/>
                <a:gd name="T4" fmla="*/ 387 w 817"/>
                <a:gd name="T5" fmla="*/ 1215 h 1216"/>
                <a:gd name="T6" fmla="*/ 17 w 817"/>
                <a:gd name="T7" fmla="*/ 961 h 1216"/>
                <a:gd name="T8" fmla="*/ 260 w 817"/>
                <a:gd name="T9" fmla="*/ 961 h 1216"/>
                <a:gd name="T10" fmla="*/ 415 w 817"/>
                <a:gd name="T11" fmla="*/ 1046 h 1216"/>
                <a:gd name="T12" fmla="*/ 593 w 817"/>
                <a:gd name="T13" fmla="*/ 851 h 1216"/>
                <a:gd name="T14" fmla="*/ 593 w 817"/>
                <a:gd name="T15" fmla="*/ 750 h 1216"/>
                <a:gd name="T16" fmla="*/ 590 w 817"/>
                <a:gd name="T17" fmla="*/ 747 h 1216"/>
                <a:gd name="T18" fmla="*/ 365 w 817"/>
                <a:gd name="T19" fmla="*/ 874 h 1216"/>
                <a:gd name="T20" fmla="*/ 0 w 817"/>
                <a:gd name="T21" fmla="*/ 437 h 1216"/>
                <a:gd name="T22" fmla="*/ 353 w 817"/>
                <a:gd name="T23" fmla="*/ 0 h 1216"/>
                <a:gd name="T24" fmla="*/ 602 w 817"/>
                <a:gd name="T25" fmla="*/ 147 h 1216"/>
                <a:gd name="T26" fmla="*/ 604 w 817"/>
                <a:gd name="T27" fmla="*/ 147 h 1216"/>
                <a:gd name="T28" fmla="*/ 604 w 817"/>
                <a:gd name="T29" fmla="*/ 20 h 1216"/>
                <a:gd name="T30" fmla="*/ 816 w 817"/>
                <a:gd name="T31" fmla="*/ 20 h 1216"/>
                <a:gd name="T32" fmla="*/ 816 w 817"/>
                <a:gd name="T33" fmla="*/ 26 h 1216"/>
                <a:gd name="T34" fmla="*/ 407 w 817"/>
                <a:gd name="T35" fmla="*/ 688 h 1216"/>
                <a:gd name="T36" fmla="*/ 596 w 817"/>
                <a:gd name="T37" fmla="*/ 442 h 1216"/>
                <a:gd name="T38" fmla="*/ 404 w 817"/>
                <a:gd name="T39" fmla="*/ 195 h 1216"/>
                <a:gd name="T40" fmla="*/ 229 w 817"/>
                <a:gd name="T41" fmla="*/ 451 h 1216"/>
                <a:gd name="T42" fmla="*/ 407 w 817"/>
                <a:gd name="T43" fmla="*/ 688 h 1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17" h="1216">
                  <a:moveTo>
                    <a:pt x="816" y="26"/>
                  </a:moveTo>
                  <a:lnTo>
                    <a:pt x="816" y="826"/>
                  </a:lnTo>
                  <a:cubicBezTo>
                    <a:pt x="816" y="973"/>
                    <a:pt x="805" y="1215"/>
                    <a:pt x="387" y="1215"/>
                  </a:cubicBezTo>
                  <a:cubicBezTo>
                    <a:pt x="212" y="1215"/>
                    <a:pt x="29" y="1142"/>
                    <a:pt x="17" y="961"/>
                  </a:cubicBezTo>
                  <a:lnTo>
                    <a:pt x="260" y="961"/>
                  </a:lnTo>
                  <a:cubicBezTo>
                    <a:pt x="269" y="1004"/>
                    <a:pt x="288" y="1046"/>
                    <a:pt x="415" y="1046"/>
                  </a:cubicBezTo>
                  <a:cubicBezTo>
                    <a:pt x="534" y="1046"/>
                    <a:pt x="593" y="990"/>
                    <a:pt x="593" y="851"/>
                  </a:cubicBezTo>
                  <a:lnTo>
                    <a:pt x="593" y="750"/>
                  </a:lnTo>
                  <a:lnTo>
                    <a:pt x="590" y="747"/>
                  </a:lnTo>
                  <a:cubicBezTo>
                    <a:pt x="554" y="812"/>
                    <a:pt x="497" y="874"/>
                    <a:pt x="365" y="874"/>
                  </a:cubicBezTo>
                  <a:cubicBezTo>
                    <a:pt x="161" y="874"/>
                    <a:pt x="0" y="733"/>
                    <a:pt x="0" y="437"/>
                  </a:cubicBezTo>
                  <a:cubicBezTo>
                    <a:pt x="0" y="144"/>
                    <a:pt x="167" y="0"/>
                    <a:pt x="353" y="0"/>
                  </a:cubicBezTo>
                  <a:cubicBezTo>
                    <a:pt x="511" y="0"/>
                    <a:pt x="573" y="93"/>
                    <a:pt x="602" y="147"/>
                  </a:cubicBezTo>
                  <a:lnTo>
                    <a:pt x="604" y="147"/>
                  </a:lnTo>
                  <a:lnTo>
                    <a:pt x="604" y="20"/>
                  </a:lnTo>
                  <a:lnTo>
                    <a:pt x="816" y="20"/>
                  </a:lnTo>
                  <a:lnTo>
                    <a:pt x="816" y="26"/>
                  </a:lnTo>
                  <a:close/>
                  <a:moveTo>
                    <a:pt x="407" y="688"/>
                  </a:moveTo>
                  <a:cubicBezTo>
                    <a:pt x="559" y="688"/>
                    <a:pt x="596" y="558"/>
                    <a:pt x="596" y="442"/>
                  </a:cubicBezTo>
                  <a:cubicBezTo>
                    <a:pt x="596" y="308"/>
                    <a:pt x="528" y="195"/>
                    <a:pt x="404" y="195"/>
                  </a:cubicBezTo>
                  <a:cubicBezTo>
                    <a:pt x="322" y="195"/>
                    <a:pt x="229" y="254"/>
                    <a:pt x="229" y="451"/>
                  </a:cubicBezTo>
                  <a:cubicBezTo>
                    <a:pt x="229" y="561"/>
                    <a:pt x="274" y="688"/>
                    <a:pt x="407" y="6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3" name="図 2" descr="ea60_010_030_dmac [更新済み].wmf"/>
          <p:cNvPicPr preferRelativeResize="0"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226003" y="2167156"/>
            <a:ext cx="2691994" cy="7723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 - 1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4448" y="-1"/>
            <a:ext cx="9150119" cy="2057427"/>
          </a:xfrm>
          <a:prstGeom prst="rect">
            <a:avLst/>
          </a:prstGeom>
        </p:spPr>
      </p:pic>
      <p:grpSp>
        <p:nvGrpSpPr>
          <p:cNvPr id="2" name="Group 48"/>
          <p:cNvGrpSpPr/>
          <p:nvPr userDrawn="1"/>
        </p:nvGrpSpPr>
        <p:grpSpPr>
          <a:xfrm>
            <a:off x="7661372" y="276624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50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51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52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54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56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57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79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80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81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82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83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84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85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86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87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88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89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90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91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92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93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94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95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</p:grpSp>
      <p:sp>
        <p:nvSpPr>
          <p:cNvPr id="11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2742510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  <a:endParaRPr lang="en-US" dirty="0"/>
          </a:p>
          <a:p>
            <a:r>
              <a:rPr lang="en-US" dirty="0"/>
              <a:t>Subtitle placeholder</a:t>
            </a:r>
            <a:endParaRPr lang="en-US" dirty="0"/>
          </a:p>
        </p:txBody>
      </p:sp>
      <p:sp>
        <p:nvSpPr>
          <p:cNvPr id="120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56543"/>
            <a:ext cx="7653702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1 Line HCC Title Slide Placeholder</a:t>
            </a:r>
            <a:endParaRPr lang="en-US" dirty="0"/>
          </a:p>
        </p:txBody>
      </p:sp>
      <p:sp>
        <p:nvSpPr>
          <p:cNvPr id="121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3805052"/>
            <a:ext cx="4633158" cy="307777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  <a:endParaRPr lang="en-US" dirty="0"/>
          </a:p>
        </p:txBody>
      </p:sp>
      <p:sp>
        <p:nvSpPr>
          <p:cNvPr id="12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036033"/>
            <a:ext cx="4633158" cy="276999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endParaRPr lang="en-US" dirty="0"/>
          </a:p>
        </p:txBody>
      </p:sp>
      <p:sp>
        <p:nvSpPr>
          <p:cNvPr id="123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12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187862" y="4313032"/>
            <a:ext cx="4633158" cy="276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280670" indent="0">
              <a:buNone/>
              <a:defRPr sz="1400"/>
            </a:lvl2pPr>
            <a:lvl3pPr marL="574675" indent="0">
              <a:buNone/>
              <a:defRPr sz="1400"/>
            </a:lvl3pPr>
            <a:lvl4pPr marL="855980" indent="0">
              <a:buNone/>
              <a:defRPr sz="1400"/>
            </a:lvl4pPr>
            <a:lvl5pPr marL="1090930" indent="0">
              <a:buNone/>
              <a:defRPr sz="1400"/>
            </a:lvl5pPr>
          </a:lstStyle>
          <a:p>
            <a:pPr lvl="0"/>
            <a:r>
              <a:rPr lang="en-US" dirty="0"/>
              <a:t>Date</a:t>
            </a:r>
            <a:endParaRPr lang="en-US" dirty="0"/>
          </a:p>
        </p:txBody>
      </p:sp>
      <p:grpSp>
        <p:nvGrpSpPr>
          <p:cNvPr id="3" name="Group 33"/>
          <p:cNvGrpSpPr>
            <a:grpSpLocks noChangeAspect="1"/>
          </p:cNvGrpSpPr>
          <p:nvPr userDrawn="1"/>
        </p:nvGrpSpPr>
        <p:grpSpPr>
          <a:xfrm>
            <a:off x="328614" y="271991"/>
            <a:ext cx="1708434" cy="201168"/>
            <a:chOff x="2106613" y="3457575"/>
            <a:chExt cx="5446712" cy="641350"/>
          </a:xfrm>
          <a:solidFill>
            <a:schemeClr val="bg1"/>
          </a:solidFill>
        </p:grpSpPr>
        <p:sp>
          <p:nvSpPr>
            <p:cNvPr id="35" name="Freeform 1"/>
            <p:cNvSpPr>
              <a:spLocks noChangeArrowheads="1"/>
            </p:cNvSpPr>
            <p:nvPr/>
          </p:nvSpPr>
          <p:spPr bwMode="auto">
            <a:xfrm>
              <a:off x="2786063" y="3563938"/>
              <a:ext cx="325437" cy="411162"/>
            </a:xfrm>
            <a:custGeom>
              <a:avLst/>
              <a:gdLst>
                <a:gd name="T0" fmla="*/ 234 w 904"/>
                <a:gd name="T1" fmla="*/ 628 h 1140"/>
                <a:gd name="T2" fmla="*/ 234 w 904"/>
                <a:gd name="T3" fmla="*/ 1139 h 1140"/>
                <a:gd name="T4" fmla="*/ 0 w 904"/>
                <a:gd name="T5" fmla="*/ 1139 h 1140"/>
                <a:gd name="T6" fmla="*/ 0 w 904"/>
                <a:gd name="T7" fmla="*/ 0 h 1140"/>
                <a:gd name="T8" fmla="*/ 234 w 904"/>
                <a:gd name="T9" fmla="*/ 0 h 1140"/>
                <a:gd name="T10" fmla="*/ 234 w 904"/>
                <a:gd name="T11" fmla="*/ 432 h 1140"/>
                <a:gd name="T12" fmla="*/ 669 w 904"/>
                <a:gd name="T13" fmla="*/ 432 h 1140"/>
                <a:gd name="T14" fmla="*/ 669 w 904"/>
                <a:gd name="T15" fmla="*/ 0 h 1140"/>
                <a:gd name="T16" fmla="*/ 903 w 904"/>
                <a:gd name="T17" fmla="*/ 0 h 1140"/>
                <a:gd name="T18" fmla="*/ 903 w 904"/>
                <a:gd name="T19" fmla="*/ 1139 h 1140"/>
                <a:gd name="T20" fmla="*/ 669 w 904"/>
                <a:gd name="T21" fmla="*/ 1139 h 1140"/>
                <a:gd name="T22" fmla="*/ 669 w 904"/>
                <a:gd name="T23" fmla="*/ 628 h 1140"/>
                <a:gd name="T24" fmla="*/ 234 w 904"/>
                <a:gd name="T25" fmla="*/ 628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4" h="1140">
                  <a:moveTo>
                    <a:pt x="234" y="628"/>
                  </a:moveTo>
                  <a:lnTo>
                    <a:pt x="234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34" y="0"/>
                  </a:lnTo>
                  <a:lnTo>
                    <a:pt x="234" y="432"/>
                  </a:lnTo>
                  <a:lnTo>
                    <a:pt x="669" y="432"/>
                  </a:lnTo>
                  <a:lnTo>
                    <a:pt x="669" y="0"/>
                  </a:lnTo>
                  <a:lnTo>
                    <a:pt x="903" y="0"/>
                  </a:lnTo>
                  <a:lnTo>
                    <a:pt x="903" y="1139"/>
                  </a:lnTo>
                  <a:lnTo>
                    <a:pt x="669" y="1139"/>
                  </a:lnTo>
                  <a:lnTo>
                    <a:pt x="669" y="628"/>
                  </a:lnTo>
                  <a:lnTo>
                    <a:pt x="234" y="6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36" name="Freeform 2"/>
            <p:cNvSpPr>
              <a:spLocks noChangeArrowheads="1"/>
            </p:cNvSpPr>
            <p:nvPr/>
          </p:nvSpPr>
          <p:spPr bwMode="auto">
            <a:xfrm>
              <a:off x="3179763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37" name="Freeform 3"/>
            <p:cNvSpPr>
              <a:spLocks noChangeArrowheads="1"/>
            </p:cNvSpPr>
            <p:nvPr/>
          </p:nvSpPr>
          <p:spPr bwMode="auto">
            <a:xfrm>
              <a:off x="3294063" y="3587750"/>
              <a:ext cx="168275" cy="390525"/>
            </a:xfrm>
            <a:custGeom>
              <a:avLst/>
              <a:gdLst>
                <a:gd name="T0" fmla="*/ 466 w 467"/>
                <a:gd name="T1" fmla="*/ 228 h 1083"/>
                <a:gd name="T2" fmla="*/ 466 w 467"/>
                <a:gd name="T3" fmla="*/ 386 h 1083"/>
                <a:gd name="T4" fmla="*/ 330 w 467"/>
                <a:gd name="T5" fmla="*/ 386 h 1083"/>
                <a:gd name="T6" fmla="*/ 330 w 467"/>
                <a:gd name="T7" fmla="*/ 845 h 1083"/>
                <a:gd name="T8" fmla="*/ 421 w 467"/>
                <a:gd name="T9" fmla="*/ 913 h 1083"/>
                <a:gd name="T10" fmla="*/ 466 w 467"/>
                <a:gd name="T11" fmla="*/ 910 h 1083"/>
                <a:gd name="T12" fmla="*/ 466 w 467"/>
                <a:gd name="T13" fmla="*/ 1080 h 1083"/>
                <a:gd name="T14" fmla="*/ 364 w 467"/>
                <a:gd name="T15" fmla="*/ 1082 h 1083"/>
                <a:gd name="T16" fmla="*/ 336 w 467"/>
                <a:gd name="T17" fmla="*/ 1082 h 1083"/>
                <a:gd name="T18" fmla="*/ 113 w 467"/>
                <a:gd name="T19" fmla="*/ 899 h 1083"/>
                <a:gd name="T20" fmla="*/ 113 w 467"/>
                <a:gd name="T21" fmla="*/ 386 h 1083"/>
                <a:gd name="T22" fmla="*/ 0 w 467"/>
                <a:gd name="T23" fmla="*/ 386 h 1083"/>
                <a:gd name="T24" fmla="*/ 0 w 467"/>
                <a:gd name="T25" fmla="*/ 228 h 1083"/>
                <a:gd name="T26" fmla="*/ 113 w 467"/>
                <a:gd name="T27" fmla="*/ 228 h 1083"/>
                <a:gd name="T28" fmla="*/ 113 w 467"/>
                <a:gd name="T29" fmla="*/ 0 h 1083"/>
                <a:gd name="T30" fmla="*/ 330 w 467"/>
                <a:gd name="T31" fmla="*/ 0 h 1083"/>
                <a:gd name="T32" fmla="*/ 330 w 467"/>
                <a:gd name="T33" fmla="*/ 228 h 1083"/>
                <a:gd name="T34" fmla="*/ 466 w 467"/>
                <a:gd name="T35" fmla="*/ 228 h 1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7" h="1083">
                  <a:moveTo>
                    <a:pt x="466" y="228"/>
                  </a:moveTo>
                  <a:lnTo>
                    <a:pt x="466" y="386"/>
                  </a:lnTo>
                  <a:lnTo>
                    <a:pt x="330" y="386"/>
                  </a:lnTo>
                  <a:lnTo>
                    <a:pt x="330" y="845"/>
                  </a:lnTo>
                  <a:cubicBezTo>
                    <a:pt x="330" y="896"/>
                    <a:pt x="333" y="913"/>
                    <a:pt x="421" y="913"/>
                  </a:cubicBezTo>
                  <a:cubicBezTo>
                    <a:pt x="435" y="913"/>
                    <a:pt x="449" y="910"/>
                    <a:pt x="466" y="910"/>
                  </a:cubicBezTo>
                  <a:lnTo>
                    <a:pt x="466" y="1080"/>
                  </a:lnTo>
                  <a:cubicBezTo>
                    <a:pt x="432" y="1080"/>
                    <a:pt x="398" y="1082"/>
                    <a:pt x="364" y="1082"/>
                  </a:cubicBezTo>
                  <a:lnTo>
                    <a:pt x="336" y="1082"/>
                  </a:lnTo>
                  <a:cubicBezTo>
                    <a:pt x="147" y="1082"/>
                    <a:pt x="113" y="1009"/>
                    <a:pt x="113" y="899"/>
                  </a:cubicBezTo>
                  <a:lnTo>
                    <a:pt x="113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3" y="228"/>
                  </a:lnTo>
                  <a:lnTo>
                    <a:pt x="113" y="0"/>
                  </a:lnTo>
                  <a:lnTo>
                    <a:pt x="330" y="0"/>
                  </a:lnTo>
                  <a:lnTo>
                    <a:pt x="330" y="228"/>
                  </a:lnTo>
                  <a:lnTo>
                    <a:pt x="466" y="2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38" name="Freeform 4"/>
            <p:cNvSpPr>
              <a:spLocks noChangeArrowheads="1"/>
            </p:cNvSpPr>
            <p:nvPr/>
          </p:nvSpPr>
          <p:spPr bwMode="auto">
            <a:xfrm>
              <a:off x="3497263" y="3662363"/>
              <a:ext cx="279400" cy="320675"/>
            </a:xfrm>
            <a:custGeom>
              <a:avLst/>
              <a:gdLst>
                <a:gd name="T0" fmla="*/ 510 w 774"/>
                <a:gd name="T1" fmla="*/ 563 h 892"/>
                <a:gd name="T2" fmla="*/ 316 w 774"/>
                <a:gd name="T3" fmla="*/ 730 h 892"/>
                <a:gd name="T4" fmla="*/ 214 w 774"/>
                <a:gd name="T5" fmla="*/ 628 h 892"/>
                <a:gd name="T6" fmla="*/ 361 w 774"/>
                <a:gd name="T7" fmla="*/ 501 h 892"/>
                <a:gd name="T8" fmla="*/ 508 w 774"/>
                <a:gd name="T9" fmla="*/ 456 h 892"/>
                <a:gd name="T10" fmla="*/ 508 w 774"/>
                <a:gd name="T11" fmla="*/ 563 h 892"/>
                <a:gd name="T12" fmla="*/ 510 w 774"/>
                <a:gd name="T13" fmla="*/ 563 h 892"/>
                <a:gd name="T14" fmla="*/ 395 w 774"/>
                <a:gd name="T15" fmla="*/ 0 h 892"/>
                <a:gd name="T16" fmla="*/ 25 w 774"/>
                <a:gd name="T17" fmla="*/ 296 h 892"/>
                <a:gd name="T18" fmla="*/ 237 w 774"/>
                <a:gd name="T19" fmla="*/ 296 h 892"/>
                <a:gd name="T20" fmla="*/ 369 w 774"/>
                <a:gd name="T21" fmla="*/ 178 h 892"/>
                <a:gd name="T22" fmla="*/ 513 w 774"/>
                <a:gd name="T23" fmla="*/ 276 h 892"/>
                <a:gd name="T24" fmla="*/ 437 w 774"/>
                <a:gd name="T25" fmla="*/ 343 h 892"/>
                <a:gd name="T26" fmla="*/ 242 w 774"/>
                <a:gd name="T27" fmla="*/ 374 h 892"/>
                <a:gd name="T28" fmla="*/ 0 w 774"/>
                <a:gd name="T29" fmla="*/ 645 h 892"/>
                <a:gd name="T30" fmla="*/ 251 w 774"/>
                <a:gd name="T31" fmla="*/ 891 h 892"/>
                <a:gd name="T32" fmla="*/ 519 w 774"/>
                <a:gd name="T33" fmla="*/ 769 h 892"/>
                <a:gd name="T34" fmla="*/ 539 w 774"/>
                <a:gd name="T35" fmla="*/ 868 h 892"/>
                <a:gd name="T36" fmla="*/ 773 w 774"/>
                <a:gd name="T37" fmla="*/ 868 h 892"/>
                <a:gd name="T38" fmla="*/ 773 w 774"/>
                <a:gd name="T39" fmla="*/ 834 h 892"/>
                <a:gd name="T40" fmla="*/ 725 w 774"/>
                <a:gd name="T41" fmla="*/ 701 h 892"/>
                <a:gd name="T42" fmla="*/ 725 w 774"/>
                <a:gd name="T43" fmla="*/ 245 h 892"/>
                <a:gd name="T44" fmla="*/ 395 w 774"/>
                <a:gd name="T45" fmla="*/ 0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74" h="892">
                  <a:moveTo>
                    <a:pt x="510" y="563"/>
                  </a:moveTo>
                  <a:cubicBezTo>
                    <a:pt x="510" y="668"/>
                    <a:pt x="412" y="730"/>
                    <a:pt x="316" y="730"/>
                  </a:cubicBezTo>
                  <a:cubicBezTo>
                    <a:pt x="273" y="730"/>
                    <a:pt x="214" y="707"/>
                    <a:pt x="214" y="628"/>
                  </a:cubicBezTo>
                  <a:cubicBezTo>
                    <a:pt x="214" y="535"/>
                    <a:pt x="282" y="515"/>
                    <a:pt x="361" y="501"/>
                  </a:cubicBezTo>
                  <a:cubicBezTo>
                    <a:pt x="451" y="487"/>
                    <a:pt x="488" y="473"/>
                    <a:pt x="508" y="456"/>
                  </a:cubicBezTo>
                  <a:lnTo>
                    <a:pt x="508" y="563"/>
                  </a:lnTo>
                  <a:lnTo>
                    <a:pt x="510" y="563"/>
                  </a:lnTo>
                  <a:close/>
                  <a:moveTo>
                    <a:pt x="395" y="0"/>
                  </a:moveTo>
                  <a:cubicBezTo>
                    <a:pt x="225" y="0"/>
                    <a:pt x="50" y="36"/>
                    <a:pt x="25" y="296"/>
                  </a:cubicBezTo>
                  <a:lnTo>
                    <a:pt x="237" y="296"/>
                  </a:lnTo>
                  <a:cubicBezTo>
                    <a:pt x="242" y="248"/>
                    <a:pt x="262" y="178"/>
                    <a:pt x="369" y="178"/>
                  </a:cubicBezTo>
                  <a:cubicBezTo>
                    <a:pt x="426" y="178"/>
                    <a:pt x="513" y="183"/>
                    <a:pt x="513" y="276"/>
                  </a:cubicBezTo>
                  <a:cubicBezTo>
                    <a:pt x="513" y="323"/>
                    <a:pt x="471" y="337"/>
                    <a:pt x="437" y="343"/>
                  </a:cubicBezTo>
                  <a:lnTo>
                    <a:pt x="242" y="374"/>
                  </a:lnTo>
                  <a:cubicBezTo>
                    <a:pt x="104" y="394"/>
                    <a:pt x="0" y="479"/>
                    <a:pt x="0" y="645"/>
                  </a:cubicBezTo>
                  <a:cubicBezTo>
                    <a:pt x="0" y="820"/>
                    <a:pt x="127" y="891"/>
                    <a:pt x="251" y="891"/>
                  </a:cubicBezTo>
                  <a:cubicBezTo>
                    <a:pt x="397" y="891"/>
                    <a:pt x="468" y="820"/>
                    <a:pt x="519" y="769"/>
                  </a:cubicBezTo>
                  <a:cubicBezTo>
                    <a:pt x="524" y="817"/>
                    <a:pt x="527" y="828"/>
                    <a:pt x="539" y="868"/>
                  </a:cubicBezTo>
                  <a:lnTo>
                    <a:pt x="773" y="868"/>
                  </a:lnTo>
                  <a:lnTo>
                    <a:pt x="773" y="834"/>
                  </a:lnTo>
                  <a:cubicBezTo>
                    <a:pt x="747" y="826"/>
                    <a:pt x="725" y="803"/>
                    <a:pt x="725" y="701"/>
                  </a:cubicBezTo>
                  <a:lnTo>
                    <a:pt x="725" y="245"/>
                  </a:lnTo>
                  <a:cubicBezTo>
                    <a:pt x="725" y="36"/>
                    <a:pt x="510" y="0"/>
                    <a:pt x="395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39" name="Freeform 5"/>
            <p:cNvSpPr>
              <a:spLocks noChangeArrowheads="1"/>
            </p:cNvSpPr>
            <p:nvPr/>
          </p:nvSpPr>
          <p:spPr bwMode="auto">
            <a:xfrm>
              <a:off x="3805238" y="3662363"/>
              <a:ext cx="276225" cy="320675"/>
            </a:xfrm>
            <a:custGeom>
              <a:avLst/>
              <a:gdLst>
                <a:gd name="T0" fmla="*/ 762 w 766"/>
                <a:gd name="T1" fmla="*/ 558 h 889"/>
                <a:gd name="T2" fmla="*/ 762 w 766"/>
                <a:gd name="T3" fmla="*/ 560 h 889"/>
                <a:gd name="T4" fmla="*/ 762 w 766"/>
                <a:gd name="T5" fmla="*/ 560 h 889"/>
                <a:gd name="T6" fmla="*/ 762 w 766"/>
                <a:gd name="T7" fmla="*/ 558 h 889"/>
                <a:gd name="T8" fmla="*/ 384 w 766"/>
                <a:gd name="T9" fmla="*/ 888 h 889"/>
                <a:gd name="T10" fmla="*/ 0 w 766"/>
                <a:gd name="T11" fmla="*/ 467 h 889"/>
                <a:gd name="T12" fmla="*/ 398 w 766"/>
                <a:gd name="T13" fmla="*/ 0 h 889"/>
                <a:gd name="T14" fmla="*/ 765 w 766"/>
                <a:gd name="T15" fmla="*/ 323 h 889"/>
                <a:gd name="T16" fmla="*/ 545 w 766"/>
                <a:gd name="T17" fmla="*/ 323 h 889"/>
                <a:gd name="T18" fmla="*/ 401 w 766"/>
                <a:gd name="T19" fmla="*/ 189 h 889"/>
                <a:gd name="T20" fmla="*/ 229 w 766"/>
                <a:gd name="T21" fmla="*/ 433 h 889"/>
                <a:gd name="T22" fmla="*/ 398 w 766"/>
                <a:gd name="T23" fmla="*/ 707 h 889"/>
                <a:gd name="T24" fmla="*/ 545 w 766"/>
                <a:gd name="T25" fmla="*/ 560 h 889"/>
                <a:gd name="T26" fmla="*/ 762 w 766"/>
                <a:gd name="T27" fmla="*/ 560 h 889"/>
                <a:gd name="T28" fmla="*/ 384 w 766"/>
                <a:gd name="T29" fmla="*/ 888 h 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6" h="889">
                  <a:moveTo>
                    <a:pt x="762" y="558"/>
                  </a:moveTo>
                  <a:cubicBezTo>
                    <a:pt x="762" y="558"/>
                    <a:pt x="762" y="559"/>
                    <a:pt x="762" y="560"/>
                  </a:cubicBezTo>
                  <a:lnTo>
                    <a:pt x="762" y="560"/>
                  </a:lnTo>
                  <a:lnTo>
                    <a:pt x="762" y="558"/>
                  </a:lnTo>
                  <a:close/>
                  <a:moveTo>
                    <a:pt x="384" y="888"/>
                  </a:moveTo>
                  <a:cubicBezTo>
                    <a:pt x="74" y="888"/>
                    <a:pt x="0" y="645"/>
                    <a:pt x="0" y="467"/>
                  </a:cubicBezTo>
                  <a:cubicBezTo>
                    <a:pt x="0" y="195"/>
                    <a:pt x="116" y="0"/>
                    <a:pt x="398" y="0"/>
                  </a:cubicBezTo>
                  <a:cubicBezTo>
                    <a:pt x="528" y="0"/>
                    <a:pt x="743" y="62"/>
                    <a:pt x="765" y="323"/>
                  </a:cubicBezTo>
                  <a:lnTo>
                    <a:pt x="545" y="323"/>
                  </a:lnTo>
                  <a:cubicBezTo>
                    <a:pt x="537" y="268"/>
                    <a:pt x="503" y="180"/>
                    <a:pt x="401" y="189"/>
                  </a:cubicBezTo>
                  <a:cubicBezTo>
                    <a:pt x="263" y="189"/>
                    <a:pt x="229" y="329"/>
                    <a:pt x="229" y="433"/>
                  </a:cubicBezTo>
                  <a:cubicBezTo>
                    <a:pt x="229" y="527"/>
                    <a:pt x="232" y="707"/>
                    <a:pt x="398" y="707"/>
                  </a:cubicBezTo>
                  <a:cubicBezTo>
                    <a:pt x="508" y="707"/>
                    <a:pt x="545" y="600"/>
                    <a:pt x="545" y="560"/>
                  </a:cubicBezTo>
                  <a:lnTo>
                    <a:pt x="762" y="560"/>
                  </a:lnTo>
                  <a:cubicBezTo>
                    <a:pt x="753" y="650"/>
                    <a:pt x="683" y="888"/>
                    <a:pt x="384" y="8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0" name="Freeform 6"/>
            <p:cNvSpPr>
              <a:spLocks noChangeArrowheads="1"/>
            </p:cNvSpPr>
            <p:nvPr/>
          </p:nvSpPr>
          <p:spPr bwMode="auto">
            <a:xfrm>
              <a:off x="4124325" y="3563938"/>
              <a:ext cx="269875" cy="411162"/>
            </a:xfrm>
            <a:custGeom>
              <a:avLst/>
              <a:gdLst>
                <a:gd name="T0" fmla="*/ 750 w 751"/>
                <a:gd name="T1" fmla="*/ 1139 h 1140"/>
                <a:gd name="T2" fmla="*/ 533 w 751"/>
                <a:gd name="T3" fmla="*/ 1139 h 1140"/>
                <a:gd name="T4" fmla="*/ 533 w 751"/>
                <a:gd name="T5" fmla="*/ 626 h 1140"/>
                <a:gd name="T6" fmla="*/ 389 w 751"/>
                <a:gd name="T7" fmla="*/ 460 h 1140"/>
                <a:gd name="T8" fmla="*/ 217 w 751"/>
                <a:gd name="T9" fmla="*/ 654 h 1140"/>
                <a:gd name="T10" fmla="*/ 217 w 751"/>
                <a:gd name="T11" fmla="*/ 1139 h 1140"/>
                <a:gd name="T12" fmla="*/ 0 w 751"/>
                <a:gd name="T13" fmla="*/ 1139 h 1140"/>
                <a:gd name="T14" fmla="*/ 0 w 751"/>
                <a:gd name="T15" fmla="*/ 0 h 1140"/>
                <a:gd name="T16" fmla="*/ 217 w 751"/>
                <a:gd name="T17" fmla="*/ 0 h 1140"/>
                <a:gd name="T18" fmla="*/ 217 w 751"/>
                <a:gd name="T19" fmla="*/ 406 h 1140"/>
                <a:gd name="T20" fmla="*/ 220 w 751"/>
                <a:gd name="T21" fmla="*/ 406 h 1140"/>
                <a:gd name="T22" fmla="*/ 463 w 751"/>
                <a:gd name="T23" fmla="*/ 274 h 1140"/>
                <a:gd name="T24" fmla="*/ 750 w 751"/>
                <a:gd name="T25" fmla="*/ 556 h 1140"/>
                <a:gd name="T26" fmla="*/ 750 w 751"/>
                <a:gd name="T27" fmla="*/ 1139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51" h="1140">
                  <a:moveTo>
                    <a:pt x="750" y="1139"/>
                  </a:moveTo>
                  <a:lnTo>
                    <a:pt x="533" y="1139"/>
                  </a:lnTo>
                  <a:lnTo>
                    <a:pt x="533" y="626"/>
                  </a:lnTo>
                  <a:cubicBezTo>
                    <a:pt x="533" y="564"/>
                    <a:pt x="530" y="460"/>
                    <a:pt x="389" y="460"/>
                  </a:cubicBezTo>
                  <a:cubicBezTo>
                    <a:pt x="293" y="460"/>
                    <a:pt x="217" y="528"/>
                    <a:pt x="217" y="654"/>
                  </a:cubicBezTo>
                  <a:lnTo>
                    <a:pt x="217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17" y="0"/>
                  </a:lnTo>
                  <a:lnTo>
                    <a:pt x="217" y="406"/>
                  </a:lnTo>
                  <a:lnTo>
                    <a:pt x="220" y="406"/>
                  </a:lnTo>
                  <a:cubicBezTo>
                    <a:pt x="248" y="336"/>
                    <a:pt x="341" y="274"/>
                    <a:pt x="463" y="274"/>
                  </a:cubicBezTo>
                  <a:cubicBezTo>
                    <a:pt x="626" y="274"/>
                    <a:pt x="750" y="370"/>
                    <a:pt x="750" y="556"/>
                  </a:cubicBezTo>
                  <a:lnTo>
                    <a:pt x="750" y="113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1" name="Freeform 7"/>
            <p:cNvSpPr>
              <a:spLocks noChangeArrowheads="1"/>
            </p:cNvSpPr>
            <p:nvPr/>
          </p:nvSpPr>
          <p:spPr bwMode="auto">
            <a:xfrm>
              <a:off x="4457700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2" name="Freeform 8"/>
            <p:cNvSpPr>
              <a:spLocks noChangeArrowheads="1"/>
            </p:cNvSpPr>
            <p:nvPr/>
          </p:nvSpPr>
          <p:spPr bwMode="auto">
            <a:xfrm>
              <a:off x="2106613" y="3457575"/>
              <a:ext cx="623887" cy="623888"/>
            </a:xfrm>
            <a:custGeom>
              <a:avLst/>
              <a:gdLst>
                <a:gd name="T0" fmla="*/ 1030 w 1734"/>
                <a:gd name="T1" fmla="*/ 175 h 1732"/>
                <a:gd name="T2" fmla="*/ 1558 w 1734"/>
                <a:gd name="T3" fmla="*/ 702 h 1732"/>
                <a:gd name="T4" fmla="*/ 1733 w 1734"/>
                <a:gd name="T5" fmla="*/ 866 h 1732"/>
                <a:gd name="T6" fmla="*/ 1733 w 1734"/>
                <a:gd name="T7" fmla="*/ 866 h 1732"/>
                <a:gd name="T8" fmla="*/ 1558 w 1734"/>
                <a:gd name="T9" fmla="*/ 1029 h 1732"/>
                <a:gd name="T10" fmla="*/ 1558 w 1734"/>
                <a:gd name="T11" fmla="*/ 1029 h 1732"/>
                <a:gd name="T12" fmla="*/ 1030 w 1734"/>
                <a:gd name="T13" fmla="*/ 1556 h 1732"/>
                <a:gd name="T14" fmla="*/ 866 w 1734"/>
                <a:gd name="T15" fmla="*/ 1731 h 1732"/>
                <a:gd name="T16" fmla="*/ 866 w 1734"/>
                <a:gd name="T17" fmla="*/ 1731 h 1732"/>
                <a:gd name="T18" fmla="*/ 703 w 1734"/>
                <a:gd name="T19" fmla="*/ 1556 h 1732"/>
                <a:gd name="T20" fmla="*/ 175 w 1734"/>
                <a:gd name="T21" fmla="*/ 1029 h 1732"/>
                <a:gd name="T22" fmla="*/ 0 w 1734"/>
                <a:gd name="T23" fmla="*/ 866 h 1732"/>
                <a:gd name="T24" fmla="*/ 0 w 1734"/>
                <a:gd name="T25" fmla="*/ 866 h 1732"/>
                <a:gd name="T26" fmla="*/ 175 w 1734"/>
                <a:gd name="T27" fmla="*/ 702 h 1732"/>
                <a:gd name="T28" fmla="*/ 703 w 1734"/>
                <a:gd name="T29" fmla="*/ 175 h 1732"/>
                <a:gd name="T30" fmla="*/ 866 w 1734"/>
                <a:gd name="T31" fmla="*/ 0 h 1732"/>
                <a:gd name="T32" fmla="*/ 866 w 1734"/>
                <a:gd name="T33" fmla="*/ 0 h 1732"/>
                <a:gd name="T34" fmla="*/ 1030 w 1734"/>
                <a:gd name="T35" fmla="*/ 175 h 1732"/>
                <a:gd name="T36" fmla="*/ 864 w 1734"/>
                <a:gd name="T37" fmla="*/ 1150 h 1732"/>
                <a:gd name="T38" fmla="*/ 1149 w 1734"/>
                <a:gd name="T39" fmla="*/ 866 h 1732"/>
                <a:gd name="T40" fmla="*/ 864 w 1734"/>
                <a:gd name="T41" fmla="*/ 581 h 1732"/>
                <a:gd name="T42" fmla="*/ 581 w 1734"/>
                <a:gd name="T43" fmla="*/ 866 h 1732"/>
                <a:gd name="T44" fmla="*/ 864 w 1734"/>
                <a:gd name="T45" fmla="*/ 1150 h 1732"/>
                <a:gd name="T46" fmla="*/ 488 w 1734"/>
                <a:gd name="T47" fmla="*/ 440 h 1732"/>
                <a:gd name="T48" fmla="*/ 793 w 1734"/>
                <a:gd name="T49" fmla="*/ 440 h 1732"/>
                <a:gd name="T50" fmla="*/ 793 w 1734"/>
                <a:gd name="T51" fmla="*/ 302 h 1732"/>
                <a:gd name="T52" fmla="*/ 488 w 1734"/>
                <a:gd name="T53" fmla="*/ 440 h 1732"/>
                <a:gd name="T54" fmla="*/ 937 w 1734"/>
                <a:gd name="T55" fmla="*/ 440 h 1732"/>
                <a:gd name="T56" fmla="*/ 1242 w 1734"/>
                <a:gd name="T57" fmla="*/ 440 h 1732"/>
                <a:gd name="T58" fmla="*/ 937 w 1734"/>
                <a:gd name="T59" fmla="*/ 302 h 1732"/>
                <a:gd name="T60" fmla="*/ 937 w 1734"/>
                <a:gd name="T61" fmla="*/ 440 h 1732"/>
                <a:gd name="T62" fmla="*/ 864 w 1734"/>
                <a:gd name="T63" fmla="*/ 1435 h 1732"/>
                <a:gd name="T64" fmla="*/ 1242 w 1734"/>
                <a:gd name="T65" fmla="*/ 1294 h 1732"/>
                <a:gd name="T66" fmla="*/ 488 w 1734"/>
                <a:gd name="T67" fmla="*/ 1294 h 1732"/>
                <a:gd name="T68" fmla="*/ 864 w 1734"/>
                <a:gd name="T69" fmla="*/ 1435 h 1732"/>
                <a:gd name="T70" fmla="*/ 864 w 1734"/>
                <a:gd name="T71" fmla="*/ 1009 h 1732"/>
                <a:gd name="T72" fmla="*/ 1008 w 1734"/>
                <a:gd name="T73" fmla="*/ 869 h 1732"/>
                <a:gd name="T74" fmla="*/ 864 w 1734"/>
                <a:gd name="T75" fmla="*/ 728 h 1732"/>
                <a:gd name="T76" fmla="*/ 723 w 1734"/>
                <a:gd name="T77" fmla="*/ 869 h 1732"/>
                <a:gd name="T78" fmla="*/ 864 w 1734"/>
                <a:gd name="T79" fmla="*/ 1009 h 1732"/>
                <a:gd name="T80" fmla="*/ 548 w 1734"/>
                <a:gd name="T81" fmla="*/ 1150 h 1732"/>
                <a:gd name="T82" fmla="*/ 440 w 1734"/>
                <a:gd name="T83" fmla="*/ 866 h 1732"/>
                <a:gd name="T84" fmla="*/ 548 w 1734"/>
                <a:gd name="T85" fmla="*/ 581 h 1732"/>
                <a:gd name="T86" fmla="*/ 373 w 1734"/>
                <a:gd name="T87" fmla="*/ 581 h 1732"/>
                <a:gd name="T88" fmla="*/ 296 w 1734"/>
                <a:gd name="T89" fmla="*/ 866 h 1732"/>
                <a:gd name="T90" fmla="*/ 373 w 1734"/>
                <a:gd name="T91" fmla="*/ 1150 h 1732"/>
                <a:gd name="T92" fmla="*/ 548 w 1734"/>
                <a:gd name="T93" fmla="*/ 1150 h 1732"/>
                <a:gd name="T94" fmla="*/ 1358 w 1734"/>
                <a:gd name="T95" fmla="*/ 1150 h 1732"/>
                <a:gd name="T96" fmla="*/ 1434 w 1734"/>
                <a:gd name="T97" fmla="*/ 866 h 1732"/>
                <a:gd name="T98" fmla="*/ 1358 w 1734"/>
                <a:gd name="T99" fmla="*/ 581 h 1732"/>
                <a:gd name="T100" fmla="*/ 1183 w 1734"/>
                <a:gd name="T101" fmla="*/ 581 h 1732"/>
                <a:gd name="T102" fmla="*/ 1293 w 1734"/>
                <a:gd name="T103" fmla="*/ 866 h 1732"/>
                <a:gd name="T104" fmla="*/ 1183 w 1734"/>
                <a:gd name="T105" fmla="*/ 1150 h 1732"/>
                <a:gd name="T106" fmla="*/ 1358 w 1734"/>
                <a:gd name="T107" fmla="*/ 1150 h 1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734" h="1732">
                  <a:moveTo>
                    <a:pt x="1030" y="175"/>
                  </a:moveTo>
                  <a:cubicBezTo>
                    <a:pt x="1290" y="237"/>
                    <a:pt x="1496" y="440"/>
                    <a:pt x="1558" y="702"/>
                  </a:cubicBezTo>
                  <a:cubicBezTo>
                    <a:pt x="1578" y="790"/>
                    <a:pt x="1640" y="857"/>
                    <a:pt x="1733" y="866"/>
                  </a:cubicBezTo>
                  <a:lnTo>
                    <a:pt x="1733" y="866"/>
                  </a:lnTo>
                  <a:cubicBezTo>
                    <a:pt x="1640" y="874"/>
                    <a:pt x="1578" y="941"/>
                    <a:pt x="1558" y="1029"/>
                  </a:cubicBezTo>
                  <a:lnTo>
                    <a:pt x="1558" y="1029"/>
                  </a:lnTo>
                  <a:cubicBezTo>
                    <a:pt x="1496" y="1288"/>
                    <a:pt x="1290" y="1497"/>
                    <a:pt x="1030" y="1556"/>
                  </a:cubicBezTo>
                  <a:cubicBezTo>
                    <a:pt x="940" y="1576"/>
                    <a:pt x="875" y="1638"/>
                    <a:pt x="866" y="1731"/>
                  </a:cubicBezTo>
                  <a:lnTo>
                    <a:pt x="866" y="1731"/>
                  </a:lnTo>
                  <a:cubicBezTo>
                    <a:pt x="858" y="1638"/>
                    <a:pt x="790" y="1576"/>
                    <a:pt x="703" y="1556"/>
                  </a:cubicBezTo>
                  <a:cubicBezTo>
                    <a:pt x="443" y="1494"/>
                    <a:pt x="237" y="1288"/>
                    <a:pt x="175" y="1029"/>
                  </a:cubicBezTo>
                  <a:cubicBezTo>
                    <a:pt x="155" y="941"/>
                    <a:pt x="93" y="874"/>
                    <a:pt x="0" y="866"/>
                  </a:cubicBezTo>
                  <a:lnTo>
                    <a:pt x="0" y="866"/>
                  </a:lnTo>
                  <a:cubicBezTo>
                    <a:pt x="93" y="857"/>
                    <a:pt x="155" y="790"/>
                    <a:pt x="175" y="702"/>
                  </a:cubicBezTo>
                  <a:cubicBezTo>
                    <a:pt x="237" y="443"/>
                    <a:pt x="440" y="237"/>
                    <a:pt x="703" y="175"/>
                  </a:cubicBezTo>
                  <a:cubicBezTo>
                    <a:pt x="790" y="152"/>
                    <a:pt x="858" y="93"/>
                    <a:pt x="866" y="0"/>
                  </a:cubicBezTo>
                  <a:lnTo>
                    <a:pt x="866" y="0"/>
                  </a:lnTo>
                  <a:cubicBezTo>
                    <a:pt x="872" y="93"/>
                    <a:pt x="940" y="155"/>
                    <a:pt x="1030" y="175"/>
                  </a:cubicBezTo>
                  <a:close/>
                  <a:moveTo>
                    <a:pt x="864" y="1150"/>
                  </a:moveTo>
                  <a:cubicBezTo>
                    <a:pt x="1022" y="1150"/>
                    <a:pt x="1149" y="1023"/>
                    <a:pt x="1149" y="866"/>
                  </a:cubicBezTo>
                  <a:cubicBezTo>
                    <a:pt x="1149" y="708"/>
                    <a:pt x="1022" y="581"/>
                    <a:pt x="864" y="581"/>
                  </a:cubicBezTo>
                  <a:cubicBezTo>
                    <a:pt x="706" y="581"/>
                    <a:pt x="581" y="708"/>
                    <a:pt x="581" y="866"/>
                  </a:cubicBezTo>
                  <a:cubicBezTo>
                    <a:pt x="581" y="1023"/>
                    <a:pt x="708" y="1150"/>
                    <a:pt x="864" y="1150"/>
                  </a:cubicBezTo>
                  <a:close/>
                  <a:moveTo>
                    <a:pt x="488" y="440"/>
                  </a:moveTo>
                  <a:lnTo>
                    <a:pt x="793" y="440"/>
                  </a:lnTo>
                  <a:lnTo>
                    <a:pt x="793" y="302"/>
                  </a:lnTo>
                  <a:cubicBezTo>
                    <a:pt x="677" y="318"/>
                    <a:pt x="573" y="366"/>
                    <a:pt x="488" y="440"/>
                  </a:cubicBezTo>
                  <a:close/>
                  <a:moveTo>
                    <a:pt x="937" y="440"/>
                  </a:moveTo>
                  <a:lnTo>
                    <a:pt x="1242" y="440"/>
                  </a:lnTo>
                  <a:cubicBezTo>
                    <a:pt x="1157" y="366"/>
                    <a:pt x="1053" y="316"/>
                    <a:pt x="937" y="302"/>
                  </a:cubicBezTo>
                  <a:lnTo>
                    <a:pt x="937" y="440"/>
                  </a:lnTo>
                  <a:close/>
                  <a:moveTo>
                    <a:pt x="864" y="1435"/>
                  </a:moveTo>
                  <a:cubicBezTo>
                    <a:pt x="1039" y="1435"/>
                    <a:pt x="1140" y="1381"/>
                    <a:pt x="1242" y="1294"/>
                  </a:cubicBezTo>
                  <a:lnTo>
                    <a:pt x="488" y="1294"/>
                  </a:lnTo>
                  <a:cubicBezTo>
                    <a:pt x="590" y="1381"/>
                    <a:pt x="720" y="1435"/>
                    <a:pt x="864" y="1435"/>
                  </a:cubicBezTo>
                  <a:close/>
                  <a:moveTo>
                    <a:pt x="864" y="1009"/>
                  </a:moveTo>
                  <a:cubicBezTo>
                    <a:pt x="943" y="1009"/>
                    <a:pt x="1008" y="944"/>
                    <a:pt x="1008" y="869"/>
                  </a:cubicBezTo>
                  <a:cubicBezTo>
                    <a:pt x="1008" y="790"/>
                    <a:pt x="946" y="728"/>
                    <a:pt x="864" y="728"/>
                  </a:cubicBezTo>
                  <a:cubicBezTo>
                    <a:pt x="785" y="728"/>
                    <a:pt x="723" y="790"/>
                    <a:pt x="723" y="869"/>
                  </a:cubicBezTo>
                  <a:cubicBezTo>
                    <a:pt x="723" y="944"/>
                    <a:pt x="787" y="1009"/>
                    <a:pt x="864" y="1009"/>
                  </a:cubicBezTo>
                  <a:close/>
                  <a:moveTo>
                    <a:pt x="548" y="1150"/>
                  </a:moveTo>
                  <a:cubicBezTo>
                    <a:pt x="480" y="1074"/>
                    <a:pt x="440" y="975"/>
                    <a:pt x="440" y="866"/>
                  </a:cubicBezTo>
                  <a:cubicBezTo>
                    <a:pt x="440" y="756"/>
                    <a:pt x="480" y="657"/>
                    <a:pt x="548" y="581"/>
                  </a:cubicBezTo>
                  <a:lnTo>
                    <a:pt x="373" y="581"/>
                  </a:lnTo>
                  <a:cubicBezTo>
                    <a:pt x="325" y="666"/>
                    <a:pt x="296" y="762"/>
                    <a:pt x="296" y="866"/>
                  </a:cubicBezTo>
                  <a:cubicBezTo>
                    <a:pt x="296" y="969"/>
                    <a:pt x="325" y="1065"/>
                    <a:pt x="373" y="1150"/>
                  </a:cubicBezTo>
                  <a:lnTo>
                    <a:pt x="548" y="1150"/>
                  </a:lnTo>
                  <a:close/>
                  <a:moveTo>
                    <a:pt x="1358" y="1150"/>
                  </a:moveTo>
                  <a:cubicBezTo>
                    <a:pt x="1406" y="1065"/>
                    <a:pt x="1434" y="969"/>
                    <a:pt x="1434" y="866"/>
                  </a:cubicBezTo>
                  <a:cubicBezTo>
                    <a:pt x="1434" y="762"/>
                    <a:pt x="1406" y="666"/>
                    <a:pt x="1358" y="581"/>
                  </a:cubicBezTo>
                  <a:lnTo>
                    <a:pt x="1183" y="581"/>
                  </a:lnTo>
                  <a:cubicBezTo>
                    <a:pt x="1250" y="657"/>
                    <a:pt x="1293" y="756"/>
                    <a:pt x="1293" y="866"/>
                  </a:cubicBezTo>
                  <a:cubicBezTo>
                    <a:pt x="1293" y="975"/>
                    <a:pt x="1250" y="1074"/>
                    <a:pt x="1183" y="1150"/>
                  </a:cubicBezTo>
                  <a:lnTo>
                    <a:pt x="1358" y="115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3" name="Freeform 9"/>
            <p:cNvSpPr>
              <a:spLocks noChangeArrowheads="1"/>
            </p:cNvSpPr>
            <p:nvPr/>
          </p:nvSpPr>
          <p:spPr bwMode="auto">
            <a:xfrm>
              <a:off x="4718050" y="3551238"/>
              <a:ext cx="366713" cy="433387"/>
            </a:xfrm>
            <a:custGeom>
              <a:avLst/>
              <a:gdLst>
                <a:gd name="T0" fmla="*/ 779 w 1019"/>
                <a:gd name="T1" fmla="*/ 407 h 1205"/>
                <a:gd name="T2" fmla="*/ 525 w 1019"/>
                <a:gd name="T3" fmla="*/ 209 h 1205"/>
                <a:gd name="T4" fmla="*/ 243 w 1019"/>
                <a:gd name="T5" fmla="*/ 610 h 1205"/>
                <a:gd name="T6" fmla="*/ 525 w 1019"/>
                <a:gd name="T7" fmla="*/ 998 h 1205"/>
                <a:gd name="T8" fmla="*/ 779 w 1019"/>
                <a:gd name="T9" fmla="*/ 784 h 1205"/>
                <a:gd name="T10" fmla="*/ 1018 w 1019"/>
                <a:gd name="T11" fmla="*/ 784 h 1205"/>
                <a:gd name="T12" fmla="*/ 522 w 1019"/>
                <a:gd name="T13" fmla="*/ 1204 h 1205"/>
                <a:gd name="T14" fmla="*/ 0 w 1019"/>
                <a:gd name="T15" fmla="*/ 604 h 1205"/>
                <a:gd name="T16" fmla="*/ 525 w 1019"/>
                <a:gd name="T17" fmla="*/ 0 h 1205"/>
                <a:gd name="T18" fmla="*/ 1018 w 1019"/>
                <a:gd name="T19" fmla="*/ 404 h 1205"/>
                <a:gd name="T20" fmla="*/ 779 w 1019"/>
                <a:gd name="T21" fmla="*/ 404 h 1205"/>
                <a:gd name="T22" fmla="*/ 779 w 1019"/>
                <a:gd name="T23" fmla="*/ 407 h 1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19" h="1205">
                  <a:moveTo>
                    <a:pt x="779" y="407"/>
                  </a:moveTo>
                  <a:cubicBezTo>
                    <a:pt x="759" y="339"/>
                    <a:pt x="722" y="209"/>
                    <a:pt x="525" y="209"/>
                  </a:cubicBezTo>
                  <a:cubicBezTo>
                    <a:pt x="409" y="209"/>
                    <a:pt x="243" y="285"/>
                    <a:pt x="243" y="610"/>
                  </a:cubicBezTo>
                  <a:cubicBezTo>
                    <a:pt x="243" y="815"/>
                    <a:pt x="324" y="998"/>
                    <a:pt x="525" y="998"/>
                  </a:cubicBezTo>
                  <a:cubicBezTo>
                    <a:pt x="657" y="998"/>
                    <a:pt x="751" y="922"/>
                    <a:pt x="779" y="784"/>
                  </a:cubicBezTo>
                  <a:lnTo>
                    <a:pt x="1018" y="784"/>
                  </a:lnTo>
                  <a:cubicBezTo>
                    <a:pt x="970" y="1032"/>
                    <a:pt x="810" y="1204"/>
                    <a:pt x="522" y="1204"/>
                  </a:cubicBezTo>
                  <a:cubicBezTo>
                    <a:pt x="217" y="1204"/>
                    <a:pt x="0" y="998"/>
                    <a:pt x="0" y="604"/>
                  </a:cubicBezTo>
                  <a:cubicBezTo>
                    <a:pt x="0" y="203"/>
                    <a:pt x="231" y="0"/>
                    <a:pt x="525" y="0"/>
                  </a:cubicBezTo>
                  <a:cubicBezTo>
                    <a:pt x="866" y="0"/>
                    <a:pt x="1003" y="234"/>
                    <a:pt x="1018" y="404"/>
                  </a:cubicBezTo>
                  <a:lnTo>
                    <a:pt x="779" y="404"/>
                  </a:lnTo>
                  <a:lnTo>
                    <a:pt x="779" y="40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4" name="Freeform 10"/>
            <p:cNvSpPr>
              <a:spLocks noChangeArrowheads="1"/>
            </p:cNvSpPr>
            <p:nvPr/>
          </p:nvSpPr>
          <p:spPr bwMode="auto">
            <a:xfrm>
              <a:off x="5119688" y="3660775"/>
              <a:ext cx="311150" cy="320675"/>
            </a:xfrm>
            <a:custGeom>
              <a:avLst/>
              <a:gdLst>
                <a:gd name="T0" fmla="*/ 432 w 865"/>
                <a:gd name="T1" fmla="*/ 891 h 892"/>
                <a:gd name="T2" fmla="*/ 0 w 865"/>
                <a:gd name="T3" fmla="*/ 445 h 892"/>
                <a:gd name="T4" fmla="*/ 432 w 865"/>
                <a:gd name="T5" fmla="*/ 0 h 892"/>
                <a:gd name="T6" fmla="*/ 864 w 865"/>
                <a:gd name="T7" fmla="*/ 445 h 892"/>
                <a:gd name="T8" fmla="*/ 432 w 865"/>
                <a:gd name="T9" fmla="*/ 891 h 892"/>
                <a:gd name="T10" fmla="*/ 432 w 865"/>
                <a:gd name="T11" fmla="*/ 189 h 892"/>
                <a:gd name="T12" fmla="*/ 229 w 865"/>
                <a:gd name="T13" fmla="*/ 445 h 892"/>
                <a:gd name="T14" fmla="*/ 432 w 865"/>
                <a:gd name="T15" fmla="*/ 702 h 892"/>
                <a:gd name="T16" fmla="*/ 635 w 865"/>
                <a:gd name="T17" fmla="*/ 445 h 892"/>
                <a:gd name="T18" fmla="*/ 432 w 865"/>
                <a:gd name="T19" fmla="*/ 189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5" h="892">
                  <a:moveTo>
                    <a:pt x="432" y="891"/>
                  </a:moveTo>
                  <a:cubicBezTo>
                    <a:pt x="203" y="891"/>
                    <a:pt x="0" y="750"/>
                    <a:pt x="0" y="445"/>
                  </a:cubicBezTo>
                  <a:cubicBezTo>
                    <a:pt x="0" y="141"/>
                    <a:pt x="206" y="0"/>
                    <a:pt x="432" y="0"/>
                  </a:cubicBezTo>
                  <a:cubicBezTo>
                    <a:pt x="661" y="0"/>
                    <a:pt x="864" y="141"/>
                    <a:pt x="864" y="445"/>
                  </a:cubicBezTo>
                  <a:cubicBezTo>
                    <a:pt x="864" y="752"/>
                    <a:pt x="661" y="891"/>
                    <a:pt x="432" y="891"/>
                  </a:cubicBezTo>
                  <a:close/>
                  <a:moveTo>
                    <a:pt x="432" y="189"/>
                  </a:moveTo>
                  <a:cubicBezTo>
                    <a:pt x="260" y="189"/>
                    <a:pt x="229" y="338"/>
                    <a:pt x="229" y="445"/>
                  </a:cubicBezTo>
                  <a:cubicBezTo>
                    <a:pt x="229" y="552"/>
                    <a:pt x="260" y="702"/>
                    <a:pt x="432" y="702"/>
                  </a:cubicBezTo>
                  <a:cubicBezTo>
                    <a:pt x="604" y="702"/>
                    <a:pt x="635" y="552"/>
                    <a:pt x="635" y="445"/>
                  </a:cubicBezTo>
                  <a:cubicBezTo>
                    <a:pt x="635" y="338"/>
                    <a:pt x="604" y="189"/>
                    <a:pt x="432" y="18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5" name="Freeform 11"/>
            <p:cNvSpPr>
              <a:spLocks noChangeArrowheads="1"/>
            </p:cNvSpPr>
            <p:nvPr/>
          </p:nvSpPr>
          <p:spPr bwMode="auto">
            <a:xfrm>
              <a:off x="5475288" y="3660775"/>
              <a:ext cx="276225" cy="312738"/>
            </a:xfrm>
            <a:custGeom>
              <a:avLst/>
              <a:gdLst>
                <a:gd name="T0" fmla="*/ 542 w 766"/>
                <a:gd name="T1" fmla="*/ 868 h 869"/>
                <a:gd name="T2" fmla="*/ 542 w 766"/>
                <a:gd name="T3" fmla="*/ 355 h 869"/>
                <a:gd name="T4" fmla="*/ 398 w 766"/>
                <a:gd name="T5" fmla="*/ 189 h 869"/>
                <a:gd name="T6" fmla="*/ 223 w 766"/>
                <a:gd name="T7" fmla="*/ 383 h 869"/>
                <a:gd name="T8" fmla="*/ 223 w 766"/>
                <a:gd name="T9" fmla="*/ 868 h 869"/>
                <a:gd name="T10" fmla="*/ 0 w 766"/>
                <a:gd name="T11" fmla="*/ 868 h 869"/>
                <a:gd name="T12" fmla="*/ 0 w 766"/>
                <a:gd name="T13" fmla="*/ 23 h 869"/>
                <a:gd name="T14" fmla="*/ 215 w 766"/>
                <a:gd name="T15" fmla="*/ 23 h 869"/>
                <a:gd name="T16" fmla="*/ 215 w 766"/>
                <a:gd name="T17" fmla="*/ 147 h 869"/>
                <a:gd name="T18" fmla="*/ 217 w 766"/>
                <a:gd name="T19" fmla="*/ 147 h 869"/>
                <a:gd name="T20" fmla="*/ 471 w 766"/>
                <a:gd name="T21" fmla="*/ 0 h 869"/>
                <a:gd name="T22" fmla="*/ 765 w 766"/>
                <a:gd name="T23" fmla="*/ 282 h 869"/>
                <a:gd name="T24" fmla="*/ 765 w 766"/>
                <a:gd name="T25" fmla="*/ 868 h 869"/>
                <a:gd name="T26" fmla="*/ 542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542" y="868"/>
                  </a:move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8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  <a:lnTo>
                    <a:pt x="542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6" name="Freeform 12"/>
            <p:cNvSpPr>
              <a:spLocks noChangeArrowheads="1"/>
            </p:cNvSpPr>
            <p:nvPr/>
          </p:nvSpPr>
          <p:spPr bwMode="auto">
            <a:xfrm>
              <a:off x="5791200" y="3660775"/>
              <a:ext cx="279400" cy="320675"/>
            </a:xfrm>
            <a:custGeom>
              <a:avLst/>
              <a:gdLst>
                <a:gd name="T0" fmla="*/ 530 w 777"/>
                <a:gd name="T1" fmla="*/ 282 h 892"/>
                <a:gd name="T2" fmla="*/ 381 w 777"/>
                <a:gd name="T3" fmla="*/ 172 h 892"/>
                <a:gd name="T4" fmla="*/ 245 w 777"/>
                <a:gd name="T5" fmla="*/ 254 h 892"/>
                <a:gd name="T6" fmla="*/ 776 w 777"/>
                <a:gd name="T7" fmla="*/ 600 h 892"/>
                <a:gd name="T8" fmla="*/ 406 w 777"/>
                <a:gd name="T9" fmla="*/ 891 h 892"/>
                <a:gd name="T10" fmla="*/ 0 w 777"/>
                <a:gd name="T11" fmla="*/ 597 h 892"/>
                <a:gd name="T12" fmla="*/ 228 w 777"/>
                <a:gd name="T13" fmla="*/ 597 h 892"/>
                <a:gd name="T14" fmla="*/ 412 w 777"/>
                <a:gd name="T15" fmla="*/ 721 h 892"/>
                <a:gd name="T16" fmla="*/ 553 w 777"/>
                <a:gd name="T17" fmla="*/ 634 h 892"/>
                <a:gd name="T18" fmla="*/ 28 w 777"/>
                <a:gd name="T19" fmla="*/ 282 h 892"/>
                <a:gd name="T20" fmla="*/ 369 w 777"/>
                <a:gd name="T21" fmla="*/ 0 h 892"/>
                <a:gd name="T22" fmla="*/ 750 w 777"/>
                <a:gd name="T23" fmla="*/ 279 h 892"/>
                <a:gd name="T24" fmla="*/ 530 w 777"/>
                <a:gd name="T25" fmla="*/ 279 h 892"/>
                <a:gd name="T26" fmla="*/ 530 w 777"/>
                <a:gd name="T27" fmla="*/ 282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77" h="892">
                  <a:moveTo>
                    <a:pt x="530" y="282"/>
                  </a:moveTo>
                  <a:cubicBezTo>
                    <a:pt x="522" y="229"/>
                    <a:pt x="503" y="172"/>
                    <a:pt x="381" y="172"/>
                  </a:cubicBezTo>
                  <a:cubicBezTo>
                    <a:pt x="260" y="172"/>
                    <a:pt x="245" y="217"/>
                    <a:pt x="245" y="254"/>
                  </a:cubicBezTo>
                  <a:cubicBezTo>
                    <a:pt x="245" y="386"/>
                    <a:pt x="776" y="291"/>
                    <a:pt x="776" y="600"/>
                  </a:cubicBezTo>
                  <a:cubicBezTo>
                    <a:pt x="776" y="846"/>
                    <a:pt x="536" y="891"/>
                    <a:pt x="406" y="891"/>
                  </a:cubicBezTo>
                  <a:cubicBezTo>
                    <a:pt x="214" y="891"/>
                    <a:pt x="5" y="823"/>
                    <a:pt x="0" y="597"/>
                  </a:cubicBezTo>
                  <a:lnTo>
                    <a:pt x="228" y="597"/>
                  </a:lnTo>
                  <a:cubicBezTo>
                    <a:pt x="228" y="668"/>
                    <a:pt x="274" y="721"/>
                    <a:pt x="412" y="721"/>
                  </a:cubicBezTo>
                  <a:cubicBezTo>
                    <a:pt x="527" y="721"/>
                    <a:pt x="553" y="665"/>
                    <a:pt x="553" y="634"/>
                  </a:cubicBezTo>
                  <a:cubicBezTo>
                    <a:pt x="553" y="493"/>
                    <a:pt x="28" y="600"/>
                    <a:pt x="28" y="282"/>
                  </a:cubicBezTo>
                  <a:cubicBezTo>
                    <a:pt x="28" y="158"/>
                    <a:pt x="107" y="0"/>
                    <a:pt x="369" y="0"/>
                  </a:cubicBezTo>
                  <a:cubicBezTo>
                    <a:pt x="536" y="0"/>
                    <a:pt x="734" y="42"/>
                    <a:pt x="750" y="279"/>
                  </a:cubicBezTo>
                  <a:lnTo>
                    <a:pt x="530" y="279"/>
                  </a:lnTo>
                  <a:lnTo>
                    <a:pt x="530" y="28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7" name="Freeform 13"/>
            <p:cNvSpPr>
              <a:spLocks noChangeArrowheads="1"/>
            </p:cNvSpPr>
            <p:nvPr/>
          </p:nvSpPr>
          <p:spPr bwMode="auto">
            <a:xfrm>
              <a:off x="6110288" y="3668713"/>
              <a:ext cx="274637" cy="312737"/>
            </a:xfrm>
            <a:custGeom>
              <a:avLst/>
              <a:gdLst>
                <a:gd name="T0" fmla="*/ 547 w 763"/>
                <a:gd name="T1" fmla="*/ 845 h 869"/>
                <a:gd name="T2" fmla="*/ 547 w 763"/>
                <a:gd name="T3" fmla="*/ 727 h 869"/>
                <a:gd name="T4" fmla="*/ 545 w 763"/>
                <a:gd name="T5" fmla="*/ 727 h 869"/>
                <a:gd name="T6" fmla="*/ 288 w 763"/>
                <a:gd name="T7" fmla="*/ 868 h 869"/>
                <a:gd name="T8" fmla="*/ 0 w 763"/>
                <a:gd name="T9" fmla="*/ 554 h 869"/>
                <a:gd name="T10" fmla="*/ 0 w 763"/>
                <a:gd name="T11" fmla="*/ 0 h 869"/>
                <a:gd name="T12" fmla="*/ 223 w 763"/>
                <a:gd name="T13" fmla="*/ 0 h 869"/>
                <a:gd name="T14" fmla="*/ 223 w 763"/>
                <a:gd name="T15" fmla="*/ 523 h 869"/>
                <a:gd name="T16" fmla="*/ 367 w 763"/>
                <a:gd name="T17" fmla="*/ 679 h 869"/>
                <a:gd name="T18" fmla="*/ 539 w 763"/>
                <a:gd name="T19" fmla="*/ 487 h 869"/>
                <a:gd name="T20" fmla="*/ 539 w 763"/>
                <a:gd name="T21" fmla="*/ 0 h 869"/>
                <a:gd name="T22" fmla="*/ 762 w 763"/>
                <a:gd name="T23" fmla="*/ 0 h 869"/>
                <a:gd name="T24" fmla="*/ 762 w 763"/>
                <a:gd name="T25" fmla="*/ 845 h 869"/>
                <a:gd name="T26" fmla="*/ 547 w 763"/>
                <a:gd name="T27" fmla="*/ 845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3" h="869">
                  <a:moveTo>
                    <a:pt x="547" y="845"/>
                  </a:moveTo>
                  <a:lnTo>
                    <a:pt x="547" y="727"/>
                  </a:lnTo>
                  <a:lnTo>
                    <a:pt x="545" y="727"/>
                  </a:lnTo>
                  <a:cubicBezTo>
                    <a:pt x="494" y="817"/>
                    <a:pt x="403" y="868"/>
                    <a:pt x="288" y="868"/>
                  </a:cubicBezTo>
                  <a:cubicBezTo>
                    <a:pt x="121" y="868"/>
                    <a:pt x="0" y="772"/>
                    <a:pt x="0" y="554"/>
                  </a:cubicBezTo>
                  <a:lnTo>
                    <a:pt x="0" y="0"/>
                  </a:lnTo>
                  <a:lnTo>
                    <a:pt x="223" y="0"/>
                  </a:lnTo>
                  <a:lnTo>
                    <a:pt x="223" y="523"/>
                  </a:lnTo>
                  <a:cubicBezTo>
                    <a:pt x="223" y="653"/>
                    <a:pt x="299" y="679"/>
                    <a:pt x="367" y="679"/>
                  </a:cubicBezTo>
                  <a:cubicBezTo>
                    <a:pt x="440" y="679"/>
                    <a:pt x="539" y="636"/>
                    <a:pt x="539" y="487"/>
                  </a:cubicBezTo>
                  <a:lnTo>
                    <a:pt x="539" y="0"/>
                  </a:lnTo>
                  <a:lnTo>
                    <a:pt x="762" y="0"/>
                  </a:lnTo>
                  <a:lnTo>
                    <a:pt x="762" y="845"/>
                  </a:lnTo>
                  <a:lnTo>
                    <a:pt x="547" y="84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8" name="Freeform 14"/>
            <p:cNvSpPr>
              <a:spLocks noChangeArrowheads="1"/>
            </p:cNvSpPr>
            <p:nvPr/>
          </p:nvSpPr>
          <p:spPr bwMode="auto">
            <a:xfrm>
              <a:off x="6446838" y="3562350"/>
              <a:ext cx="80962" cy="411163"/>
            </a:xfrm>
            <a:custGeom>
              <a:avLst/>
              <a:gdLst>
                <a:gd name="T0" fmla="*/ 223 w 224"/>
                <a:gd name="T1" fmla="*/ 1142 h 1143"/>
                <a:gd name="T2" fmla="*/ 0 w 224"/>
                <a:gd name="T3" fmla="*/ 1142 h 1143"/>
                <a:gd name="T4" fmla="*/ 0 w 224"/>
                <a:gd name="T5" fmla="*/ 0 h 1143"/>
                <a:gd name="T6" fmla="*/ 223 w 224"/>
                <a:gd name="T7" fmla="*/ 0 h 1143"/>
                <a:gd name="T8" fmla="*/ 223 w 224"/>
                <a:gd name="T9" fmla="*/ 1142 h 1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" h="1143">
                  <a:moveTo>
                    <a:pt x="223" y="1142"/>
                  </a:moveTo>
                  <a:lnTo>
                    <a:pt x="0" y="1142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114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53" name="Freeform 15"/>
            <p:cNvSpPr>
              <a:spLocks noChangeArrowheads="1"/>
            </p:cNvSpPr>
            <p:nvPr/>
          </p:nvSpPr>
          <p:spPr bwMode="auto">
            <a:xfrm>
              <a:off x="6572250" y="3587750"/>
              <a:ext cx="171450" cy="388938"/>
            </a:xfrm>
            <a:custGeom>
              <a:avLst/>
              <a:gdLst>
                <a:gd name="T0" fmla="*/ 477 w 478"/>
                <a:gd name="T1" fmla="*/ 226 h 1081"/>
                <a:gd name="T2" fmla="*/ 477 w 478"/>
                <a:gd name="T3" fmla="*/ 384 h 1081"/>
                <a:gd name="T4" fmla="*/ 339 w 478"/>
                <a:gd name="T5" fmla="*/ 384 h 1081"/>
                <a:gd name="T6" fmla="*/ 339 w 478"/>
                <a:gd name="T7" fmla="*/ 843 h 1081"/>
                <a:gd name="T8" fmla="*/ 432 w 478"/>
                <a:gd name="T9" fmla="*/ 910 h 1081"/>
                <a:gd name="T10" fmla="*/ 477 w 478"/>
                <a:gd name="T11" fmla="*/ 907 h 1081"/>
                <a:gd name="T12" fmla="*/ 477 w 478"/>
                <a:gd name="T13" fmla="*/ 1077 h 1081"/>
                <a:gd name="T14" fmla="*/ 372 w 478"/>
                <a:gd name="T15" fmla="*/ 1080 h 1081"/>
                <a:gd name="T16" fmla="*/ 344 w 478"/>
                <a:gd name="T17" fmla="*/ 1080 h 1081"/>
                <a:gd name="T18" fmla="*/ 116 w 478"/>
                <a:gd name="T19" fmla="*/ 896 h 1081"/>
                <a:gd name="T20" fmla="*/ 116 w 478"/>
                <a:gd name="T21" fmla="*/ 386 h 1081"/>
                <a:gd name="T22" fmla="*/ 0 w 478"/>
                <a:gd name="T23" fmla="*/ 386 h 1081"/>
                <a:gd name="T24" fmla="*/ 0 w 478"/>
                <a:gd name="T25" fmla="*/ 228 h 1081"/>
                <a:gd name="T26" fmla="*/ 116 w 478"/>
                <a:gd name="T27" fmla="*/ 228 h 1081"/>
                <a:gd name="T28" fmla="*/ 116 w 478"/>
                <a:gd name="T29" fmla="*/ 0 h 1081"/>
                <a:gd name="T30" fmla="*/ 339 w 478"/>
                <a:gd name="T31" fmla="*/ 0 h 1081"/>
                <a:gd name="T32" fmla="*/ 339 w 478"/>
                <a:gd name="T33" fmla="*/ 226 h 1081"/>
                <a:gd name="T34" fmla="*/ 477 w 478"/>
                <a:gd name="T35" fmla="*/ 226 h 10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8" h="1081">
                  <a:moveTo>
                    <a:pt x="477" y="226"/>
                  </a:moveTo>
                  <a:lnTo>
                    <a:pt x="477" y="384"/>
                  </a:lnTo>
                  <a:lnTo>
                    <a:pt x="339" y="384"/>
                  </a:lnTo>
                  <a:lnTo>
                    <a:pt x="339" y="843"/>
                  </a:lnTo>
                  <a:cubicBezTo>
                    <a:pt x="339" y="891"/>
                    <a:pt x="341" y="910"/>
                    <a:pt x="432" y="910"/>
                  </a:cubicBezTo>
                  <a:cubicBezTo>
                    <a:pt x="446" y="910"/>
                    <a:pt x="463" y="907"/>
                    <a:pt x="477" y="907"/>
                  </a:cubicBezTo>
                  <a:lnTo>
                    <a:pt x="477" y="1077"/>
                  </a:lnTo>
                  <a:cubicBezTo>
                    <a:pt x="443" y="1080"/>
                    <a:pt x="406" y="1080"/>
                    <a:pt x="372" y="1080"/>
                  </a:cubicBezTo>
                  <a:lnTo>
                    <a:pt x="344" y="1080"/>
                  </a:lnTo>
                  <a:cubicBezTo>
                    <a:pt x="152" y="1080"/>
                    <a:pt x="116" y="1006"/>
                    <a:pt x="116" y="896"/>
                  </a:cubicBezTo>
                  <a:lnTo>
                    <a:pt x="116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6" y="228"/>
                  </a:lnTo>
                  <a:lnTo>
                    <a:pt x="116" y="0"/>
                  </a:lnTo>
                  <a:lnTo>
                    <a:pt x="339" y="0"/>
                  </a:lnTo>
                  <a:lnTo>
                    <a:pt x="339" y="226"/>
                  </a:lnTo>
                  <a:lnTo>
                    <a:pt x="477" y="22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55" name="Freeform 16"/>
            <p:cNvSpPr>
              <a:spLocks noChangeArrowheads="1"/>
            </p:cNvSpPr>
            <p:nvPr/>
          </p:nvSpPr>
          <p:spPr bwMode="auto">
            <a:xfrm>
              <a:off x="6800850" y="3559175"/>
              <a:ext cx="80963" cy="414338"/>
            </a:xfrm>
            <a:custGeom>
              <a:avLst/>
              <a:gdLst>
                <a:gd name="T0" fmla="*/ 223 w 224"/>
                <a:gd name="T1" fmla="*/ 206 h 1151"/>
                <a:gd name="T2" fmla="*/ 0 w 224"/>
                <a:gd name="T3" fmla="*/ 206 h 1151"/>
                <a:gd name="T4" fmla="*/ 0 w 224"/>
                <a:gd name="T5" fmla="*/ 0 h 1151"/>
                <a:gd name="T6" fmla="*/ 223 w 224"/>
                <a:gd name="T7" fmla="*/ 0 h 1151"/>
                <a:gd name="T8" fmla="*/ 223 w 224"/>
                <a:gd name="T9" fmla="*/ 206 h 1151"/>
                <a:gd name="T10" fmla="*/ 223 w 224"/>
                <a:gd name="T11" fmla="*/ 305 h 1151"/>
                <a:gd name="T12" fmla="*/ 223 w 224"/>
                <a:gd name="T13" fmla="*/ 1150 h 1151"/>
                <a:gd name="T14" fmla="*/ 0 w 224"/>
                <a:gd name="T15" fmla="*/ 1150 h 1151"/>
                <a:gd name="T16" fmla="*/ 0 w 224"/>
                <a:gd name="T17" fmla="*/ 305 h 1151"/>
                <a:gd name="T18" fmla="*/ 223 w 224"/>
                <a:gd name="T19" fmla="*/ 305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4" h="1151">
                  <a:moveTo>
                    <a:pt x="223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206"/>
                  </a:lnTo>
                  <a:close/>
                  <a:moveTo>
                    <a:pt x="223" y="305"/>
                  </a:moveTo>
                  <a:lnTo>
                    <a:pt x="223" y="1150"/>
                  </a:lnTo>
                  <a:lnTo>
                    <a:pt x="0" y="1150"/>
                  </a:lnTo>
                  <a:lnTo>
                    <a:pt x="0" y="305"/>
                  </a:lnTo>
                  <a:lnTo>
                    <a:pt x="223" y="30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58" name="Freeform 17"/>
            <p:cNvSpPr>
              <a:spLocks noChangeArrowheads="1"/>
            </p:cNvSpPr>
            <p:nvPr/>
          </p:nvSpPr>
          <p:spPr bwMode="auto">
            <a:xfrm>
              <a:off x="6942138" y="3660775"/>
              <a:ext cx="276225" cy="312738"/>
            </a:xfrm>
            <a:custGeom>
              <a:avLst/>
              <a:gdLst>
                <a:gd name="T0" fmla="*/ 765 w 766"/>
                <a:gd name="T1" fmla="*/ 868 h 869"/>
                <a:gd name="T2" fmla="*/ 542 w 766"/>
                <a:gd name="T3" fmla="*/ 868 h 869"/>
                <a:gd name="T4" fmla="*/ 542 w 766"/>
                <a:gd name="T5" fmla="*/ 355 h 869"/>
                <a:gd name="T6" fmla="*/ 398 w 766"/>
                <a:gd name="T7" fmla="*/ 189 h 869"/>
                <a:gd name="T8" fmla="*/ 223 w 766"/>
                <a:gd name="T9" fmla="*/ 383 h 869"/>
                <a:gd name="T10" fmla="*/ 223 w 766"/>
                <a:gd name="T11" fmla="*/ 868 h 869"/>
                <a:gd name="T12" fmla="*/ 0 w 766"/>
                <a:gd name="T13" fmla="*/ 868 h 869"/>
                <a:gd name="T14" fmla="*/ 0 w 766"/>
                <a:gd name="T15" fmla="*/ 23 h 869"/>
                <a:gd name="T16" fmla="*/ 215 w 766"/>
                <a:gd name="T17" fmla="*/ 23 h 869"/>
                <a:gd name="T18" fmla="*/ 215 w 766"/>
                <a:gd name="T19" fmla="*/ 147 h 869"/>
                <a:gd name="T20" fmla="*/ 217 w 766"/>
                <a:gd name="T21" fmla="*/ 147 h 869"/>
                <a:gd name="T22" fmla="*/ 471 w 766"/>
                <a:gd name="T23" fmla="*/ 0 h 869"/>
                <a:gd name="T24" fmla="*/ 765 w 766"/>
                <a:gd name="T25" fmla="*/ 282 h 869"/>
                <a:gd name="T26" fmla="*/ 765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765" y="868"/>
                  </a:moveTo>
                  <a:lnTo>
                    <a:pt x="542" y="868"/>
                  </a:ln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9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59" name="Freeform 18"/>
            <p:cNvSpPr>
              <a:spLocks noChangeArrowheads="1"/>
            </p:cNvSpPr>
            <p:nvPr/>
          </p:nvSpPr>
          <p:spPr bwMode="auto">
            <a:xfrm>
              <a:off x="7259638" y="3660775"/>
              <a:ext cx="293687" cy="438150"/>
            </a:xfrm>
            <a:custGeom>
              <a:avLst/>
              <a:gdLst>
                <a:gd name="T0" fmla="*/ 816 w 817"/>
                <a:gd name="T1" fmla="*/ 26 h 1216"/>
                <a:gd name="T2" fmla="*/ 816 w 817"/>
                <a:gd name="T3" fmla="*/ 826 h 1216"/>
                <a:gd name="T4" fmla="*/ 387 w 817"/>
                <a:gd name="T5" fmla="*/ 1215 h 1216"/>
                <a:gd name="T6" fmla="*/ 17 w 817"/>
                <a:gd name="T7" fmla="*/ 961 h 1216"/>
                <a:gd name="T8" fmla="*/ 260 w 817"/>
                <a:gd name="T9" fmla="*/ 961 h 1216"/>
                <a:gd name="T10" fmla="*/ 415 w 817"/>
                <a:gd name="T11" fmla="*/ 1046 h 1216"/>
                <a:gd name="T12" fmla="*/ 593 w 817"/>
                <a:gd name="T13" fmla="*/ 851 h 1216"/>
                <a:gd name="T14" fmla="*/ 593 w 817"/>
                <a:gd name="T15" fmla="*/ 750 h 1216"/>
                <a:gd name="T16" fmla="*/ 590 w 817"/>
                <a:gd name="T17" fmla="*/ 747 h 1216"/>
                <a:gd name="T18" fmla="*/ 365 w 817"/>
                <a:gd name="T19" fmla="*/ 874 h 1216"/>
                <a:gd name="T20" fmla="*/ 0 w 817"/>
                <a:gd name="T21" fmla="*/ 437 h 1216"/>
                <a:gd name="T22" fmla="*/ 353 w 817"/>
                <a:gd name="T23" fmla="*/ 0 h 1216"/>
                <a:gd name="T24" fmla="*/ 602 w 817"/>
                <a:gd name="T25" fmla="*/ 147 h 1216"/>
                <a:gd name="T26" fmla="*/ 604 w 817"/>
                <a:gd name="T27" fmla="*/ 147 h 1216"/>
                <a:gd name="T28" fmla="*/ 604 w 817"/>
                <a:gd name="T29" fmla="*/ 20 h 1216"/>
                <a:gd name="T30" fmla="*/ 816 w 817"/>
                <a:gd name="T31" fmla="*/ 20 h 1216"/>
                <a:gd name="T32" fmla="*/ 816 w 817"/>
                <a:gd name="T33" fmla="*/ 26 h 1216"/>
                <a:gd name="T34" fmla="*/ 407 w 817"/>
                <a:gd name="T35" fmla="*/ 688 h 1216"/>
                <a:gd name="T36" fmla="*/ 596 w 817"/>
                <a:gd name="T37" fmla="*/ 442 h 1216"/>
                <a:gd name="T38" fmla="*/ 404 w 817"/>
                <a:gd name="T39" fmla="*/ 195 h 1216"/>
                <a:gd name="T40" fmla="*/ 229 w 817"/>
                <a:gd name="T41" fmla="*/ 451 h 1216"/>
                <a:gd name="T42" fmla="*/ 407 w 817"/>
                <a:gd name="T43" fmla="*/ 688 h 1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17" h="1216">
                  <a:moveTo>
                    <a:pt x="816" y="26"/>
                  </a:moveTo>
                  <a:lnTo>
                    <a:pt x="816" y="826"/>
                  </a:lnTo>
                  <a:cubicBezTo>
                    <a:pt x="816" y="973"/>
                    <a:pt x="805" y="1215"/>
                    <a:pt x="387" y="1215"/>
                  </a:cubicBezTo>
                  <a:cubicBezTo>
                    <a:pt x="212" y="1215"/>
                    <a:pt x="29" y="1142"/>
                    <a:pt x="17" y="961"/>
                  </a:cubicBezTo>
                  <a:lnTo>
                    <a:pt x="260" y="961"/>
                  </a:lnTo>
                  <a:cubicBezTo>
                    <a:pt x="269" y="1004"/>
                    <a:pt x="288" y="1046"/>
                    <a:pt x="415" y="1046"/>
                  </a:cubicBezTo>
                  <a:cubicBezTo>
                    <a:pt x="534" y="1046"/>
                    <a:pt x="593" y="990"/>
                    <a:pt x="593" y="851"/>
                  </a:cubicBezTo>
                  <a:lnTo>
                    <a:pt x="593" y="750"/>
                  </a:lnTo>
                  <a:lnTo>
                    <a:pt x="590" y="747"/>
                  </a:lnTo>
                  <a:cubicBezTo>
                    <a:pt x="554" y="812"/>
                    <a:pt x="497" y="874"/>
                    <a:pt x="365" y="874"/>
                  </a:cubicBezTo>
                  <a:cubicBezTo>
                    <a:pt x="161" y="874"/>
                    <a:pt x="0" y="733"/>
                    <a:pt x="0" y="437"/>
                  </a:cubicBezTo>
                  <a:cubicBezTo>
                    <a:pt x="0" y="144"/>
                    <a:pt x="167" y="0"/>
                    <a:pt x="353" y="0"/>
                  </a:cubicBezTo>
                  <a:cubicBezTo>
                    <a:pt x="511" y="0"/>
                    <a:pt x="573" y="93"/>
                    <a:pt x="602" y="147"/>
                  </a:cubicBezTo>
                  <a:lnTo>
                    <a:pt x="604" y="147"/>
                  </a:lnTo>
                  <a:lnTo>
                    <a:pt x="604" y="20"/>
                  </a:lnTo>
                  <a:lnTo>
                    <a:pt x="816" y="20"/>
                  </a:lnTo>
                  <a:lnTo>
                    <a:pt x="816" y="26"/>
                  </a:lnTo>
                  <a:close/>
                  <a:moveTo>
                    <a:pt x="407" y="688"/>
                  </a:moveTo>
                  <a:cubicBezTo>
                    <a:pt x="559" y="688"/>
                    <a:pt x="596" y="558"/>
                    <a:pt x="596" y="442"/>
                  </a:cubicBezTo>
                  <a:cubicBezTo>
                    <a:pt x="596" y="308"/>
                    <a:pt x="528" y="195"/>
                    <a:pt x="404" y="195"/>
                  </a:cubicBezTo>
                  <a:cubicBezTo>
                    <a:pt x="322" y="195"/>
                    <a:pt x="229" y="254"/>
                    <a:pt x="229" y="451"/>
                  </a:cubicBezTo>
                  <a:cubicBezTo>
                    <a:pt x="229" y="561"/>
                    <a:pt x="274" y="688"/>
                    <a:pt x="407" y="6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Slide - 1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7474" y="0"/>
            <a:ext cx="9151471" cy="2057426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1152" y="-9246"/>
            <a:ext cx="9144000" cy="2066672"/>
          </a:xfrm>
          <a:prstGeom prst="rect">
            <a:avLst/>
          </a:prstGeom>
          <a:solidFill>
            <a:srgbClr val="0000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3" name="Group 48"/>
          <p:cNvGrpSpPr/>
          <p:nvPr userDrawn="1"/>
        </p:nvGrpSpPr>
        <p:grpSpPr>
          <a:xfrm>
            <a:off x="7661372" y="276624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50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51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52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54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56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57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79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80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81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82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83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84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85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86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87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88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89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90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91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92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93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94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95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</p:grpSp>
      <p:sp>
        <p:nvSpPr>
          <p:cNvPr id="11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2742510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  <a:endParaRPr lang="en-US" dirty="0"/>
          </a:p>
          <a:p>
            <a:r>
              <a:rPr lang="en-US" dirty="0"/>
              <a:t>Subtitle placeholder</a:t>
            </a:r>
            <a:endParaRPr lang="en-US" dirty="0"/>
          </a:p>
        </p:txBody>
      </p:sp>
      <p:sp>
        <p:nvSpPr>
          <p:cNvPr id="120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56543"/>
            <a:ext cx="7653702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1 Line HCC Title Slide Placeholder</a:t>
            </a:r>
            <a:endParaRPr lang="en-US" dirty="0"/>
          </a:p>
        </p:txBody>
      </p:sp>
      <p:sp>
        <p:nvSpPr>
          <p:cNvPr id="121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3805052"/>
            <a:ext cx="4633158" cy="307777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  <a:endParaRPr lang="en-US" dirty="0"/>
          </a:p>
        </p:txBody>
      </p:sp>
      <p:sp>
        <p:nvSpPr>
          <p:cNvPr id="12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036033"/>
            <a:ext cx="4633158" cy="276999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endParaRPr lang="en-US" dirty="0"/>
          </a:p>
        </p:txBody>
      </p:sp>
      <p:sp>
        <p:nvSpPr>
          <p:cNvPr id="123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12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187862" y="4313032"/>
            <a:ext cx="4633158" cy="276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280670" indent="0">
              <a:buNone/>
              <a:defRPr sz="1400"/>
            </a:lvl2pPr>
            <a:lvl3pPr marL="574675" indent="0">
              <a:buNone/>
              <a:defRPr sz="1400"/>
            </a:lvl3pPr>
            <a:lvl4pPr marL="855980" indent="0">
              <a:buNone/>
              <a:defRPr sz="1400"/>
            </a:lvl4pPr>
            <a:lvl5pPr marL="1090930" indent="0">
              <a:buNone/>
              <a:defRPr sz="1400"/>
            </a:lvl5pPr>
          </a:lstStyle>
          <a:p>
            <a:pPr lvl="0"/>
            <a:r>
              <a:rPr lang="en-US" dirty="0"/>
              <a:t>Date</a:t>
            </a:r>
            <a:endParaRPr lang="en-US" dirty="0"/>
          </a:p>
        </p:txBody>
      </p:sp>
      <p:grpSp>
        <p:nvGrpSpPr>
          <p:cNvPr id="5" name="Group 33"/>
          <p:cNvGrpSpPr>
            <a:grpSpLocks noChangeAspect="1"/>
          </p:cNvGrpSpPr>
          <p:nvPr userDrawn="1"/>
        </p:nvGrpSpPr>
        <p:grpSpPr>
          <a:xfrm>
            <a:off x="328614" y="271991"/>
            <a:ext cx="1708434" cy="201168"/>
            <a:chOff x="2106613" y="3457575"/>
            <a:chExt cx="5446712" cy="641350"/>
          </a:xfrm>
          <a:solidFill>
            <a:schemeClr val="bg1"/>
          </a:solidFill>
        </p:grpSpPr>
        <p:sp>
          <p:nvSpPr>
            <p:cNvPr id="35" name="Freeform 1"/>
            <p:cNvSpPr>
              <a:spLocks noChangeArrowheads="1"/>
            </p:cNvSpPr>
            <p:nvPr/>
          </p:nvSpPr>
          <p:spPr bwMode="auto">
            <a:xfrm>
              <a:off x="2786063" y="3563938"/>
              <a:ext cx="325437" cy="411162"/>
            </a:xfrm>
            <a:custGeom>
              <a:avLst/>
              <a:gdLst>
                <a:gd name="T0" fmla="*/ 234 w 904"/>
                <a:gd name="T1" fmla="*/ 628 h 1140"/>
                <a:gd name="T2" fmla="*/ 234 w 904"/>
                <a:gd name="T3" fmla="*/ 1139 h 1140"/>
                <a:gd name="T4" fmla="*/ 0 w 904"/>
                <a:gd name="T5" fmla="*/ 1139 h 1140"/>
                <a:gd name="T6" fmla="*/ 0 w 904"/>
                <a:gd name="T7" fmla="*/ 0 h 1140"/>
                <a:gd name="T8" fmla="*/ 234 w 904"/>
                <a:gd name="T9" fmla="*/ 0 h 1140"/>
                <a:gd name="T10" fmla="*/ 234 w 904"/>
                <a:gd name="T11" fmla="*/ 432 h 1140"/>
                <a:gd name="T12" fmla="*/ 669 w 904"/>
                <a:gd name="T13" fmla="*/ 432 h 1140"/>
                <a:gd name="T14" fmla="*/ 669 w 904"/>
                <a:gd name="T15" fmla="*/ 0 h 1140"/>
                <a:gd name="T16" fmla="*/ 903 w 904"/>
                <a:gd name="T17" fmla="*/ 0 h 1140"/>
                <a:gd name="T18" fmla="*/ 903 w 904"/>
                <a:gd name="T19" fmla="*/ 1139 h 1140"/>
                <a:gd name="T20" fmla="*/ 669 w 904"/>
                <a:gd name="T21" fmla="*/ 1139 h 1140"/>
                <a:gd name="T22" fmla="*/ 669 w 904"/>
                <a:gd name="T23" fmla="*/ 628 h 1140"/>
                <a:gd name="T24" fmla="*/ 234 w 904"/>
                <a:gd name="T25" fmla="*/ 628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4" h="1140">
                  <a:moveTo>
                    <a:pt x="234" y="628"/>
                  </a:moveTo>
                  <a:lnTo>
                    <a:pt x="234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34" y="0"/>
                  </a:lnTo>
                  <a:lnTo>
                    <a:pt x="234" y="432"/>
                  </a:lnTo>
                  <a:lnTo>
                    <a:pt x="669" y="432"/>
                  </a:lnTo>
                  <a:lnTo>
                    <a:pt x="669" y="0"/>
                  </a:lnTo>
                  <a:lnTo>
                    <a:pt x="903" y="0"/>
                  </a:lnTo>
                  <a:lnTo>
                    <a:pt x="903" y="1139"/>
                  </a:lnTo>
                  <a:lnTo>
                    <a:pt x="669" y="1139"/>
                  </a:lnTo>
                  <a:lnTo>
                    <a:pt x="669" y="628"/>
                  </a:lnTo>
                  <a:lnTo>
                    <a:pt x="234" y="6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36" name="Freeform 2"/>
            <p:cNvSpPr>
              <a:spLocks noChangeArrowheads="1"/>
            </p:cNvSpPr>
            <p:nvPr/>
          </p:nvSpPr>
          <p:spPr bwMode="auto">
            <a:xfrm>
              <a:off x="3179763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37" name="Freeform 3"/>
            <p:cNvSpPr>
              <a:spLocks noChangeArrowheads="1"/>
            </p:cNvSpPr>
            <p:nvPr/>
          </p:nvSpPr>
          <p:spPr bwMode="auto">
            <a:xfrm>
              <a:off x="3294063" y="3587750"/>
              <a:ext cx="168275" cy="390525"/>
            </a:xfrm>
            <a:custGeom>
              <a:avLst/>
              <a:gdLst>
                <a:gd name="T0" fmla="*/ 466 w 467"/>
                <a:gd name="T1" fmla="*/ 228 h 1083"/>
                <a:gd name="T2" fmla="*/ 466 w 467"/>
                <a:gd name="T3" fmla="*/ 386 h 1083"/>
                <a:gd name="T4" fmla="*/ 330 w 467"/>
                <a:gd name="T5" fmla="*/ 386 h 1083"/>
                <a:gd name="T6" fmla="*/ 330 w 467"/>
                <a:gd name="T7" fmla="*/ 845 h 1083"/>
                <a:gd name="T8" fmla="*/ 421 w 467"/>
                <a:gd name="T9" fmla="*/ 913 h 1083"/>
                <a:gd name="T10" fmla="*/ 466 w 467"/>
                <a:gd name="T11" fmla="*/ 910 h 1083"/>
                <a:gd name="T12" fmla="*/ 466 w 467"/>
                <a:gd name="T13" fmla="*/ 1080 h 1083"/>
                <a:gd name="T14" fmla="*/ 364 w 467"/>
                <a:gd name="T15" fmla="*/ 1082 h 1083"/>
                <a:gd name="T16" fmla="*/ 336 w 467"/>
                <a:gd name="T17" fmla="*/ 1082 h 1083"/>
                <a:gd name="T18" fmla="*/ 113 w 467"/>
                <a:gd name="T19" fmla="*/ 899 h 1083"/>
                <a:gd name="T20" fmla="*/ 113 w 467"/>
                <a:gd name="T21" fmla="*/ 386 h 1083"/>
                <a:gd name="T22" fmla="*/ 0 w 467"/>
                <a:gd name="T23" fmla="*/ 386 h 1083"/>
                <a:gd name="T24" fmla="*/ 0 w 467"/>
                <a:gd name="T25" fmla="*/ 228 h 1083"/>
                <a:gd name="T26" fmla="*/ 113 w 467"/>
                <a:gd name="T27" fmla="*/ 228 h 1083"/>
                <a:gd name="T28" fmla="*/ 113 w 467"/>
                <a:gd name="T29" fmla="*/ 0 h 1083"/>
                <a:gd name="T30" fmla="*/ 330 w 467"/>
                <a:gd name="T31" fmla="*/ 0 h 1083"/>
                <a:gd name="T32" fmla="*/ 330 w 467"/>
                <a:gd name="T33" fmla="*/ 228 h 1083"/>
                <a:gd name="T34" fmla="*/ 466 w 467"/>
                <a:gd name="T35" fmla="*/ 228 h 1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7" h="1083">
                  <a:moveTo>
                    <a:pt x="466" y="228"/>
                  </a:moveTo>
                  <a:lnTo>
                    <a:pt x="466" y="386"/>
                  </a:lnTo>
                  <a:lnTo>
                    <a:pt x="330" y="386"/>
                  </a:lnTo>
                  <a:lnTo>
                    <a:pt x="330" y="845"/>
                  </a:lnTo>
                  <a:cubicBezTo>
                    <a:pt x="330" y="896"/>
                    <a:pt x="333" y="913"/>
                    <a:pt x="421" y="913"/>
                  </a:cubicBezTo>
                  <a:cubicBezTo>
                    <a:pt x="435" y="913"/>
                    <a:pt x="449" y="910"/>
                    <a:pt x="466" y="910"/>
                  </a:cubicBezTo>
                  <a:lnTo>
                    <a:pt x="466" y="1080"/>
                  </a:lnTo>
                  <a:cubicBezTo>
                    <a:pt x="432" y="1080"/>
                    <a:pt x="398" y="1082"/>
                    <a:pt x="364" y="1082"/>
                  </a:cubicBezTo>
                  <a:lnTo>
                    <a:pt x="336" y="1082"/>
                  </a:lnTo>
                  <a:cubicBezTo>
                    <a:pt x="147" y="1082"/>
                    <a:pt x="113" y="1009"/>
                    <a:pt x="113" y="899"/>
                  </a:cubicBezTo>
                  <a:lnTo>
                    <a:pt x="113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3" y="228"/>
                  </a:lnTo>
                  <a:lnTo>
                    <a:pt x="113" y="0"/>
                  </a:lnTo>
                  <a:lnTo>
                    <a:pt x="330" y="0"/>
                  </a:lnTo>
                  <a:lnTo>
                    <a:pt x="330" y="228"/>
                  </a:lnTo>
                  <a:lnTo>
                    <a:pt x="466" y="2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38" name="Freeform 4"/>
            <p:cNvSpPr>
              <a:spLocks noChangeArrowheads="1"/>
            </p:cNvSpPr>
            <p:nvPr/>
          </p:nvSpPr>
          <p:spPr bwMode="auto">
            <a:xfrm>
              <a:off x="3497263" y="3662363"/>
              <a:ext cx="279400" cy="320675"/>
            </a:xfrm>
            <a:custGeom>
              <a:avLst/>
              <a:gdLst>
                <a:gd name="T0" fmla="*/ 510 w 774"/>
                <a:gd name="T1" fmla="*/ 563 h 892"/>
                <a:gd name="T2" fmla="*/ 316 w 774"/>
                <a:gd name="T3" fmla="*/ 730 h 892"/>
                <a:gd name="T4" fmla="*/ 214 w 774"/>
                <a:gd name="T5" fmla="*/ 628 h 892"/>
                <a:gd name="T6" fmla="*/ 361 w 774"/>
                <a:gd name="T7" fmla="*/ 501 h 892"/>
                <a:gd name="T8" fmla="*/ 508 w 774"/>
                <a:gd name="T9" fmla="*/ 456 h 892"/>
                <a:gd name="T10" fmla="*/ 508 w 774"/>
                <a:gd name="T11" fmla="*/ 563 h 892"/>
                <a:gd name="T12" fmla="*/ 510 w 774"/>
                <a:gd name="T13" fmla="*/ 563 h 892"/>
                <a:gd name="T14" fmla="*/ 395 w 774"/>
                <a:gd name="T15" fmla="*/ 0 h 892"/>
                <a:gd name="T16" fmla="*/ 25 w 774"/>
                <a:gd name="T17" fmla="*/ 296 h 892"/>
                <a:gd name="T18" fmla="*/ 237 w 774"/>
                <a:gd name="T19" fmla="*/ 296 h 892"/>
                <a:gd name="T20" fmla="*/ 369 w 774"/>
                <a:gd name="T21" fmla="*/ 178 h 892"/>
                <a:gd name="T22" fmla="*/ 513 w 774"/>
                <a:gd name="T23" fmla="*/ 276 h 892"/>
                <a:gd name="T24" fmla="*/ 437 w 774"/>
                <a:gd name="T25" fmla="*/ 343 h 892"/>
                <a:gd name="T26" fmla="*/ 242 w 774"/>
                <a:gd name="T27" fmla="*/ 374 h 892"/>
                <a:gd name="T28" fmla="*/ 0 w 774"/>
                <a:gd name="T29" fmla="*/ 645 h 892"/>
                <a:gd name="T30" fmla="*/ 251 w 774"/>
                <a:gd name="T31" fmla="*/ 891 h 892"/>
                <a:gd name="T32" fmla="*/ 519 w 774"/>
                <a:gd name="T33" fmla="*/ 769 h 892"/>
                <a:gd name="T34" fmla="*/ 539 w 774"/>
                <a:gd name="T35" fmla="*/ 868 h 892"/>
                <a:gd name="T36" fmla="*/ 773 w 774"/>
                <a:gd name="T37" fmla="*/ 868 h 892"/>
                <a:gd name="T38" fmla="*/ 773 w 774"/>
                <a:gd name="T39" fmla="*/ 834 h 892"/>
                <a:gd name="T40" fmla="*/ 725 w 774"/>
                <a:gd name="T41" fmla="*/ 701 h 892"/>
                <a:gd name="T42" fmla="*/ 725 w 774"/>
                <a:gd name="T43" fmla="*/ 245 h 892"/>
                <a:gd name="T44" fmla="*/ 395 w 774"/>
                <a:gd name="T45" fmla="*/ 0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74" h="892">
                  <a:moveTo>
                    <a:pt x="510" y="563"/>
                  </a:moveTo>
                  <a:cubicBezTo>
                    <a:pt x="510" y="668"/>
                    <a:pt x="412" y="730"/>
                    <a:pt x="316" y="730"/>
                  </a:cubicBezTo>
                  <a:cubicBezTo>
                    <a:pt x="273" y="730"/>
                    <a:pt x="214" y="707"/>
                    <a:pt x="214" y="628"/>
                  </a:cubicBezTo>
                  <a:cubicBezTo>
                    <a:pt x="214" y="535"/>
                    <a:pt x="282" y="515"/>
                    <a:pt x="361" y="501"/>
                  </a:cubicBezTo>
                  <a:cubicBezTo>
                    <a:pt x="451" y="487"/>
                    <a:pt x="488" y="473"/>
                    <a:pt x="508" y="456"/>
                  </a:cubicBezTo>
                  <a:lnTo>
                    <a:pt x="508" y="563"/>
                  </a:lnTo>
                  <a:lnTo>
                    <a:pt x="510" y="563"/>
                  </a:lnTo>
                  <a:close/>
                  <a:moveTo>
                    <a:pt x="395" y="0"/>
                  </a:moveTo>
                  <a:cubicBezTo>
                    <a:pt x="225" y="0"/>
                    <a:pt x="50" y="36"/>
                    <a:pt x="25" y="296"/>
                  </a:cubicBezTo>
                  <a:lnTo>
                    <a:pt x="237" y="296"/>
                  </a:lnTo>
                  <a:cubicBezTo>
                    <a:pt x="242" y="248"/>
                    <a:pt x="262" y="178"/>
                    <a:pt x="369" y="178"/>
                  </a:cubicBezTo>
                  <a:cubicBezTo>
                    <a:pt x="426" y="178"/>
                    <a:pt x="513" y="183"/>
                    <a:pt x="513" y="276"/>
                  </a:cubicBezTo>
                  <a:cubicBezTo>
                    <a:pt x="513" y="323"/>
                    <a:pt x="471" y="337"/>
                    <a:pt x="437" y="343"/>
                  </a:cubicBezTo>
                  <a:lnTo>
                    <a:pt x="242" y="374"/>
                  </a:lnTo>
                  <a:cubicBezTo>
                    <a:pt x="104" y="394"/>
                    <a:pt x="0" y="479"/>
                    <a:pt x="0" y="645"/>
                  </a:cubicBezTo>
                  <a:cubicBezTo>
                    <a:pt x="0" y="820"/>
                    <a:pt x="127" y="891"/>
                    <a:pt x="251" y="891"/>
                  </a:cubicBezTo>
                  <a:cubicBezTo>
                    <a:pt x="397" y="891"/>
                    <a:pt x="468" y="820"/>
                    <a:pt x="519" y="769"/>
                  </a:cubicBezTo>
                  <a:cubicBezTo>
                    <a:pt x="524" y="817"/>
                    <a:pt x="527" y="828"/>
                    <a:pt x="539" y="868"/>
                  </a:cubicBezTo>
                  <a:lnTo>
                    <a:pt x="773" y="868"/>
                  </a:lnTo>
                  <a:lnTo>
                    <a:pt x="773" y="834"/>
                  </a:lnTo>
                  <a:cubicBezTo>
                    <a:pt x="747" y="826"/>
                    <a:pt x="725" y="803"/>
                    <a:pt x="725" y="701"/>
                  </a:cubicBezTo>
                  <a:lnTo>
                    <a:pt x="725" y="245"/>
                  </a:lnTo>
                  <a:cubicBezTo>
                    <a:pt x="725" y="36"/>
                    <a:pt x="510" y="0"/>
                    <a:pt x="395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39" name="Freeform 5"/>
            <p:cNvSpPr>
              <a:spLocks noChangeArrowheads="1"/>
            </p:cNvSpPr>
            <p:nvPr/>
          </p:nvSpPr>
          <p:spPr bwMode="auto">
            <a:xfrm>
              <a:off x="3805238" y="3662363"/>
              <a:ext cx="276225" cy="320675"/>
            </a:xfrm>
            <a:custGeom>
              <a:avLst/>
              <a:gdLst>
                <a:gd name="T0" fmla="*/ 762 w 766"/>
                <a:gd name="T1" fmla="*/ 558 h 889"/>
                <a:gd name="T2" fmla="*/ 762 w 766"/>
                <a:gd name="T3" fmla="*/ 560 h 889"/>
                <a:gd name="T4" fmla="*/ 762 w 766"/>
                <a:gd name="T5" fmla="*/ 560 h 889"/>
                <a:gd name="T6" fmla="*/ 762 w 766"/>
                <a:gd name="T7" fmla="*/ 558 h 889"/>
                <a:gd name="T8" fmla="*/ 384 w 766"/>
                <a:gd name="T9" fmla="*/ 888 h 889"/>
                <a:gd name="T10" fmla="*/ 0 w 766"/>
                <a:gd name="T11" fmla="*/ 467 h 889"/>
                <a:gd name="T12" fmla="*/ 398 w 766"/>
                <a:gd name="T13" fmla="*/ 0 h 889"/>
                <a:gd name="T14" fmla="*/ 765 w 766"/>
                <a:gd name="T15" fmla="*/ 323 h 889"/>
                <a:gd name="T16" fmla="*/ 545 w 766"/>
                <a:gd name="T17" fmla="*/ 323 h 889"/>
                <a:gd name="T18" fmla="*/ 401 w 766"/>
                <a:gd name="T19" fmla="*/ 189 h 889"/>
                <a:gd name="T20" fmla="*/ 229 w 766"/>
                <a:gd name="T21" fmla="*/ 433 h 889"/>
                <a:gd name="T22" fmla="*/ 398 w 766"/>
                <a:gd name="T23" fmla="*/ 707 h 889"/>
                <a:gd name="T24" fmla="*/ 545 w 766"/>
                <a:gd name="T25" fmla="*/ 560 h 889"/>
                <a:gd name="T26" fmla="*/ 762 w 766"/>
                <a:gd name="T27" fmla="*/ 560 h 889"/>
                <a:gd name="T28" fmla="*/ 384 w 766"/>
                <a:gd name="T29" fmla="*/ 888 h 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6" h="889">
                  <a:moveTo>
                    <a:pt x="762" y="558"/>
                  </a:moveTo>
                  <a:cubicBezTo>
                    <a:pt x="762" y="558"/>
                    <a:pt x="762" y="559"/>
                    <a:pt x="762" y="560"/>
                  </a:cubicBezTo>
                  <a:lnTo>
                    <a:pt x="762" y="560"/>
                  </a:lnTo>
                  <a:lnTo>
                    <a:pt x="762" y="558"/>
                  </a:lnTo>
                  <a:close/>
                  <a:moveTo>
                    <a:pt x="384" y="888"/>
                  </a:moveTo>
                  <a:cubicBezTo>
                    <a:pt x="74" y="888"/>
                    <a:pt x="0" y="645"/>
                    <a:pt x="0" y="467"/>
                  </a:cubicBezTo>
                  <a:cubicBezTo>
                    <a:pt x="0" y="195"/>
                    <a:pt x="116" y="0"/>
                    <a:pt x="398" y="0"/>
                  </a:cubicBezTo>
                  <a:cubicBezTo>
                    <a:pt x="528" y="0"/>
                    <a:pt x="743" y="62"/>
                    <a:pt x="765" y="323"/>
                  </a:cubicBezTo>
                  <a:lnTo>
                    <a:pt x="545" y="323"/>
                  </a:lnTo>
                  <a:cubicBezTo>
                    <a:pt x="537" y="268"/>
                    <a:pt x="503" y="180"/>
                    <a:pt x="401" y="189"/>
                  </a:cubicBezTo>
                  <a:cubicBezTo>
                    <a:pt x="263" y="189"/>
                    <a:pt x="229" y="329"/>
                    <a:pt x="229" y="433"/>
                  </a:cubicBezTo>
                  <a:cubicBezTo>
                    <a:pt x="229" y="527"/>
                    <a:pt x="232" y="707"/>
                    <a:pt x="398" y="707"/>
                  </a:cubicBezTo>
                  <a:cubicBezTo>
                    <a:pt x="508" y="707"/>
                    <a:pt x="545" y="600"/>
                    <a:pt x="545" y="560"/>
                  </a:cubicBezTo>
                  <a:lnTo>
                    <a:pt x="762" y="560"/>
                  </a:lnTo>
                  <a:cubicBezTo>
                    <a:pt x="753" y="650"/>
                    <a:pt x="683" y="888"/>
                    <a:pt x="384" y="8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0" name="Freeform 6"/>
            <p:cNvSpPr>
              <a:spLocks noChangeArrowheads="1"/>
            </p:cNvSpPr>
            <p:nvPr/>
          </p:nvSpPr>
          <p:spPr bwMode="auto">
            <a:xfrm>
              <a:off x="4124325" y="3563938"/>
              <a:ext cx="269875" cy="411162"/>
            </a:xfrm>
            <a:custGeom>
              <a:avLst/>
              <a:gdLst>
                <a:gd name="T0" fmla="*/ 750 w 751"/>
                <a:gd name="T1" fmla="*/ 1139 h 1140"/>
                <a:gd name="T2" fmla="*/ 533 w 751"/>
                <a:gd name="T3" fmla="*/ 1139 h 1140"/>
                <a:gd name="T4" fmla="*/ 533 w 751"/>
                <a:gd name="T5" fmla="*/ 626 h 1140"/>
                <a:gd name="T6" fmla="*/ 389 w 751"/>
                <a:gd name="T7" fmla="*/ 460 h 1140"/>
                <a:gd name="T8" fmla="*/ 217 w 751"/>
                <a:gd name="T9" fmla="*/ 654 h 1140"/>
                <a:gd name="T10" fmla="*/ 217 w 751"/>
                <a:gd name="T11" fmla="*/ 1139 h 1140"/>
                <a:gd name="T12" fmla="*/ 0 w 751"/>
                <a:gd name="T13" fmla="*/ 1139 h 1140"/>
                <a:gd name="T14" fmla="*/ 0 w 751"/>
                <a:gd name="T15" fmla="*/ 0 h 1140"/>
                <a:gd name="T16" fmla="*/ 217 w 751"/>
                <a:gd name="T17" fmla="*/ 0 h 1140"/>
                <a:gd name="T18" fmla="*/ 217 w 751"/>
                <a:gd name="T19" fmla="*/ 406 h 1140"/>
                <a:gd name="T20" fmla="*/ 220 w 751"/>
                <a:gd name="T21" fmla="*/ 406 h 1140"/>
                <a:gd name="T22" fmla="*/ 463 w 751"/>
                <a:gd name="T23" fmla="*/ 274 h 1140"/>
                <a:gd name="T24" fmla="*/ 750 w 751"/>
                <a:gd name="T25" fmla="*/ 556 h 1140"/>
                <a:gd name="T26" fmla="*/ 750 w 751"/>
                <a:gd name="T27" fmla="*/ 1139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51" h="1140">
                  <a:moveTo>
                    <a:pt x="750" y="1139"/>
                  </a:moveTo>
                  <a:lnTo>
                    <a:pt x="533" y="1139"/>
                  </a:lnTo>
                  <a:lnTo>
                    <a:pt x="533" y="626"/>
                  </a:lnTo>
                  <a:cubicBezTo>
                    <a:pt x="533" y="564"/>
                    <a:pt x="530" y="460"/>
                    <a:pt x="389" y="460"/>
                  </a:cubicBezTo>
                  <a:cubicBezTo>
                    <a:pt x="293" y="460"/>
                    <a:pt x="217" y="528"/>
                    <a:pt x="217" y="654"/>
                  </a:cubicBezTo>
                  <a:lnTo>
                    <a:pt x="217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17" y="0"/>
                  </a:lnTo>
                  <a:lnTo>
                    <a:pt x="217" y="406"/>
                  </a:lnTo>
                  <a:lnTo>
                    <a:pt x="220" y="406"/>
                  </a:lnTo>
                  <a:cubicBezTo>
                    <a:pt x="248" y="336"/>
                    <a:pt x="341" y="274"/>
                    <a:pt x="463" y="274"/>
                  </a:cubicBezTo>
                  <a:cubicBezTo>
                    <a:pt x="626" y="274"/>
                    <a:pt x="750" y="370"/>
                    <a:pt x="750" y="556"/>
                  </a:cubicBezTo>
                  <a:lnTo>
                    <a:pt x="750" y="113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1" name="Freeform 7"/>
            <p:cNvSpPr>
              <a:spLocks noChangeArrowheads="1"/>
            </p:cNvSpPr>
            <p:nvPr/>
          </p:nvSpPr>
          <p:spPr bwMode="auto">
            <a:xfrm>
              <a:off x="4457700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2" name="Freeform 8"/>
            <p:cNvSpPr>
              <a:spLocks noChangeArrowheads="1"/>
            </p:cNvSpPr>
            <p:nvPr/>
          </p:nvSpPr>
          <p:spPr bwMode="auto">
            <a:xfrm>
              <a:off x="2106613" y="3457575"/>
              <a:ext cx="623887" cy="623888"/>
            </a:xfrm>
            <a:custGeom>
              <a:avLst/>
              <a:gdLst>
                <a:gd name="T0" fmla="*/ 1030 w 1734"/>
                <a:gd name="T1" fmla="*/ 175 h 1732"/>
                <a:gd name="T2" fmla="*/ 1558 w 1734"/>
                <a:gd name="T3" fmla="*/ 702 h 1732"/>
                <a:gd name="T4" fmla="*/ 1733 w 1734"/>
                <a:gd name="T5" fmla="*/ 866 h 1732"/>
                <a:gd name="T6" fmla="*/ 1733 w 1734"/>
                <a:gd name="T7" fmla="*/ 866 h 1732"/>
                <a:gd name="T8" fmla="*/ 1558 w 1734"/>
                <a:gd name="T9" fmla="*/ 1029 h 1732"/>
                <a:gd name="T10" fmla="*/ 1558 w 1734"/>
                <a:gd name="T11" fmla="*/ 1029 h 1732"/>
                <a:gd name="T12" fmla="*/ 1030 w 1734"/>
                <a:gd name="T13" fmla="*/ 1556 h 1732"/>
                <a:gd name="T14" fmla="*/ 866 w 1734"/>
                <a:gd name="T15" fmla="*/ 1731 h 1732"/>
                <a:gd name="T16" fmla="*/ 866 w 1734"/>
                <a:gd name="T17" fmla="*/ 1731 h 1732"/>
                <a:gd name="T18" fmla="*/ 703 w 1734"/>
                <a:gd name="T19" fmla="*/ 1556 h 1732"/>
                <a:gd name="T20" fmla="*/ 175 w 1734"/>
                <a:gd name="T21" fmla="*/ 1029 h 1732"/>
                <a:gd name="T22" fmla="*/ 0 w 1734"/>
                <a:gd name="T23" fmla="*/ 866 h 1732"/>
                <a:gd name="T24" fmla="*/ 0 w 1734"/>
                <a:gd name="T25" fmla="*/ 866 h 1732"/>
                <a:gd name="T26" fmla="*/ 175 w 1734"/>
                <a:gd name="T27" fmla="*/ 702 h 1732"/>
                <a:gd name="T28" fmla="*/ 703 w 1734"/>
                <a:gd name="T29" fmla="*/ 175 h 1732"/>
                <a:gd name="T30" fmla="*/ 866 w 1734"/>
                <a:gd name="T31" fmla="*/ 0 h 1732"/>
                <a:gd name="T32" fmla="*/ 866 w 1734"/>
                <a:gd name="T33" fmla="*/ 0 h 1732"/>
                <a:gd name="T34" fmla="*/ 1030 w 1734"/>
                <a:gd name="T35" fmla="*/ 175 h 1732"/>
                <a:gd name="T36" fmla="*/ 864 w 1734"/>
                <a:gd name="T37" fmla="*/ 1150 h 1732"/>
                <a:gd name="T38" fmla="*/ 1149 w 1734"/>
                <a:gd name="T39" fmla="*/ 866 h 1732"/>
                <a:gd name="T40" fmla="*/ 864 w 1734"/>
                <a:gd name="T41" fmla="*/ 581 h 1732"/>
                <a:gd name="T42" fmla="*/ 581 w 1734"/>
                <a:gd name="T43" fmla="*/ 866 h 1732"/>
                <a:gd name="T44" fmla="*/ 864 w 1734"/>
                <a:gd name="T45" fmla="*/ 1150 h 1732"/>
                <a:gd name="T46" fmla="*/ 488 w 1734"/>
                <a:gd name="T47" fmla="*/ 440 h 1732"/>
                <a:gd name="T48" fmla="*/ 793 w 1734"/>
                <a:gd name="T49" fmla="*/ 440 h 1732"/>
                <a:gd name="T50" fmla="*/ 793 w 1734"/>
                <a:gd name="T51" fmla="*/ 302 h 1732"/>
                <a:gd name="T52" fmla="*/ 488 w 1734"/>
                <a:gd name="T53" fmla="*/ 440 h 1732"/>
                <a:gd name="T54" fmla="*/ 937 w 1734"/>
                <a:gd name="T55" fmla="*/ 440 h 1732"/>
                <a:gd name="T56" fmla="*/ 1242 w 1734"/>
                <a:gd name="T57" fmla="*/ 440 h 1732"/>
                <a:gd name="T58" fmla="*/ 937 w 1734"/>
                <a:gd name="T59" fmla="*/ 302 h 1732"/>
                <a:gd name="T60" fmla="*/ 937 w 1734"/>
                <a:gd name="T61" fmla="*/ 440 h 1732"/>
                <a:gd name="T62" fmla="*/ 864 w 1734"/>
                <a:gd name="T63" fmla="*/ 1435 h 1732"/>
                <a:gd name="T64" fmla="*/ 1242 w 1734"/>
                <a:gd name="T65" fmla="*/ 1294 h 1732"/>
                <a:gd name="T66" fmla="*/ 488 w 1734"/>
                <a:gd name="T67" fmla="*/ 1294 h 1732"/>
                <a:gd name="T68" fmla="*/ 864 w 1734"/>
                <a:gd name="T69" fmla="*/ 1435 h 1732"/>
                <a:gd name="T70" fmla="*/ 864 w 1734"/>
                <a:gd name="T71" fmla="*/ 1009 h 1732"/>
                <a:gd name="T72" fmla="*/ 1008 w 1734"/>
                <a:gd name="T73" fmla="*/ 869 h 1732"/>
                <a:gd name="T74" fmla="*/ 864 w 1734"/>
                <a:gd name="T75" fmla="*/ 728 h 1732"/>
                <a:gd name="T76" fmla="*/ 723 w 1734"/>
                <a:gd name="T77" fmla="*/ 869 h 1732"/>
                <a:gd name="T78" fmla="*/ 864 w 1734"/>
                <a:gd name="T79" fmla="*/ 1009 h 1732"/>
                <a:gd name="T80" fmla="*/ 548 w 1734"/>
                <a:gd name="T81" fmla="*/ 1150 h 1732"/>
                <a:gd name="T82" fmla="*/ 440 w 1734"/>
                <a:gd name="T83" fmla="*/ 866 h 1732"/>
                <a:gd name="T84" fmla="*/ 548 w 1734"/>
                <a:gd name="T85" fmla="*/ 581 h 1732"/>
                <a:gd name="T86" fmla="*/ 373 w 1734"/>
                <a:gd name="T87" fmla="*/ 581 h 1732"/>
                <a:gd name="T88" fmla="*/ 296 w 1734"/>
                <a:gd name="T89" fmla="*/ 866 h 1732"/>
                <a:gd name="T90" fmla="*/ 373 w 1734"/>
                <a:gd name="T91" fmla="*/ 1150 h 1732"/>
                <a:gd name="T92" fmla="*/ 548 w 1734"/>
                <a:gd name="T93" fmla="*/ 1150 h 1732"/>
                <a:gd name="T94" fmla="*/ 1358 w 1734"/>
                <a:gd name="T95" fmla="*/ 1150 h 1732"/>
                <a:gd name="T96" fmla="*/ 1434 w 1734"/>
                <a:gd name="T97" fmla="*/ 866 h 1732"/>
                <a:gd name="T98" fmla="*/ 1358 w 1734"/>
                <a:gd name="T99" fmla="*/ 581 h 1732"/>
                <a:gd name="T100" fmla="*/ 1183 w 1734"/>
                <a:gd name="T101" fmla="*/ 581 h 1732"/>
                <a:gd name="T102" fmla="*/ 1293 w 1734"/>
                <a:gd name="T103" fmla="*/ 866 h 1732"/>
                <a:gd name="T104" fmla="*/ 1183 w 1734"/>
                <a:gd name="T105" fmla="*/ 1150 h 1732"/>
                <a:gd name="T106" fmla="*/ 1358 w 1734"/>
                <a:gd name="T107" fmla="*/ 1150 h 1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734" h="1732">
                  <a:moveTo>
                    <a:pt x="1030" y="175"/>
                  </a:moveTo>
                  <a:cubicBezTo>
                    <a:pt x="1290" y="237"/>
                    <a:pt x="1496" y="440"/>
                    <a:pt x="1558" y="702"/>
                  </a:cubicBezTo>
                  <a:cubicBezTo>
                    <a:pt x="1578" y="790"/>
                    <a:pt x="1640" y="857"/>
                    <a:pt x="1733" y="866"/>
                  </a:cubicBezTo>
                  <a:lnTo>
                    <a:pt x="1733" y="866"/>
                  </a:lnTo>
                  <a:cubicBezTo>
                    <a:pt x="1640" y="874"/>
                    <a:pt x="1578" y="941"/>
                    <a:pt x="1558" y="1029"/>
                  </a:cubicBezTo>
                  <a:lnTo>
                    <a:pt x="1558" y="1029"/>
                  </a:lnTo>
                  <a:cubicBezTo>
                    <a:pt x="1496" y="1288"/>
                    <a:pt x="1290" y="1497"/>
                    <a:pt x="1030" y="1556"/>
                  </a:cubicBezTo>
                  <a:cubicBezTo>
                    <a:pt x="940" y="1576"/>
                    <a:pt x="875" y="1638"/>
                    <a:pt x="866" y="1731"/>
                  </a:cubicBezTo>
                  <a:lnTo>
                    <a:pt x="866" y="1731"/>
                  </a:lnTo>
                  <a:cubicBezTo>
                    <a:pt x="858" y="1638"/>
                    <a:pt x="790" y="1576"/>
                    <a:pt x="703" y="1556"/>
                  </a:cubicBezTo>
                  <a:cubicBezTo>
                    <a:pt x="443" y="1494"/>
                    <a:pt x="237" y="1288"/>
                    <a:pt x="175" y="1029"/>
                  </a:cubicBezTo>
                  <a:cubicBezTo>
                    <a:pt x="155" y="941"/>
                    <a:pt x="93" y="874"/>
                    <a:pt x="0" y="866"/>
                  </a:cubicBezTo>
                  <a:lnTo>
                    <a:pt x="0" y="866"/>
                  </a:lnTo>
                  <a:cubicBezTo>
                    <a:pt x="93" y="857"/>
                    <a:pt x="155" y="790"/>
                    <a:pt x="175" y="702"/>
                  </a:cubicBezTo>
                  <a:cubicBezTo>
                    <a:pt x="237" y="443"/>
                    <a:pt x="440" y="237"/>
                    <a:pt x="703" y="175"/>
                  </a:cubicBezTo>
                  <a:cubicBezTo>
                    <a:pt x="790" y="152"/>
                    <a:pt x="858" y="93"/>
                    <a:pt x="866" y="0"/>
                  </a:cubicBezTo>
                  <a:lnTo>
                    <a:pt x="866" y="0"/>
                  </a:lnTo>
                  <a:cubicBezTo>
                    <a:pt x="872" y="93"/>
                    <a:pt x="940" y="155"/>
                    <a:pt x="1030" y="175"/>
                  </a:cubicBezTo>
                  <a:close/>
                  <a:moveTo>
                    <a:pt x="864" y="1150"/>
                  </a:moveTo>
                  <a:cubicBezTo>
                    <a:pt x="1022" y="1150"/>
                    <a:pt x="1149" y="1023"/>
                    <a:pt x="1149" y="866"/>
                  </a:cubicBezTo>
                  <a:cubicBezTo>
                    <a:pt x="1149" y="708"/>
                    <a:pt x="1022" y="581"/>
                    <a:pt x="864" y="581"/>
                  </a:cubicBezTo>
                  <a:cubicBezTo>
                    <a:pt x="706" y="581"/>
                    <a:pt x="581" y="708"/>
                    <a:pt x="581" y="866"/>
                  </a:cubicBezTo>
                  <a:cubicBezTo>
                    <a:pt x="581" y="1023"/>
                    <a:pt x="708" y="1150"/>
                    <a:pt x="864" y="1150"/>
                  </a:cubicBezTo>
                  <a:close/>
                  <a:moveTo>
                    <a:pt x="488" y="440"/>
                  </a:moveTo>
                  <a:lnTo>
                    <a:pt x="793" y="440"/>
                  </a:lnTo>
                  <a:lnTo>
                    <a:pt x="793" y="302"/>
                  </a:lnTo>
                  <a:cubicBezTo>
                    <a:pt x="677" y="318"/>
                    <a:pt x="573" y="366"/>
                    <a:pt x="488" y="440"/>
                  </a:cubicBezTo>
                  <a:close/>
                  <a:moveTo>
                    <a:pt x="937" y="440"/>
                  </a:moveTo>
                  <a:lnTo>
                    <a:pt x="1242" y="440"/>
                  </a:lnTo>
                  <a:cubicBezTo>
                    <a:pt x="1157" y="366"/>
                    <a:pt x="1053" y="316"/>
                    <a:pt x="937" y="302"/>
                  </a:cubicBezTo>
                  <a:lnTo>
                    <a:pt x="937" y="440"/>
                  </a:lnTo>
                  <a:close/>
                  <a:moveTo>
                    <a:pt x="864" y="1435"/>
                  </a:moveTo>
                  <a:cubicBezTo>
                    <a:pt x="1039" y="1435"/>
                    <a:pt x="1140" y="1381"/>
                    <a:pt x="1242" y="1294"/>
                  </a:cubicBezTo>
                  <a:lnTo>
                    <a:pt x="488" y="1294"/>
                  </a:lnTo>
                  <a:cubicBezTo>
                    <a:pt x="590" y="1381"/>
                    <a:pt x="720" y="1435"/>
                    <a:pt x="864" y="1435"/>
                  </a:cubicBezTo>
                  <a:close/>
                  <a:moveTo>
                    <a:pt x="864" y="1009"/>
                  </a:moveTo>
                  <a:cubicBezTo>
                    <a:pt x="943" y="1009"/>
                    <a:pt x="1008" y="944"/>
                    <a:pt x="1008" y="869"/>
                  </a:cubicBezTo>
                  <a:cubicBezTo>
                    <a:pt x="1008" y="790"/>
                    <a:pt x="946" y="728"/>
                    <a:pt x="864" y="728"/>
                  </a:cubicBezTo>
                  <a:cubicBezTo>
                    <a:pt x="785" y="728"/>
                    <a:pt x="723" y="790"/>
                    <a:pt x="723" y="869"/>
                  </a:cubicBezTo>
                  <a:cubicBezTo>
                    <a:pt x="723" y="944"/>
                    <a:pt x="787" y="1009"/>
                    <a:pt x="864" y="1009"/>
                  </a:cubicBezTo>
                  <a:close/>
                  <a:moveTo>
                    <a:pt x="548" y="1150"/>
                  </a:moveTo>
                  <a:cubicBezTo>
                    <a:pt x="480" y="1074"/>
                    <a:pt x="440" y="975"/>
                    <a:pt x="440" y="866"/>
                  </a:cubicBezTo>
                  <a:cubicBezTo>
                    <a:pt x="440" y="756"/>
                    <a:pt x="480" y="657"/>
                    <a:pt x="548" y="581"/>
                  </a:cubicBezTo>
                  <a:lnTo>
                    <a:pt x="373" y="581"/>
                  </a:lnTo>
                  <a:cubicBezTo>
                    <a:pt x="325" y="666"/>
                    <a:pt x="296" y="762"/>
                    <a:pt x="296" y="866"/>
                  </a:cubicBezTo>
                  <a:cubicBezTo>
                    <a:pt x="296" y="969"/>
                    <a:pt x="325" y="1065"/>
                    <a:pt x="373" y="1150"/>
                  </a:cubicBezTo>
                  <a:lnTo>
                    <a:pt x="548" y="1150"/>
                  </a:lnTo>
                  <a:close/>
                  <a:moveTo>
                    <a:pt x="1358" y="1150"/>
                  </a:moveTo>
                  <a:cubicBezTo>
                    <a:pt x="1406" y="1065"/>
                    <a:pt x="1434" y="969"/>
                    <a:pt x="1434" y="866"/>
                  </a:cubicBezTo>
                  <a:cubicBezTo>
                    <a:pt x="1434" y="762"/>
                    <a:pt x="1406" y="666"/>
                    <a:pt x="1358" y="581"/>
                  </a:cubicBezTo>
                  <a:lnTo>
                    <a:pt x="1183" y="581"/>
                  </a:lnTo>
                  <a:cubicBezTo>
                    <a:pt x="1250" y="657"/>
                    <a:pt x="1293" y="756"/>
                    <a:pt x="1293" y="866"/>
                  </a:cubicBezTo>
                  <a:cubicBezTo>
                    <a:pt x="1293" y="975"/>
                    <a:pt x="1250" y="1074"/>
                    <a:pt x="1183" y="1150"/>
                  </a:cubicBezTo>
                  <a:lnTo>
                    <a:pt x="1358" y="115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3" name="Freeform 9"/>
            <p:cNvSpPr>
              <a:spLocks noChangeArrowheads="1"/>
            </p:cNvSpPr>
            <p:nvPr/>
          </p:nvSpPr>
          <p:spPr bwMode="auto">
            <a:xfrm>
              <a:off x="4718050" y="3551238"/>
              <a:ext cx="366713" cy="433387"/>
            </a:xfrm>
            <a:custGeom>
              <a:avLst/>
              <a:gdLst>
                <a:gd name="T0" fmla="*/ 779 w 1019"/>
                <a:gd name="T1" fmla="*/ 407 h 1205"/>
                <a:gd name="T2" fmla="*/ 525 w 1019"/>
                <a:gd name="T3" fmla="*/ 209 h 1205"/>
                <a:gd name="T4" fmla="*/ 243 w 1019"/>
                <a:gd name="T5" fmla="*/ 610 h 1205"/>
                <a:gd name="T6" fmla="*/ 525 w 1019"/>
                <a:gd name="T7" fmla="*/ 998 h 1205"/>
                <a:gd name="T8" fmla="*/ 779 w 1019"/>
                <a:gd name="T9" fmla="*/ 784 h 1205"/>
                <a:gd name="T10" fmla="*/ 1018 w 1019"/>
                <a:gd name="T11" fmla="*/ 784 h 1205"/>
                <a:gd name="T12" fmla="*/ 522 w 1019"/>
                <a:gd name="T13" fmla="*/ 1204 h 1205"/>
                <a:gd name="T14" fmla="*/ 0 w 1019"/>
                <a:gd name="T15" fmla="*/ 604 h 1205"/>
                <a:gd name="T16" fmla="*/ 525 w 1019"/>
                <a:gd name="T17" fmla="*/ 0 h 1205"/>
                <a:gd name="T18" fmla="*/ 1018 w 1019"/>
                <a:gd name="T19" fmla="*/ 404 h 1205"/>
                <a:gd name="T20" fmla="*/ 779 w 1019"/>
                <a:gd name="T21" fmla="*/ 404 h 1205"/>
                <a:gd name="T22" fmla="*/ 779 w 1019"/>
                <a:gd name="T23" fmla="*/ 407 h 1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19" h="1205">
                  <a:moveTo>
                    <a:pt x="779" y="407"/>
                  </a:moveTo>
                  <a:cubicBezTo>
                    <a:pt x="759" y="339"/>
                    <a:pt x="722" y="209"/>
                    <a:pt x="525" y="209"/>
                  </a:cubicBezTo>
                  <a:cubicBezTo>
                    <a:pt x="409" y="209"/>
                    <a:pt x="243" y="285"/>
                    <a:pt x="243" y="610"/>
                  </a:cubicBezTo>
                  <a:cubicBezTo>
                    <a:pt x="243" y="815"/>
                    <a:pt x="324" y="998"/>
                    <a:pt x="525" y="998"/>
                  </a:cubicBezTo>
                  <a:cubicBezTo>
                    <a:pt x="657" y="998"/>
                    <a:pt x="751" y="922"/>
                    <a:pt x="779" y="784"/>
                  </a:cubicBezTo>
                  <a:lnTo>
                    <a:pt x="1018" y="784"/>
                  </a:lnTo>
                  <a:cubicBezTo>
                    <a:pt x="970" y="1032"/>
                    <a:pt x="810" y="1204"/>
                    <a:pt x="522" y="1204"/>
                  </a:cubicBezTo>
                  <a:cubicBezTo>
                    <a:pt x="217" y="1204"/>
                    <a:pt x="0" y="998"/>
                    <a:pt x="0" y="604"/>
                  </a:cubicBezTo>
                  <a:cubicBezTo>
                    <a:pt x="0" y="203"/>
                    <a:pt x="231" y="0"/>
                    <a:pt x="525" y="0"/>
                  </a:cubicBezTo>
                  <a:cubicBezTo>
                    <a:pt x="866" y="0"/>
                    <a:pt x="1003" y="234"/>
                    <a:pt x="1018" y="404"/>
                  </a:cubicBezTo>
                  <a:lnTo>
                    <a:pt x="779" y="404"/>
                  </a:lnTo>
                  <a:lnTo>
                    <a:pt x="779" y="40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4" name="Freeform 10"/>
            <p:cNvSpPr>
              <a:spLocks noChangeArrowheads="1"/>
            </p:cNvSpPr>
            <p:nvPr/>
          </p:nvSpPr>
          <p:spPr bwMode="auto">
            <a:xfrm>
              <a:off x="5119688" y="3660775"/>
              <a:ext cx="311150" cy="320675"/>
            </a:xfrm>
            <a:custGeom>
              <a:avLst/>
              <a:gdLst>
                <a:gd name="T0" fmla="*/ 432 w 865"/>
                <a:gd name="T1" fmla="*/ 891 h 892"/>
                <a:gd name="T2" fmla="*/ 0 w 865"/>
                <a:gd name="T3" fmla="*/ 445 h 892"/>
                <a:gd name="T4" fmla="*/ 432 w 865"/>
                <a:gd name="T5" fmla="*/ 0 h 892"/>
                <a:gd name="T6" fmla="*/ 864 w 865"/>
                <a:gd name="T7" fmla="*/ 445 h 892"/>
                <a:gd name="T8" fmla="*/ 432 w 865"/>
                <a:gd name="T9" fmla="*/ 891 h 892"/>
                <a:gd name="T10" fmla="*/ 432 w 865"/>
                <a:gd name="T11" fmla="*/ 189 h 892"/>
                <a:gd name="T12" fmla="*/ 229 w 865"/>
                <a:gd name="T13" fmla="*/ 445 h 892"/>
                <a:gd name="T14" fmla="*/ 432 w 865"/>
                <a:gd name="T15" fmla="*/ 702 h 892"/>
                <a:gd name="T16" fmla="*/ 635 w 865"/>
                <a:gd name="T17" fmla="*/ 445 h 892"/>
                <a:gd name="T18" fmla="*/ 432 w 865"/>
                <a:gd name="T19" fmla="*/ 189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5" h="892">
                  <a:moveTo>
                    <a:pt x="432" y="891"/>
                  </a:moveTo>
                  <a:cubicBezTo>
                    <a:pt x="203" y="891"/>
                    <a:pt x="0" y="750"/>
                    <a:pt x="0" y="445"/>
                  </a:cubicBezTo>
                  <a:cubicBezTo>
                    <a:pt x="0" y="141"/>
                    <a:pt x="206" y="0"/>
                    <a:pt x="432" y="0"/>
                  </a:cubicBezTo>
                  <a:cubicBezTo>
                    <a:pt x="661" y="0"/>
                    <a:pt x="864" y="141"/>
                    <a:pt x="864" y="445"/>
                  </a:cubicBezTo>
                  <a:cubicBezTo>
                    <a:pt x="864" y="752"/>
                    <a:pt x="661" y="891"/>
                    <a:pt x="432" y="891"/>
                  </a:cubicBezTo>
                  <a:close/>
                  <a:moveTo>
                    <a:pt x="432" y="189"/>
                  </a:moveTo>
                  <a:cubicBezTo>
                    <a:pt x="260" y="189"/>
                    <a:pt x="229" y="338"/>
                    <a:pt x="229" y="445"/>
                  </a:cubicBezTo>
                  <a:cubicBezTo>
                    <a:pt x="229" y="552"/>
                    <a:pt x="260" y="702"/>
                    <a:pt x="432" y="702"/>
                  </a:cubicBezTo>
                  <a:cubicBezTo>
                    <a:pt x="604" y="702"/>
                    <a:pt x="635" y="552"/>
                    <a:pt x="635" y="445"/>
                  </a:cubicBezTo>
                  <a:cubicBezTo>
                    <a:pt x="635" y="338"/>
                    <a:pt x="604" y="189"/>
                    <a:pt x="432" y="18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5" name="Freeform 11"/>
            <p:cNvSpPr>
              <a:spLocks noChangeArrowheads="1"/>
            </p:cNvSpPr>
            <p:nvPr/>
          </p:nvSpPr>
          <p:spPr bwMode="auto">
            <a:xfrm>
              <a:off x="5475288" y="3660775"/>
              <a:ext cx="276225" cy="312738"/>
            </a:xfrm>
            <a:custGeom>
              <a:avLst/>
              <a:gdLst>
                <a:gd name="T0" fmla="*/ 542 w 766"/>
                <a:gd name="T1" fmla="*/ 868 h 869"/>
                <a:gd name="T2" fmla="*/ 542 w 766"/>
                <a:gd name="T3" fmla="*/ 355 h 869"/>
                <a:gd name="T4" fmla="*/ 398 w 766"/>
                <a:gd name="T5" fmla="*/ 189 h 869"/>
                <a:gd name="T6" fmla="*/ 223 w 766"/>
                <a:gd name="T7" fmla="*/ 383 h 869"/>
                <a:gd name="T8" fmla="*/ 223 w 766"/>
                <a:gd name="T9" fmla="*/ 868 h 869"/>
                <a:gd name="T10" fmla="*/ 0 w 766"/>
                <a:gd name="T11" fmla="*/ 868 h 869"/>
                <a:gd name="T12" fmla="*/ 0 w 766"/>
                <a:gd name="T13" fmla="*/ 23 h 869"/>
                <a:gd name="T14" fmla="*/ 215 w 766"/>
                <a:gd name="T15" fmla="*/ 23 h 869"/>
                <a:gd name="T16" fmla="*/ 215 w 766"/>
                <a:gd name="T17" fmla="*/ 147 h 869"/>
                <a:gd name="T18" fmla="*/ 217 w 766"/>
                <a:gd name="T19" fmla="*/ 147 h 869"/>
                <a:gd name="T20" fmla="*/ 471 w 766"/>
                <a:gd name="T21" fmla="*/ 0 h 869"/>
                <a:gd name="T22" fmla="*/ 765 w 766"/>
                <a:gd name="T23" fmla="*/ 282 h 869"/>
                <a:gd name="T24" fmla="*/ 765 w 766"/>
                <a:gd name="T25" fmla="*/ 868 h 869"/>
                <a:gd name="T26" fmla="*/ 542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542" y="868"/>
                  </a:move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8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  <a:lnTo>
                    <a:pt x="542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6" name="Freeform 12"/>
            <p:cNvSpPr>
              <a:spLocks noChangeArrowheads="1"/>
            </p:cNvSpPr>
            <p:nvPr/>
          </p:nvSpPr>
          <p:spPr bwMode="auto">
            <a:xfrm>
              <a:off x="5791200" y="3660775"/>
              <a:ext cx="279400" cy="320675"/>
            </a:xfrm>
            <a:custGeom>
              <a:avLst/>
              <a:gdLst>
                <a:gd name="T0" fmla="*/ 530 w 777"/>
                <a:gd name="T1" fmla="*/ 282 h 892"/>
                <a:gd name="T2" fmla="*/ 381 w 777"/>
                <a:gd name="T3" fmla="*/ 172 h 892"/>
                <a:gd name="T4" fmla="*/ 245 w 777"/>
                <a:gd name="T5" fmla="*/ 254 h 892"/>
                <a:gd name="T6" fmla="*/ 776 w 777"/>
                <a:gd name="T7" fmla="*/ 600 h 892"/>
                <a:gd name="T8" fmla="*/ 406 w 777"/>
                <a:gd name="T9" fmla="*/ 891 h 892"/>
                <a:gd name="T10" fmla="*/ 0 w 777"/>
                <a:gd name="T11" fmla="*/ 597 h 892"/>
                <a:gd name="T12" fmla="*/ 228 w 777"/>
                <a:gd name="T13" fmla="*/ 597 h 892"/>
                <a:gd name="T14" fmla="*/ 412 w 777"/>
                <a:gd name="T15" fmla="*/ 721 h 892"/>
                <a:gd name="T16" fmla="*/ 553 w 777"/>
                <a:gd name="T17" fmla="*/ 634 h 892"/>
                <a:gd name="T18" fmla="*/ 28 w 777"/>
                <a:gd name="T19" fmla="*/ 282 h 892"/>
                <a:gd name="T20" fmla="*/ 369 w 777"/>
                <a:gd name="T21" fmla="*/ 0 h 892"/>
                <a:gd name="T22" fmla="*/ 750 w 777"/>
                <a:gd name="T23" fmla="*/ 279 h 892"/>
                <a:gd name="T24" fmla="*/ 530 w 777"/>
                <a:gd name="T25" fmla="*/ 279 h 892"/>
                <a:gd name="T26" fmla="*/ 530 w 777"/>
                <a:gd name="T27" fmla="*/ 282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77" h="892">
                  <a:moveTo>
                    <a:pt x="530" y="282"/>
                  </a:moveTo>
                  <a:cubicBezTo>
                    <a:pt x="522" y="229"/>
                    <a:pt x="503" y="172"/>
                    <a:pt x="381" y="172"/>
                  </a:cubicBezTo>
                  <a:cubicBezTo>
                    <a:pt x="260" y="172"/>
                    <a:pt x="245" y="217"/>
                    <a:pt x="245" y="254"/>
                  </a:cubicBezTo>
                  <a:cubicBezTo>
                    <a:pt x="245" y="386"/>
                    <a:pt x="776" y="291"/>
                    <a:pt x="776" y="600"/>
                  </a:cubicBezTo>
                  <a:cubicBezTo>
                    <a:pt x="776" y="846"/>
                    <a:pt x="536" y="891"/>
                    <a:pt x="406" y="891"/>
                  </a:cubicBezTo>
                  <a:cubicBezTo>
                    <a:pt x="214" y="891"/>
                    <a:pt x="5" y="823"/>
                    <a:pt x="0" y="597"/>
                  </a:cubicBezTo>
                  <a:lnTo>
                    <a:pt x="228" y="597"/>
                  </a:lnTo>
                  <a:cubicBezTo>
                    <a:pt x="228" y="668"/>
                    <a:pt x="274" y="721"/>
                    <a:pt x="412" y="721"/>
                  </a:cubicBezTo>
                  <a:cubicBezTo>
                    <a:pt x="527" y="721"/>
                    <a:pt x="553" y="665"/>
                    <a:pt x="553" y="634"/>
                  </a:cubicBezTo>
                  <a:cubicBezTo>
                    <a:pt x="553" y="493"/>
                    <a:pt x="28" y="600"/>
                    <a:pt x="28" y="282"/>
                  </a:cubicBezTo>
                  <a:cubicBezTo>
                    <a:pt x="28" y="158"/>
                    <a:pt x="107" y="0"/>
                    <a:pt x="369" y="0"/>
                  </a:cubicBezTo>
                  <a:cubicBezTo>
                    <a:pt x="536" y="0"/>
                    <a:pt x="734" y="42"/>
                    <a:pt x="750" y="279"/>
                  </a:cubicBezTo>
                  <a:lnTo>
                    <a:pt x="530" y="279"/>
                  </a:lnTo>
                  <a:lnTo>
                    <a:pt x="530" y="28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7" name="Freeform 13"/>
            <p:cNvSpPr>
              <a:spLocks noChangeArrowheads="1"/>
            </p:cNvSpPr>
            <p:nvPr/>
          </p:nvSpPr>
          <p:spPr bwMode="auto">
            <a:xfrm>
              <a:off x="6110288" y="3668713"/>
              <a:ext cx="274637" cy="312737"/>
            </a:xfrm>
            <a:custGeom>
              <a:avLst/>
              <a:gdLst>
                <a:gd name="T0" fmla="*/ 547 w 763"/>
                <a:gd name="T1" fmla="*/ 845 h 869"/>
                <a:gd name="T2" fmla="*/ 547 w 763"/>
                <a:gd name="T3" fmla="*/ 727 h 869"/>
                <a:gd name="T4" fmla="*/ 545 w 763"/>
                <a:gd name="T5" fmla="*/ 727 h 869"/>
                <a:gd name="T6" fmla="*/ 288 w 763"/>
                <a:gd name="T7" fmla="*/ 868 h 869"/>
                <a:gd name="T8" fmla="*/ 0 w 763"/>
                <a:gd name="T9" fmla="*/ 554 h 869"/>
                <a:gd name="T10" fmla="*/ 0 w 763"/>
                <a:gd name="T11" fmla="*/ 0 h 869"/>
                <a:gd name="T12" fmla="*/ 223 w 763"/>
                <a:gd name="T13" fmla="*/ 0 h 869"/>
                <a:gd name="T14" fmla="*/ 223 w 763"/>
                <a:gd name="T15" fmla="*/ 523 h 869"/>
                <a:gd name="T16" fmla="*/ 367 w 763"/>
                <a:gd name="T17" fmla="*/ 679 h 869"/>
                <a:gd name="T18" fmla="*/ 539 w 763"/>
                <a:gd name="T19" fmla="*/ 487 h 869"/>
                <a:gd name="T20" fmla="*/ 539 w 763"/>
                <a:gd name="T21" fmla="*/ 0 h 869"/>
                <a:gd name="T22" fmla="*/ 762 w 763"/>
                <a:gd name="T23" fmla="*/ 0 h 869"/>
                <a:gd name="T24" fmla="*/ 762 w 763"/>
                <a:gd name="T25" fmla="*/ 845 h 869"/>
                <a:gd name="T26" fmla="*/ 547 w 763"/>
                <a:gd name="T27" fmla="*/ 845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3" h="869">
                  <a:moveTo>
                    <a:pt x="547" y="845"/>
                  </a:moveTo>
                  <a:lnTo>
                    <a:pt x="547" y="727"/>
                  </a:lnTo>
                  <a:lnTo>
                    <a:pt x="545" y="727"/>
                  </a:lnTo>
                  <a:cubicBezTo>
                    <a:pt x="494" y="817"/>
                    <a:pt x="403" y="868"/>
                    <a:pt x="288" y="868"/>
                  </a:cubicBezTo>
                  <a:cubicBezTo>
                    <a:pt x="121" y="868"/>
                    <a:pt x="0" y="772"/>
                    <a:pt x="0" y="554"/>
                  </a:cubicBezTo>
                  <a:lnTo>
                    <a:pt x="0" y="0"/>
                  </a:lnTo>
                  <a:lnTo>
                    <a:pt x="223" y="0"/>
                  </a:lnTo>
                  <a:lnTo>
                    <a:pt x="223" y="523"/>
                  </a:lnTo>
                  <a:cubicBezTo>
                    <a:pt x="223" y="653"/>
                    <a:pt x="299" y="679"/>
                    <a:pt x="367" y="679"/>
                  </a:cubicBezTo>
                  <a:cubicBezTo>
                    <a:pt x="440" y="679"/>
                    <a:pt x="539" y="636"/>
                    <a:pt x="539" y="487"/>
                  </a:cubicBezTo>
                  <a:lnTo>
                    <a:pt x="539" y="0"/>
                  </a:lnTo>
                  <a:lnTo>
                    <a:pt x="762" y="0"/>
                  </a:lnTo>
                  <a:lnTo>
                    <a:pt x="762" y="845"/>
                  </a:lnTo>
                  <a:lnTo>
                    <a:pt x="547" y="84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8" name="Freeform 14"/>
            <p:cNvSpPr>
              <a:spLocks noChangeArrowheads="1"/>
            </p:cNvSpPr>
            <p:nvPr/>
          </p:nvSpPr>
          <p:spPr bwMode="auto">
            <a:xfrm>
              <a:off x="6446838" y="3562350"/>
              <a:ext cx="80962" cy="411163"/>
            </a:xfrm>
            <a:custGeom>
              <a:avLst/>
              <a:gdLst>
                <a:gd name="T0" fmla="*/ 223 w 224"/>
                <a:gd name="T1" fmla="*/ 1142 h 1143"/>
                <a:gd name="T2" fmla="*/ 0 w 224"/>
                <a:gd name="T3" fmla="*/ 1142 h 1143"/>
                <a:gd name="T4" fmla="*/ 0 w 224"/>
                <a:gd name="T5" fmla="*/ 0 h 1143"/>
                <a:gd name="T6" fmla="*/ 223 w 224"/>
                <a:gd name="T7" fmla="*/ 0 h 1143"/>
                <a:gd name="T8" fmla="*/ 223 w 224"/>
                <a:gd name="T9" fmla="*/ 1142 h 1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" h="1143">
                  <a:moveTo>
                    <a:pt x="223" y="1142"/>
                  </a:moveTo>
                  <a:lnTo>
                    <a:pt x="0" y="1142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114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53" name="Freeform 15"/>
            <p:cNvSpPr>
              <a:spLocks noChangeArrowheads="1"/>
            </p:cNvSpPr>
            <p:nvPr/>
          </p:nvSpPr>
          <p:spPr bwMode="auto">
            <a:xfrm>
              <a:off x="6572250" y="3587750"/>
              <a:ext cx="171450" cy="388938"/>
            </a:xfrm>
            <a:custGeom>
              <a:avLst/>
              <a:gdLst>
                <a:gd name="T0" fmla="*/ 477 w 478"/>
                <a:gd name="T1" fmla="*/ 226 h 1081"/>
                <a:gd name="T2" fmla="*/ 477 w 478"/>
                <a:gd name="T3" fmla="*/ 384 h 1081"/>
                <a:gd name="T4" fmla="*/ 339 w 478"/>
                <a:gd name="T5" fmla="*/ 384 h 1081"/>
                <a:gd name="T6" fmla="*/ 339 w 478"/>
                <a:gd name="T7" fmla="*/ 843 h 1081"/>
                <a:gd name="T8" fmla="*/ 432 w 478"/>
                <a:gd name="T9" fmla="*/ 910 h 1081"/>
                <a:gd name="T10" fmla="*/ 477 w 478"/>
                <a:gd name="T11" fmla="*/ 907 h 1081"/>
                <a:gd name="T12" fmla="*/ 477 w 478"/>
                <a:gd name="T13" fmla="*/ 1077 h 1081"/>
                <a:gd name="T14" fmla="*/ 372 w 478"/>
                <a:gd name="T15" fmla="*/ 1080 h 1081"/>
                <a:gd name="T16" fmla="*/ 344 w 478"/>
                <a:gd name="T17" fmla="*/ 1080 h 1081"/>
                <a:gd name="T18" fmla="*/ 116 w 478"/>
                <a:gd name="T19" fmla="*/ 896 h 1081"/>
                <a:gd name="T20" fmla="*/ 116 w 478"/>
                <a:gd name="T21" fmla="*/ 386 h 1081"/>
                <a:gd name="T22" fmla="*/ 0 w 478"/>
                <a:gd name="T23" fmla="*/ 386 h 1081"/>
                <a:gd name="T24" fmla="*/ 0 w 478"/>
                <a:gd name="T25" fmla="*/ 228 h 1081"/>
                <a:gd name="T26" fmla="*/ 116 w 478"/>
                <a:gd name="T27" fmla="*/ 228 h 1081"/>
                <a:gd name="T28" fmla="*/ 116 w 478"/>
                <a:gd name="T29" fmla="*/ 0 h 1081"/>
                <a:gd name="T30" fmla="*/ 339 w 478"/>
                <a:gd name="T31" fmla="*/ 0 h 1081"/>
                <a:gd name="T32" fmla="*/ 339 w 478"/>
                <a:gd name="T33" fmla="*/ 226 h 1081"/>
                <a:gd name="T34" fmla="*/ 477 w 478"/>
                <a:gd name="T35" fmla="*/ 226 h 10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8" h="1081">
                  <a:moveTo>
                    <a:pt x="477" y="226"/>
                  </a:moveTo>
                  <a:lnTo>
                    <a:pt x="477" y="384"/>
                  </a:lnTo>
                  <a:lnTo>
                    <a:pt x="339" y="384"/>
                  </a:lnTo>
                  <a:lnTo>
                    <a:pt x="339" y="843"/>
                  </a:lnTo>
                  <a:cubicBezTo>
                    <a:pt x="339" y="891"/>
                    <a:pt x="341" y="910"/>
                    <a:pt x="432" y="910"/>
                  </a:cubicBezTo>
                  <a:cubicBezTo>
                    <a:pt x="446" y="910"/>
                    <a:pt x="463" y="907"/>
                    <a:pt x="477" y="907"/>
                  </a:cubicBezTo>
                  <a:lnTo>
                    <a:pt x="477" y="1077"/>
                  </a:lnTo>
                  <a:cubicBezTo>
                    <a:pt x="443" y="1080"/>
                    <a:pt x="406" y="1080"/>
                    <a:pt x="372" y="1080"/>
                  </a:cubicBezTo>
                  <a:lnTo>
                    <a:pt x="344" y="1080"/>
                  </a:lnTo>
                  <a:cubicBezTo>
                    <a:pt x="152" y="1080"/>
                    <a:pt x="116" y="1006"/>
                    <a:pt x="116" y="896"/>
                  </a:cubicBezTo>
                  <a:lnTo>
                    <a:pt x="116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6" y="228"/>
                  </a:lnTo>
                  <a:lnTo>
                    <a:pt x="116" y="0"/>
                  </a:lnTo>
                  <a:lnTo>
                    <a:pt x="339" y="0"/>
                  </a:lnTo>
                  <a:lnTo>
                    <a:pt x="339" y="226"/>
                  </a:lnTo>
                  <a:lnTo>
                    <a:pt x="477" y="22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55" name="Freeform 16"/>
            <p:cNvSpPr>
              <a:spLocks noChangeArrowheads="1"/>
            </p:cNvSpPr>
            <p:nvPr/>
          </p:nvSpPr>
          <p:spPr bwMode="auto">
            <a:xfrm>
              <a:off x="6800850" y="3559175"/>
              <a:ext cx="80963" cy="414338"/>
            </a:xfrm>
            <a:custGeom>
              <a:avLst/>
              <a:gdLst>
                <a:gd name="T0" fmla="*/ 223 w 224"/>
                <a:gd name="T1" fmla="*/ 206 h 1151"/>
                <a:gd name="T2" fmla="*/ 0 w 224"/>
                <a:gd name="T3" fmla="*/ 206 h 1151"/>
                <a:gd name="T4" fmla="*/ 0 w 224"/>
                <a:gd name="T5" fmla="*/ 0 h 1151"/>
                <a:gd name="T6" fmla="*/ 223 w 224"/>
                <a:gd name="T7" fmla="*/ 0 h 1151"/>
                <a:gd name="T8" fmla="*/ 223 w 224"/>
                <a:gd name="T9" fmla="*/ 206 h 1151"/>
                <a:gd name="T10" fmla="*/ 223 w 224"/>
                <a:gd name="T11" fmla="*/ 305 h 1151"/>
                <a:gd name="T12" fmla="*/ 223 w 224"/>
                <a:gd name="T13" fmla="*/ 1150 h 1151"/>
                <a:gd name="T14" fmla="*/ 0 w 224"/>
                <a:gd name="T15" fmla="*/ 1150 h 1151"/>
                <a:gd name="T16" fmla="*/ 0 w 224"/>
                <a:gd name="T17" fmla="*/ 305 h 1151"/>
                <a:gd name="T18" fmla="*/ 223 w 224"/>
                <a:gd name="T19" fmla="*/ 305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4" h="1151">
                  <a:moveTo>
                    <a:pt x="223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206"/>
                  </a:lnTo>
                  <a:close/>
                  <a:moveTo>
                    <a:pt x="223" y="305"/>
                  </a:moveTo>
                  <a:lnTo>
                    <a:pt x="223" y="1150"/>
                  </a:lnTo>
                  <a:lnTo>
                    <a:pt x="0" y="1150"/>
                  </a:lnTo>
                  <a:lnTo>
                    <a:pt x="0" y="305"/>
                  </a:lnTo>
                  <a:lnTo>
                    <a:pt x="223" y="30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58" name="Freeform 17"/>
            <p:cNvSpPr>
              <a:spLocks noChangeArrowheads="1"/>
            </p:cNvSpPr>
            <p:nvPr/>
          </p:nvSpPr>
          <p:spPr bwMode="auto">
            <a:xfrm>
              <a:off x="6942138" y="3660775"/>
              <a:ext cx="276225" cy="312738"/>
            </a:xfrm>
            <a:custGeom>
              <a:avLst/>
              <a:gdLst>
                <a:gd name="T0" fmla="*/ 765 w 766"/>
                <a:gd name="T1" fmla="*/ 868 h 869"/>
                <a:gd name="T2" fmla="*/ 542 w 766"/>
                <a:gd name="T3" fmla="*/ 868 h 869"/>
                <a:gd name="T4" fmla="*/ 542 w 766"/>
                <a:gd name="T5" fmla="*/ 355 h 869"/>
                <a:gd name="T6" fmla="*/ 398 w 766"/>
                <a:gd name="T7" fmla="*/ 189 h 869"/>
                <a:gd name="T8" fmla="*/ 223 w 766"/>
                <a:gd name="T9" fmla="*/ 383 h 869"/>
                <a:gd name="T10" fmla="*/ 223 w 766"/>
                <a:gd name="T11" fmla="*/ 868 h 869"/>
                <a:gd name="T12" fmla="*/ 0 w 766"/>
                <a:gd name="T13" fmla="*/ 868 h 869"/>
                <a:gd name="T14" fmla="*/ 0 w 766"/>
                <a:gd name="T15" fmla="*/ 23 h 869"/>
                <a:gd name="T16" fmla="*/ 215 w 766"/>
                <a:gd name="T17" fmla="*/ 23 h 869"/>
                <a:gd name="T18" fmla="*/ 215 w 766"/>
                <a:gd name="T19" fmla="*/ 147 h 869"/>
                <a:gd name="T20" fmla="*/ 217 w 766"/>
                <a:gd name="T21" fmla="*/ 147 h 869"/>
                <a:gd name="T22" fmla="*/ 471 w 766"/>
                <a:gd name="T23" fmla="*/ 0 h 869"/>
                <a:gd name="T24" fmla="*/ 765 w 766"/>
                <a:gd name="T25" fmla="*/ 282 h 869"/>
                <a:gd name="T26" fmla="*/ 765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765" y="868"/>
                  </a:moveTo>
                  <a:lnTo>
                    <a:pt x="542" y="868"/>
                  </a:ln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9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59" name="Freeform 18"/>
            <p:cNvSpPr>
              <a:spLocks noChangeArrowheads="1"/>
            </p:cNvSpPr>
            <p:nvPr/>
          </p:nvSpPr>
          <p:spPr bwMode="auto">
            <a:xfrm>
              <a:off x="7259638" y="3660775"/>
              <a:ext cx="293687" cy="438150"/>
            </a:xfrm>
            <a:custGeom>
              <a:avLst/>
              <a:gdLst>
                <a:gd name="T0" fmla="*/ 816 w 817"/>
                <a:gd name="T1" fmla="*/ 26 h 1216"/>
                <a:gd name="T2" fmla="*/ 816 w 817"/>
                <a:gd name="T3" fmla="*/ 826 h 1216"/>
                <a:gd name="T4" fmla="*/ 387 w 817"/>
                <a:gd name="T5" fmla="*/ 1215 h 1216"/>
                <a:gd name="T6" fmla="*/ 17 w 817"/>
                <a:gd name="T7" fmla="*/ 961 h 1216"/>
                <a:gd name="T8" fmla="*/ 260 w 817"/>
                <a:gd name="T9" fmla="*/ 961 h 1216"/>
                <a:gd name="T10" fmla="*/ 415 w 817"/>
                <a:gd name="T11" fmla="*/ 1046 h 1216"/>
                <a:gd name="T12" fmla="*/ 593 w 817"/>
                <a:gd name="T13" fmla="*/ 851 h 1216"/>
                <a:gd name="T14" fmla="*/ 593 w 817"/>
                <a:gd name="T15" fmla="*/ 750 h 1216"/>
                <a:gd name="T16" fmla="*/ 590 w 817"/>
                <a:gd name="T17" fmla="*/ 747 h 1216"/>
                <a:gd name="T18" fmla="*/ 365 w 817"/>
                <a:gd name="T19" fmla="*/ 874 h 1216"/>
                <a:gd name="T20" fmla="*/ 0 w 817"/>
                <a:gd name="T21" fmla="*/ 437 h 1216"/>
                <a:gd name="T22" fmla="*/ 353 w 817"/>
                <a:gd name="T23" fmla="*/ 0 h 1216"/>
                <a:gd name="T24" fmla="*/ 602 w 817"/>
                <a:gd name="T25" fmla="*/ 147 h 1216"/>
                <a:gd name="T26" fmla="*/ 604 w 817"/>
                <a:gd name="T27" fmla="*/ 147 h 1216"/>
                <a:gd name="T28" fmla="*/ 604 w 817"/>
                <a:gd name="T29" fmla="*/ 20 h 1216"/>
                <a:gd name="T30" fmla="*/ 816 w 817"/>
                <a:gd name="T31" fmla="*/ 20 h 1216"/>
                <a:gd name="T32" fmla="*/ 816 w 817"/>
                <a:gd name="T33" fmla="*/ 26 h 1216"/>
                <a:gd name="T34" fmla="*/ 407 w 817"/>
                <a:gd name="T35" fmla="*/ 688 h 1216"/>
                <a:gd name="T36" fmla="*/ 596 w 817"/>
                <a:gd name="T37" fmla="*/ 442 h 1216"/>
                <a:gd name="T38" fmla="*/ 404 w 817"/>
                <a:gd name="T39" fmla="*/ 195 h 1216"/>
                <a:gd name="T40" fmla="*/ 229 w 817"/>
                <a:gd name="T41" fmla="*/ 451 h 1216"/>
                <a:gd name="T42" fmla="*/ 407 w 817"/>
                <a:gd name="T43" fmla="*/ 688 h 1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17" h="1216">
                  <a:moveTo>
                    <a:pt x="816" y="26"/>
                  </a:moveTo>
                  <a:lnTo>
                    <a:pt x="816" y="826"/>
                  </a:lnTo>
                  <a:cubicBezTo>
                    <a:pt x="816" y="973"/>
                    <a:pt x="805" y="1215"/>
                    <a:pt x="387" y="1215"/>
                  </a:cubicBezTo>
                  <a:cubicBezTo>
                    <a:pt x="212" y="1215"/>
                    <a:pt x="29" y="1142"/>
                    <a:pt x="17" y="961"/>
                  </a:cubicBezTo>
                  <a:lnTo>
                    <a:pt x="260" y="961"/>
                  </a:lnTo>
                  <a:cubicBezTo>
                    <a:pt x="269" y="1004"/>
                    <a:pt x="288" y="1046"/>
                    <a:pt x="415" y="1046"/>
                  </a:cubicBezTo>
                  <a:cubicBezTo>
                    <a:pt x="534" y="1046"/>
                    <a:pt x="593" y="990"/>
                    <a:pt x="593" y="851"/>
                  </a:cubicBezTo>
                  <a:lnTo>
                    <a:pt x="593" y="750"/>
                  </a:lnTo>
                  <a:lnTo>
                    <a:pt x="590" y="747"/>
                  </a:lnTo>
                  <a:cubicBezTo>
                    <a:pt x="554" y="812"/>
                    <a:pt x="497" y="874"/>
                    <a:pt x="365" y="874"/>
                  </a:cubicBezTo>
                  <a:cubicBezTo>
                    <a:pt x="161" y="874"/>
                    <a:pt x="0" y="733"/>
                    <a:pt x="0" y="437"/>
                  </a:cubicBezTo>
                  <a:cubicBezTo>
                    <a:pt x="0" y="144"/>
                    <a:pt x="167" y="0"/>
                    <a:pt x="353" y="0"/>
                  </a:cubicBezTo>
                  <a:cubicBezTo>
                    <a:pt x="511" y="0"/>
                    <a:pt x="573" y="93"/>
                    <a:pt x="602" y="147"/>
                  </a:cubicBezTo>
                  <a:lnTo>
                    <a:pt x="604" y="147"/>
                  </a:lnTo>
                  <a:lnTo>
                    <a:pt x="604" y="20"/>
                  </a:lnTo>
                  <a:lnTo>
                    <a:pt x="816" y="20"/>
                  </a:lnTo>
                  <a:lnTo>
                    <a:pt x="816" y="26"/>
                  </a:lnTo>
                  <a:close/>
                  <a:moveTo>
                    <a:pt x="407" y="688"/>
                  </a:moveTo>
                  <a:cubicBezTo>
                    <a:pt x="559" y="688"/>
                    <a:pt x="596" y="558"/>
                    <a:pt x="596" y="442"/>
                  </a:cubicBezTo>
                  <a:cubicBezTo>
                    <a:pt x="596" y="308"/>
                    <a:pt x="528" y="195"/>
                    <a:pt x="404" y="195"/>
                  </a:cubicBezTo>
                  <a:cubicBezTo>
                    <a:pt x="322" y="195"/>
                    <a:pt x="229" y="254"/>
                    <a:pt x="229" y="451"/>
                  </a:cubicBezTo>
                  <a:cubicBezTo>
                    <a:pt x="229" y="561"/>
                    <a:pt x="274" y="688"/>
                    <a:pt x="407" y="6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 - 1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6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" y="-38100"/>
            <a:ext cx="9144001" cy="2095526"/>
          </a:xfrm>
          <a:prstGeom prst="rect">
            <a:avLst/>
          </a:prstGeom>
        </p:spPr>
      </p:pic>
      <p:sp>
        <p:nvSpPr>
          <p:cNvPr id="11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2742510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  <a:endParaRPr lang="en-US" dirty="0"/>
          </a:p>
          <a:p>
            <a:r>
              <a:rPr lang="en-US" dirty="0"/>
              <a:t>Subtitle placeholder</a:t>
            </a:r>
            <a:endParaRPr lang="en-US" dirty="0"/>
          </a:p>
        </p:txBody>
      </p:sp>
      <p:sp>
        <p:nvSpPr>
          <p:cNvPr id="64" name="Rectangle 63"/>
          <p:cNvSpPr/>
          <p:nvPr userDrawn="1"/>
        </p:nvSpPr>
        <p:spPr>
          <a:xfrm>
            <a:off x="-7219" y="-38100"/>
            <a:ext cx="9151219" cy="2091267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0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56543"/>
            <a:ext cx="7653702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1 Line HCC Title Slide Placeholder</a:t>
            </a:r>
            <a:endParaRPr lang="en-US" dirty="0"/>
          </a:p>
        </p:txBody>
      </p:sp>
      <p:sp>
        <p:nvSpPr>
          <p:cNvPr id="121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3805052"/>
            <a:ext cx="4633158" cy="307777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  <a:endParaRPr lang="en-US" dirty="0"/>
          </a:p>
        </p:txBody>
      </p:sp>
      <p:sp>
        <p:nvSpPr>
          <p:cNvPr id="12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036033"/>
            <a:ext cx="4633158" cy="276999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endParaRPr lang="en-US" dirty="0"/>
          </a:p>
        </p:txBody>
      </p:sp>
      <p:sp>
        <p:nvSpPr>
          <p:cNvPr id="123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12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187862" y="4313032"/>
            <a:ext cx="4633158" cy="276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280670" indent="0">
              <a:buNone/>
              <a:defRPr sz="1400"/>
            </a:lvl2pPr>
            <a:lvl3pPr marL="574675" indent="0">
              <a:buNone/>
              <a:defRPr sz="1400"/>
            </a:lvl3pPr>
            <a:lvl4pPr marL="855980" indent="0">
              <a:buNone/>
              <a:defRPr sz="1400"/>
            </a:lvl4pPr>
            <a:lvl5pPr marL="1090930" indent="0">
              <a:buNone/>
              <a:defRPr sz="1400"/>
            </a:lvl5pPr>
          </a:lstStyle>
          <a:p>
            <a:pPr lvl="0"/>
            <a:r>
              <a:rPr lang="en-US" dirty="0"/>
              <a:t>Date</a:t>
            </a:r>
            <a:endParaRPr lang="en-US" dirty="0"/>
          </a:p>
        </p:txBody>
      </p:sp>
      <p:grpSp>
        <p:nvGrpSpPr>
          <p:cNvPr id="2" name="Group 33"/>
          <p:cNvGrpSpPr>
            <a:grpSpLocks noChangeAspect="1"/>
          </p:cNvGrpSpPr>
          <p:nvPr userDrawn="1"/>
        </p:nvGrpSpPr>
        <p:grpSpPr>
          <a:xfrm>
            <a:off x="328614" y="271991"/>
            <a:ext cx="1708434" cy="201168"/>
            <a:chOff x="2106613" y="3457575"/>
            <a:chExt cx="5446712" cy="641350"/>
          </a:xfrm>
          <a:solidFill>
            <a:schemeClr val="bg1"/>
          </a:solidFill>
        </p:grpSpPr>
        <p:sp>
          <p:nvSpPr>
            <p:cNvPr id="35" name="Freeform 1"/>
            <p:cNvSpPr>
              <a:spLocks noChangeArrowheads="1"/>
            </p:cNvSpPr>
            <p:nvPr/>
          </p:nvSpPr>
          <p:spPr bwMode="auto">
            <a:xfrm>
              <a:off x="2786063" y="3563938"/>
              <a:ext cx="325437" cy="411162"/>
            </a:xfrm>
            <a:custGeom>
              <a:avLst/>
              <a:gdLst>
                <a:gd name="T0" fmla="*/ 234 w 904"/>
                <a:gd name="T1" fmla="*/ 628 h 1140"/>
                <a:gd name="T2" fmla="*/ 234 w 904"/>
                <a:gd name="T3" fmla="*/ 1139 h 1140"/>
                <a:gd name="T4" fmla="*/ 0 w 904"/>
                <a:gd name="T5" fmla="*/ 1139 h 1140"/>
                <a:gd name="T6" fmla="*/ 0 w 904"/>
                <a:gd name="T7" fmla="*/ 0 h 1140"/>
                <a:gd name="T8" fmla="*/ 234 w 904"/>
                <a:gd name="T9" fmla="*/ 0 h 1140"/>
                <a:gd name="T10" fmla="*/ 234 w 904"/>
                <a:gd name="T11" fmla="*/ 432 h 1140"/>
                <a:gd name="T12" fmla="*/ 669 w 904"/>
                <a:gd name="T13" fmla="*/ 432 h 1140"/>
                <a:gd name="T14" fmla="*/ 669 w 904"/>
                <a:gd name="T15" fmla="*/ 0 h 1140"/>
                <a:gd name="T16" fmla="*/ 903 w 904"/>
                <a:gd name="T17" fmla="*/ 0 h 1140"/>
                <a:gd name="T18" fmla="*/ 903 w 904"/>
                <a:gd name="T19" fmla="*/ 1139 h 1140"/>
                <a:gd name="T20" fmla="*/ 669 w 904"/>
                <a:gd name="T21" fmla="*/ 1139 h 1140"/>
                <a:gd name="T22" fmla="*/ 669 w 904"/>
                <a:gd name="T23" fmla="*/ 628 h 1140"/>
                <a:gd name="T24" fmla="*/ 234 w 904"/>
                <a:gd name="T25" fmla="*/ 628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4" h="1140">
                  <a:moveTo>
                    <a:pt x="234" y="628"/>
                  </a:moveTo>
                  <a:lnTo>
                    <a:pt x="234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34" y="0"/>
                  </a:lnTo>
                  <a:lnTo>
                    <a:pt x="234" y="432"/>
                  </a:lnTo>
                  <a:lnTo>
                    <a:pt x="669" y="432"/>
                  </a:lnTo>
                  <a:lnTo>
                    <a:pt x="669" y="0"/>
                  </a:lnTo>
                  <a:lnTo>
                    <a:pt x="903" y="0"/>
                  </a:lnTo>
                  <a:lnTo>
                    <a:pt x="903" y="1139"/>
                  </a:lnTo>
                  <a:lnTo>
                    <a:pt x="669" y="1139"/>
                  </a:lnTo>
                  <a:lnTo>
                    <a:pt x="669" y="628"/>
                  </a:lnTo>
                  <a:lnTo>
                    <a:pt x="234" y="6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36" name="Freeform 2"/>
            <p:cNvSpPr>
              <a:spLocks noChangeArrowheads="1"/>
            </p:cNvSpPr>
            <p:nvPr/>
          </p:nvSpPr>
          <p:spPr bwMode="auto">
            <a:xfrm>
              <a:off x="3179763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37" name="Freeform 3"/>
            <p:cNvSpPr>
              <a:spLocks noChangeArrowheads="1"/>
            </p:cNvSpPr>
            <p:nvPr/>
          </p:nvSpPr>
          <p:spPr bwMode="auto">
            <a:xfrm>
              <a:off x="3294063" y="3587750"/>
              <a:ext cx="168275" cy="390525"/>
            </a:xfrm>
            <a:custGeom>
              <a:avLst/>
              <a:gdLst>
                <a:gd name="T0" fmla="*/ 466 w 467"/>
                <a:gd name="T1" fmla="*/ 228 h 1083"/>
                <a:gd name="T2" fmla="*/ 466 w 467"/>
                <a:gd name="T3" fmla="*/ 386 h 1083"/>
                <a:gd name="T4" fmla="*/ 330 w 467"/>
                <a:gd name="T5" fmla="*/ 386 h 1083"/>
                <a:gd name="T6" fmla="*/ 330 w 467"/>
                <a:gd name="T7" fmla="*/ 845 h 1083"/>
                <a:gd name="T8" fmla="*/ 421 w 467"/>
                <a:gd name="T9" fmla="*/ 913 h 1083"/>
                <a:gd name="T10" fmla="*/ 466 w 467"/>
                <a:gd name="T11" fmla="*/ 910 h 1083"/>
                <a:gd name="T12" fmla="*/ 466 w 467"/>
                <a:gd name="T13" fmla="*/ 1080 h 1083"/>
                <a:gd name="T14" fmla="*/ 364 w 467"/>
                <a:gd name="T15" fmla="*/ 1082 h 1083"/>
                <a:gd name="T16" fmla="*/ 336 w 467"/>
                <a:gd name="T17" fmla="*/ 1082 h 1083"/>
                <a:gd name="T18" fmla="*/ 113 w 467"/>
                <a:gd name="T19" fmla="*/ 899 h 1083"/>
                <a:gd name="T20" fmla="*/ 113 w 467"/>
                <a:gd name="T21" fmla="*/ 386 h 1083"/>
                <a:gd name="T22" fmla="*/ 0 w 467"/>
                <a:gd name="T23" fmla="*/ 386 h 1083"/>
                <a:gd name="T24" fmla="*/ 0 w 467"/>
                <a:gd name="T25" fmla="*/ 228 h 1083"/>
                <a:gd name="T26" fmla="*/ 113 w 467"/>
                <a:gd name="T27" fmla="*/ 228 h 1083"/>
                <a:gd name="T28" fmla="*/ 113 w 467"/>
                <a:gd name="T29" fmla="*/ 0 h 1083"/>
                <a:gd name="T30" fmla="*/ 330 w 467"/>
                <a:gd name="T31" fmla="*/ 0 h 1083"/>
                <a:gd name="T32" fmla="*/ 330 w 467"/>
                <a:gd name="T33" fmla="*/ 228 h 1083"/>
                <a:gd name="T34" fmla="*/ 466 w 467"/>
                <a:gd name="T35" fmla="*/ 228 h 1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7" h="1083">
                  <a:moveTo>
                    <a:pt x="466" y="228"/>
                  </a:moveTo>
                  <a:lnTo>
                    <a:pt x="466" y="386"/>
                  </a:lnTo>
                  <a:lnTo>
                    <a:pt x="330" y="386"/>
                  </a:lnTo>
                  <a:lnTo>
                    <a:pt x="330" y="845"/>
                  </a:lnTo>
                  <a:cubicBezTo>
                    <a:pt x="330" y="896"/>
                    <a:pt x="333" y="913"/>
                    <a:pt x="421" y="913"/>
                  </a:cubicBezTo>
                  <a:cubicBezTo>
                    <a:pt x="435" y="913"/>
                    <a:pt x="449" y="910"/>
                    <a:pt x="466" y="910"/>
                  </a:cubicBezTo>
                  <a:lnTo>
                    <a:pt x="466" y="1080"/>
                  </a:lnTo>
                  <a:cubicBezTo>
                    <a:pt x="432" y="1080"/>
                    <a:pt x="398" y="1082"/>
                    <a:pt x="364" y="1082"/>
                  </a:cubicBezTo>
                  <a:lnTo>
                    <a:pt x="336" y="1082"/>
                  </a:lnTo>
                  <a:cubicBezTo>
                    <a:pt x="147" y="1082"/>
                    <a:pt x="113" y="1009"/>
                    <a:pt x="113" y="899"/>
                  </a:cubicBezTo>
                  <a:lnTo>
                    <a:pt x="113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3" y="228"/>
                  </a:lnTo>
                  <a:lnTo>
                    <a:pt x="113" y="0"/>
                  </a:lnTo>
                  <a:lnTo>
                    <a:pt x="330" y="0"/>
                  </a:lnTo>
                  <a:lnTo>
                    <a:pt x="330" y="228"/>
                  </a:lnTo>
                  <a:lnTo>
                    <a:pt x="466" y="2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38" name="Freeform 4"/>
            <p:cNvSpPr>
              <a:spLocks noChangeArrowheads="1"/>
            </p:cNvSpPr>
            <p:nvPr/>
          </p:nvSpPr>
          <p:spPr bwMode="auto">
            <a:xfrm>
              <a:off x="3497263" y="3662363"/>
              <a:ext cx="279400" cy="320675"/>
            </a:xfrm>
            <a:custGeom>
              <a:avLst/>
              <a:gdLst>
                <a:gd name="T0" fmla="*/ 510 w 774"/>
                <a:gd name="T1" fmla="*/ 563 h 892"/>
                <a:gd name="T2" fmla="*/ 316 w 774"/>
                <a:gd name="T3" fmla="*/ 730 h 892"/>
                <a:gd name="T4" fmla="*/ 214 w 774"/>
                <a:gd name="T5" fmla="*/ 628 h 892"/>
                <a:gd name="T6" fmla="*/ 361 w 774"/>
                <a:gd name="T7" fmla="*/ 501 h 892"/>
                <a:gd name="T8" fmla="*/ 508 w 774"/>
                <a:gd name="T9" fmla="*/ 456 h 892"/>
                <a:gd name="T10" fmla="*/ 508 w 774"/>
                <a:gd name="T11" fmla="*/ 563 h 892"/>
                <a:gd name="T12" fmla="*/ 510 w 774"/>
                <a:gd name="T13" fmla="*/ 563 h 892"/>
                <a:gd name="T14" fmla="*/ 395 w 774"/>
                <a:gd name="T15" fmla="*/ 0 h 892"/>
                <a:gd name="T16" fmla="*/ 25 w 774"/>
                <a:gd name="T17" fmla="*/ 296 h 892"/>
                <a:gd name="T18" fmla="*/ 237 w 774"/>
                <a:gd name="T19" fmla="*/ 296 h 892"/>
                <a:gd name="T20" fmla="*/ 369 w 774"/>
                <a:gd name="T21" fmla="*/ 178 h 892"/>
                <a:gd name="T22" fmla="*/ 513 w 774"/>
                <a:gd name="T23" fmla="*/ 276 h 892"/>
                <a:gd name="T24" fmla="*/ 437 w 774"/>
                <a:gd name="T25" fmla="*/ 343 h 892"/>
                <a:gd name="T26" fmla="*/ 242 w 774"/>
                <a:gd name="T27" fmla="*/ 374 h 892"/>
                <a:gd name="T28" fmla="*/ 0 w 774"/>
                <a:gd name="T29" fmla="*/ 645 h 892"/>
                <a:gd name="T30" fmla="*/ 251 w 774"/>
                <a:gd name="T31" fmla="*/ 891 h 892"/>
                <a:gd name="T32" fmla="*/ 519 w 774"/>
                <a:gd name="T33" fmla="*/ 769 h 892"/>
                <a:gd name="T34" fmla="*/ 539 w 774"/>
                <a:gd name="T35" fmla="*/ 868 h 892"/>
                <a:gd name="T36" fmla="*/ 773 w 774"/>
                <a:gd name="T37" fmla="*/ 868 h 892"/>
                <a:gd name="T38" fmla="*/ 773 w 774"/>
                <a:gd name="T39" fmla="*/ 834 h 892"/>
                <a:gd name="T40" fmla="*/ 725 w 774"/>
                <a:gd name="T41" fmla="*/ 701 h 892"/>
                <a:gd name="T42" fmla="*/ 725 w 774"/>
                <a:gd name="T43" fmla="*/ 245 h 892"/>
                <a:gd name="T44" fmla="*/ 395 w 774"/>
                <a:gd name="T45" fmla="*/ 0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74" h="892">
                  <a:moveTo>
                    <a:pt x="510" y="563"/>
                  </a:moveTo>
                  <a:cubicBezTo>
                    <a:pt x="510" y="668"/>
                    <a:pt x="412" y="730"/>
                    <a:pt x="316" y="730"/>
                  </a:cubicBezTo>
                  <a:cubicBezTo>
                    <a:pt x="273" y="730"/>
                    <a:pt x="214" y="707"/>
                    <a:pt x="214" y="628"/>
                  </a:cubicBezTo>
                  <a:cubicBezTo>
                    <a:pt x="214" y="535"/>
                    <a:pt x="282" y="515"/>
                    <a:pt x="361" y="501"/>
                  </a:cubicBezTo>
                  <a:cubicBezTo>
                    <a:pt x="451" y="487"/>
                    <a:pt x="488" y="473"/>
                    <a:pt x="508" y="456"/>
                  </a:cubicBezTo>
                  <a:lnTo>
                    <a:pt x="508" y="563"/>
                  </a:lnTo>
                  <a:lnTo>
                    <a:pt x="510" y="563"/>
                  </a:lnTo>
                  <a:close/>
                  <a:moveTo>
                    <a:pt x="395" y="0"/>
                  </a:moveTo>
                  <a:cubicBezTo>
                    <a:pt x="225" y="0"/>
                    <a:pt x="50" y="36"/>
                    <a:pt x="25" y="296"/>
                  </a:cubicBezTo>
                  <a:lnTo>
                    <a:pt x="237" y="296"/>
                  </a:lnTo>
                  <a:cubicBezTo>
                    <a:pt x="242" y="248"/>
                    <a:pt x="262" y="178"/>
                    <a:pt x="369" y="178"/>
                  </a:cubicBezTo>
                  <a:cubicBezTo>
                    <a:pt x="426" y="178"/>
                    <a:pt x="513" y="183"/>
                    <a:pt x="513" y="276"/>
                  </a:cubicBezTo>
                  <a:cubicBezTo>
                    <a:pt x="513" y="323"/>
                    <a:pt x="471" y="337"/>
                    <a:pt x="437" y="343"/>
                  </a:cubicBezTo>
                  <a:lnTo>
                    <a:pt x="242" y="374"/>
                  </a:lnTo>
                  <a:cubicBezTo>
                    <a:pt x="104" y="394"/>
                    <a:pt x="0" y="479"/>
                    <a:pt x="0" y="645"/>
                  </a:cubicBezTo>
                  <a:cubicBezTo>
                    <a:pt x="0" y="820"/>
                    <a:pt x="127" y="891"/>
                    <a:pt x="251" y="891"/>
                  </a:cubicBezTo>
                  <a:cubicBezTo>
                    <a:pt x="397" y="891"/>
                    <a:pt x="468" y="820"/>
                    <a:pt x="519" y="769"/>
                  </a:cubicBezTo>
                  <a:cubicBezTo>
                    <a:pt x="524" y="817"/>
                    <a:pt x="527" y="828"/>
                    <a:pt x="539" y="868"/>
                  </a:cubicBezTo>
                  <a:lnTo>
                    <a:pt x="773" y="868"/>
                  </a:lnTo>
                  <a:lnTo>
                    <a:pt x="773" y="834"/>
                  </a:lnTo>
                  <a:cubicBezTo>
                    <a:pt x="747" y="826"/>
                    <a:pt x="725" y="803"/>
                    <a:pt x="725" y="701"/>
                  </a:cubicBezTo>
                  <a:lnTo>
                    <a:pt x="725" y="245"/>
                  </a:lnTo>
                  <a:cubicBezTo>
                    <a:pt x="725" y="36"/>
                    <a:pt x="510" y="0"/>
                    <a:pt x="395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39" name="Freeform 5"/>
            <p:cNvSpPr>
              <a:spLocks noChangeArrowheads="1"/>
            </p:cNvSpPr>
            <p:nvPr/>
          </p:nvSpPr>
          <p:spPr bwMode="auto">
            <a:xfrm>
              <a:off x="3805238" y="3662363"/>
              <a:ext cx="276225" cy="320675"/>
            </a:xfrm>
            <a:custGeom>
              <a:avLst/>
              <a:gdLst>
                <a:gd name="T0" fmla="*/ 762 w 766"/>
                <a:gd name="T1" fmla="*/ 558 h 889"/>
                <a:gd name="T2" fmla="*/ 762 w 766"/>
                <a:gd name="T3" fmla="*/ 560 h 889"/>
                <a:gd name="T4" fmla="*/ 762 w 766"/>
                <a:gd name="T5" fmla="*/ 560 h 889"/>
                <a:gd name="T6" fmla="*/ 762 w 766"/>
                <a:gd name="T7" fmla="*/ 558 h 889"/>
                <a:gd name="T8" fmla="*/ 384 w 766"/>
                <a:gd name="T9" fmla="*/ 888 h 889"/>
                <a:gd name="T10" fmla="*/ 0 w 766"/>
                <a:gd name="T11" fmla="*/ 467 h 889"/>
                <a:gd name="T12" fmla="*/ 398 w 766"/>
                <a:gd name="T13" fmla="*/ 0 h 889"/>
                <a:gd name="T14" fmla="*/ 765 w 766"/>
                <a:gd name="T15" fmla="*/ 323 h 889"/>
                <a:gd name="T16" fmla="*/ 545 w 766"/>
                <a:gd name="T17" fmla="*/ 323 h 889"/>
                <a:gd name="T18" fmla="*/ 401 w 766"/>
                <a:gd name="T19" fmla="*/ 189 h 889"/>
                <a:gd name="T20" fmla="*/ 229 w 766"/>
                <a:gd name="T21" fmla="*/ 433 h 889"/>
                <a:gd name="T22" fmla="*/ 398 w 766"/>
                <a:gd name="T23" fmla="*/ 707 h 889"/>
                <a:gd name="T24" fmla="*/ 545 w 766"/>
                <a:gd name="T25" fmla="*/ 560 h 889"/>
                <a:gd name="T26" fmla="*/ 762 w 766"/>
                <a:gd name="T27" fmla="*/ 560 h 889"/>
                <a:gd name="T28" fmla="*/ 384 w 766"/>
                <a:gd name="T29" fmla="*/ 888 h 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6" h="889">
                  <a:moveTo>
                    <a:pt x="762" y="558"/>
                  </a:moveTo>
                  <a:cubicBezTo>
                    <a:pt x="762" y="558"/>
                    <a:pt x="762" y="559"/>
                    <a:pt x="762" y="560"/>
                  </a:cubicBezTo>
                  <a:lnTo>
                    <a:pt x="762" y="560"/>
                  </a:lnTo>
                  <a:lnTo>
                    <a:pt x="762" y="558"/>
                  </a:lnTo>
                  <a:close/>
                  <a:moveTo>
                    <a:pt x="384" y="888"/>
                  </a:moveTo>
                  <a:cubicBezTo>
                    <a:pt x="74" y="888"/>
                    <a:pt x="0" y="645"/>
                    <a:pt x="0" y="467"/>
                  </a:cubicBezTo>
                  <a:cubicBezTo>
                    <a:pt x="0" y="195"/>
                    <a:pt x="116" y="0"/>
                    <a:pt x="398" y="0"/>
                  </a:cubicBezTo>
                  <a:cubicBezTo>
                    <a:pt x="528" y="0"/>
                    <a:pt x="743" y="62"/>
                    <a:pt x="765" y="323"/>
                  </a:cubicBezTo>
                  <a:lnTo>
                    <a:pt x="545" y="323"/>
                  </a:lnTo>
                  <a:cubicBezTo>
                    <a:pt x="537" y="268"/>
                    <a:pt x="503" y="180"/>
                    <a:pt x="401" y="189"/>
                  </a:cubicBezTo>
                  <a:cubicBezTo>
                    <a:pt x="263" y="189"/>
                    <a:pt x="229" y="329"/>
                    <a:pt x="229" y="433"/>
                  </a:cubicBezTo>
                  <a:cubicBezTo>
                    <a:pt x="229" y="527"/>
                    <a:pt x="232" y="707"/>
                    <a:pt x="398" y="707"/>
                  </a:cubicBezTo>
                  <a:cubicBezTo>
                    <a:pt x="508" y="707"/>
                    <a:pt x="545" y="600"/>
                    <a:pt x="545" y="560"/>
                  </a:cubicBezTo>
                  <a:lnTo>
                    <a:pt x="762" y="560"/>
                  </a:lnTo>
                  <a:cubicBezTo>
                    <a:pt x="753" y="650"/>
                    <a:pt x="683" y="888"/>
                    <a:pt x="384" y="8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0" name="Freeform 6"/>
            <p:cNvSpPr>
              <a:spLocks noChangeArrowheads="1"/>
            </p:cNvSpPr>
            <p:nvPr/>
          </p:nvSpPr>
          <p:spPr bwMode="auto">
            <a:xfrm>
              <a:off x="4124325" y="3563938"/>
              <a:ext cx="269875" cy="411162"/>
            </a:xfrm>
            <a:custGeom>
              <a:avLst/>
              <a:gdLst>
                <a:gd name="T0" fmla="*/ 750 w 751"/>
                <a:gd name="T1" fmla="*/ 1139 h 1140"/>
                <a:gd name="T2" fmla="*/ 533 w 751"/>
                <a:gd name="T3" fmla="*/ 1139 h 1140"/>
                <a:gd name="T4" fmla="*/ 533 w 751"/>
                <a:gd name="T5" fmla="*/ 626 h 1140"/>
                <a:gd name="T6" fmla="*/ 389 w 751"/>
                <a:gd name="T7" fmla="*/ 460 h 1140"/>
                <a:gd name="T8" fmla="*/ 217 w 751"/>
                <a:gd name="T9" fmla="*/ 654 h 1140"/>
                <a:gd name="T10" fmla="*/ 217 w 751"/>
                <a:gd name="T11" fmla="*/ 1139 h 1140"/>
                <a:gd name="T12" fmla="*/ 0 w 751"/>
                <a:gd name="T13" fmla="*/ 1139 h 1140"/>
                <a:gd name="T14" fmla="*/ 0 w 751"/>
                <a:gd name="T15" fmla="*/ 0 h 1140"/>
                <a:gd name="T16" fmla="*/ 217 w 751"/>
                <a:gd name="T17" fmla="*/ 0 h 1140"/>
                <a:gd name="T18" fmla="*/ 217 w 751"/>
                <a:gd name="T19" fmla="*/ 406 h 1140"/>
                <a:gd name="T20" fmla="*/ 220 w 751"/>
                <a:gd name="T21" fmla="*/ 406 h 1140"/>
                <a:gd name="T22" fmla="*/ 463 w 751"/>
                <a:gd name="T23" fmla="*/ 274 h 1140"/>
                <a:gd name="T24" fmla="*/ 750 w 751"/>
                <a:gd name="T25" fmla="*/ 556 h 1140"/>
                <a:gd name="T26" fmla="*/ 750 w 751"/>
                <a:gd name="T27" fmla="*/ 1139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51" h="1140">
                  <a:moveTo>
                    <a:pt x="750" y="1139"/>
                  </a:moveTo>
                  <a:lnTo>
                    <a:pt x="533" y="1139"/>
                  </a:lnTo>
                  <a:lnTo>
                    <a:pt x="533" y="626"/>
                  </a:lnTo>
                  <a:cubicBezTo>
                    <a:pt x="533" y="564"/>
                    <a:pt x="530" y="460"/>
                    <a:pt x="389" y="460"/>
                  </a:cubicBezTo>
                  <a:cubicBezTo>
                    <a:pt x="293" y="460"/>
                    <a:pt x="217" y="528"/>
                    <a:pt x="217" y="654"/>
                  </a:cubicBezTo>
                  <a:lnTo>
                    <a:pt x="217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17" y="0"/>
                  </a:lnTo>
                  <a:lnTo>
                    <a:pt x="217" y="406"/>
                  </a:lnTo>
                  <a:lnTo>
                    <a:pt x="220" y="406"/>
                  </a:lnTo>
                  <a:cubicBezTo>
                    <a:pt x="248" y="336"/>
                    <a:pt x="341" y="274"/>
                    <a:pt x="463" y="274"/>
                  </a:cubicBezTo>
                  <a:cubicBezTo>
                    <a:pt x="626" y="274"/>
                    <a:pt x="750" y="370"/>
                    <a:pt x="750" y="556"/>
                  </a:cubicBezTo>
                  <a:lnTo>
                    <a:pt x="750" y="113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1" name="Freeform 7"/>
            <p:cNvSpPr>
              <a:spLocks noChangeArrowheads="1"/>
            </p:cNvSpPr>
            <p:nvPr/>
          </p:nvSpPr>
          <p:spPr bwMode="auto">
            <a:xfrm>
              <a:off x="4457700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2" name="Freeform 8"/>
            <p:cNvSpPr>
              <a:spLocks noChangeArrowheads="1"/>
            </p:cNvSpPr>
            <p:nvPr/>
          </p:nvSpPr>
          <p:spPr bwMode="auto">
            <a:xfrm>
              <a:off x="2106613" y="3457575"/>
              <a:ext cx="623887" cy="623888"/>
            </a:xfrm>
            <a:custGeom>
              <a:avLst/>
              <a:gdLst>
                <a:gd name="T0" fmla="*/ 1030 w 1734"/>
                <a:gd name="T1" fmla="*/ 175 h 1732"/>
                <a:gd name="T2" fmla="*/ 1558 w 1734"/>
                <a:gd name="T3" fmla="*/ 702 h 1732"/>
                <a:gd name="T4" fmla="*/ 1733 w 1734"/>
                <a:gd name="T5" fmla="*/ 866 h 1732"/>
                <a:gd name="T6" fmla="*/ 1733 w 1734"/>
                <a:gd name="T7" fmla="*/ 866 h 1732"/>
                <a:gd name="T8" fmla="*/ 1558 w 1734"/>
                <a:gd name="T9" fmla="*/ 1029 h 1732"/>
                <a:gd name="T10" fmla="*/ 1558 w 1734"/>
                <a:gd name="T11" fmla="*/ 1029 h 1732"/>
                <a:gd name="T12" fmla="*/ 1030 w 1734"/>
                <a:gd name="T13" fmla="*/ 1556 h 1732"/>
                <a:gd name="T14" fmla="*/ 866 w 1734"/>
                <a:gd name="T15" fmla="*/ 1731 h 1732"/>
                <a:gd name="T16" fmla="*/ 866 w 1734"/>
                <a:gd name="T17" fmla="*/ 1731 h 1732"/>
                <a:gd name="T18" fmla="*/ 703 w 1734"/>
                <a:gd name="T19" fmla="*/ 1556 h 1732"/>
                <a:gd name="T20" fmla="*/ 175 w 1734"/>
                <a:gd name="T21" fmla="*/ 1029 h 1732"/>
                <a:gd name="T22" fmla="*/ 0 w 1734"/>
                <a:gd name="T23" fmla="*/ 866 h 1732"/>
                <a:gd name="T24" fmla="*/ 0 w 1734"/>
                <a:gd name="T25" fmla="*/ 866 h 1732"/>
                <a:gd name="T26" fmla="*/ 175 w 1734"/>
                <a:gd name="T27" fmla="*/ 702 h 1732"/>
                <a:gd name="T28" fmla="*/ 703 w 1734"/>
                <a:gd name="T29" fmla="*/ 175 h 1732"/>
                <a:gd name="T30" fmla="*/ 866 w 1734"/>
                <a:gd name="T31" fmla="*/ 0 h 1732"/>
                <a:gd name="T32" fmla="*/ 866 w 1734"/>
                <a:gd name="T33" fmla="*/ 0 h 1732"/>
                <a:gd name="T34" fmla="*/ 1030 w 1734"/>
                <a:gd name="T35" fmla="*/ 175 h 1732"/>
                <a:gd name="T36" fmla="*/ 864 w 1734"/>
                <a:gd name="T37" fmla="*/ 1150 h 1732"/>
                <a:gd name="T38" fmla="*/ 1149 w 1734"/>
                <a:gd name="T39" fmla="*/ 866 h 1732"/>
                <a:gd name="T40" fmla="*/ 864 w 1734"/>
                <a:gd name="T41" fmla="*/ 581 h 1732"/>
                <a:gd name="T42" fmla="*/ 581 w 1734"/>
                <a:gd name="T43" fmla="*/ 866 h 1732"/>
                <a:gd name="T44" fmla="*/ 864 w 1734"/>
                <a:gd name="T45" fmla="*/ 1150 h 1732"/>
                <a:gd name="T46" fmla="*/ 488 w 1734"/>
                <a:gd name="T47" fmla="*/ 440 h 1732"/>
                <a:gd name="T48" fmla="*/ 793 w 1734"/>
                <a:gd name="T49" fmla="*/ 440 h 1732"/>
                <a:gd name="T50" fmla="*/ 793 w 1734"/>
                <a:gd name="T51" fmla="*/ 302 h 1732"/>
                <a:gd name="T52" fmla="*/ 488 w 1734"/>
                <a:gd name="T53" fmla="*/ 440 h 1732"/>
                <a:gd name="T54" fmla="*/ 937 w 1734"/>
                <a:gd name="T55" fmla="*/ 440 h 1732"/>
                <a:gd name="T56" fmla="*/ 1242 w 1734"/>
                <a:gd name="T57" fmla="*/ 440 h 1732"/>
                <a:gd name="T58" fmla="*/ 937 w 1734"/>
                <a:gd name="T59" fmla="*/ 302 h 1732"/>
                <a:gd name="T60" fmla="*/ 937 w 1734"/>
                <a:gd name="T61" fmla="*/ 440 h 1732"/>
                <a:gd name="T62" fmla="*/ 864 w 1734"/>
                <a:gd name="T63" fmla="*/ 1435 h 1732"/>
                <a:gd name="T64" fmla="*/ 1242 w 1734"/>
                <a:gd name="T65" fmla="*/ 1294 h 1732"/>
                <a:gd name="T66" fmla="*/ 488 w 1734"/>
                <a:gd name="T67" fmla="*/ 1294 h 1732"/>
                <a:gd name="T68" fmla="*/ 864 w 1734"/>
                <a:gd name="T69" fmla="*/ 1435 h 1732"/>
                <a:gd name="T70" fmla="*/ 864 w 1734"/>
                <a:gd name="T71" fmla="*/ 1009 h 1732"/>
                <a:gd name="T72" fmla="*/ 1008 w 1734"/>
                <a:gd name="T73" fmla="*/ 869 h 1732"/>
                <a:gd name="T74" fmla="*/ 864 w 1734"/>
                <a:gd name="T75" fmla="*/ 728 h 1732"/>
                <a:gd name="T76" fmla="*/ 723 w 1734"/>
                <a:gd name="T77" fmla="*/ 869 h 1732"/>
                <a:gd name="T78" fmla="*/ 864 w 1734"/>
                <a:gd name="T79" fmla="*/ 1009 h 1732"/>
                <a:gd name="T80" fmla="*/ 548 w 1734"/>
                <a:gd name="T81" fmla="*/ 1150 h 1732"/>
                <a:gd name="T82" fmla="*/ 440 w 1734"/>
                <a:gd name="T83" fmla="*/ 866 h 1732"/>
                <a:gd name="T84" fmla="*/ 548 w 1734"/>
                <a:gd name="T85" fmla="*/ 581 h 1732"/>
                <a:gd name="T86" fmla="*/ 373 w 1734"/>
                <a:gd name="T87" fmla="*/ 581 h 1732"/>
                <a:gd name="T88" fmla="*/ 296 w 1734"/>
                <a:gd name="T89" fmla="*/ 866 h 1732"/>
                <a:gd name="T90" fmla="*/ 373 w 1734"/>
                <a:gd name="T91" fmla="*/ 1150 h 1732"/>
                <a:gd name="T92" fmla="*/ 548 w 1734"/>
                <a:gd name="T93" fmla="*/ 1150 h 1732"/>
                <a:gd name="T94" fmla="*/ 1358 w 1734"/>
                <a:gd name="T95" fmla="*/ 1150 h 1732"/>
                <a:gd name="T96" fmla="*/ 1434 w 1734"/>
                <a:gd name="T97" fmla="*/ 866 h 1732"/>
                <a:gd name="T98" fmla="*/ 1358 w 1734"/>
                <a:gd name="T99" fmla="*/ 581 h 1732"/>
                <a:gd name="T100" fmla="*/ 1183 w 1734"/>
                <a:gd name="T101" fmla="*/ 581 h 1732"/>
                <a:gd name="T102" fmla="*/ 1293 w 1734"/>
                <a:gd name="T103" fmla="*/ 866 h 1732"/>
                <a:gd name="T104" fmla="*/ 1183 w 1734"/>
                <a:gd name="T105" fmla="*/ 1150 h 1732"/>
                <a:gd name="T106" fmla="*/ 1358 w 1734"/>
                <a:gd name="T107" fmla="*/ 1150 h 1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734" h="1732">
                  <a:moveTo>
                    <a:pt x="1030" y="175"/>
                  </a:moveTo>
                  <a:cubicBezTo>
                    <a:pt x="1290" y="237"/>
                    <a:pt x="1496" y="440"/>
                    <a:pt x="1558" y="702"/>
                  </a:cubicBezTo>
                  <a:cubicBezTo>
                    <a:pt x="1578" y="790"/>
                    <a:pt x="1640" y="857"/>
                    <a:pt x="1733" y="866"/>
                  </a:cubicBezTo>
                  <a:lnTo>
                    <a:pt x="1733" y="866"/>
                  </a:lnTo>
                  <a:cubicBezTo>
                    <a:pt x="1640" y="874"/>
                    <a:pt x="1578" y="941"/>
                    <a:pt x="1558" y="1029"/>
                  </a:cubicBezTo>
                  <a:lnTo>
                    <a:pt x="1558" y="1029"/>
                  </a:lnTo>
                  <a:cubicBezTo>
                    <a:pt x="1496" y="1288"/>
                    <a:pt x="1290" y="1497"/>
                    <a:pt x="1030" y="1556"/>
                  </a:cubicBezTo>
                  <a:cubicBezTo>
                    <a:pt x="940" y="1576"/>
                    <a:pt x="875" y="1638"/>
                    <a:pt x="866" y="1731"/>
                  </a:cubicBezTo>
                  <a:lnTo>
                    <a:pt x="866" y="1731"/>
                  </a:lnTo>
                  <a:cubicBezTo>
                    <a:pt x="858" y="1638"/>
                    <a:pt x="790" y="1576"/>
                    <a:pt x="703" y="1556"/>
                  </a:cubicBezTo>
                  <a:cubicBezTo>
                    <a:pt x="443" y="1494"/>
                    <a:pt x="237" y="1288"/>
                    <a:pt x="175" y="1029"/>
                  </a:cubicBezTo>
                  <a:cubicBezTo>
                    <a:pt x="155" y="941"/>
                    <a:pt x="93" y="874"/>
                    <a:pt x="0" y="866"/>
                  </a:cubicBezTo>
                  <a:lnTo>
                    <a:pt x="0" y="866"/>
                  </a:lnTo>
                  <a:cubicBezTo>
                    <a:pt x="93" y="857"/>
                    <a:pt x="155" y="790"/>
                    <a:pt x="175" y="702"/>
                  </a:cubicBezTo>
                  <a:cubicBezTo>
                    <a:pt x="237" y="443"/>
                    <a:pt x="440" y="237"/>
                    <a:pt x="703" y="175"/>
                  </a:cubicBezTo>
                  <a:cubicBezTo>
                    <a:pt x="790" y="152"/>
                    <a:pt x="858" y="93"/>
                    <a:pt x="866" y="0"/>
                  </a:cubicBezTo>
                  <a:lnTo>
                    <a:pt x="866" y="0"/>
                  </a:lnTo>
                  <a:cubicBezTo>
                    <a:pt x="872" y="93"/>
                    <a:pt x="940" y="155"/>
                    <a:pt x="1030" y="175"/>
                  </a:cubicBezTo>
                  <a:close/>
                  <a:moveTo>
                    <a:pt x="864" y="1150"/>
                  </a:moveTo>
                  <a:cubicBezTo>
                    <a:pt x="1022" y="1150"/>
                    <a:pt x="1149" y="1023"/>
                    <a:pt x="1149" y="866"/>
                  </a:cubicBezTo>
                  <a:cubicBezTo>
                    <a:pt x="1149" y="708"/>
                    <a:pt x="1022" y="581"/>
                    <a:pt x="864" y="581"/>
                  </a:cubicBezTo>
                  <a:cubicBezTo>
                    <a:pt x="706" y="581"/>
                    <a:pt x="581" y="708"/>
                    <a:pt x="581" y="866"/>
                  </a:cubicBezTo>
                  <a:cubicBezTo>
                    <a:pt x="581" y="1023"/>
                    <a:pt x="708" y="1150"/>
                    <a:pt x="864" y="1150"/>
                  </a:cubicBezTo>
                  <a:close/>
                  <a:moveTo>
                    <a:pt x="488" y="440"/>
                  </a:moveTo>
                  <a:lnTo>
                    <a:pt x="793" y="440"/>
                  </a:lnTo>
                  <a:lnTo>
                    <a:pt x="793" y="302"/>
                  </a:lnTo>
                  <a:cubicBezTo>
                    <a:pt x="677" y="318"/>
                    <a:pt x="573" y="366"/>
                    <a:pt x="488" y="440"/>
                  </a:cubicBezTo>
                  <a:close/>
                  <a:moveTo>
                    <a:pt x="937" y="440"/>
                  </a:moveTo>
                  <a:lnTo>
                    <a:pt x="1242" y="440"/>
                  </a:lnTo>
                  <a:cubicBezTo>
                    <a:pt x="1157" y="366"/>
                    <a:pt x="1053" y="316"/>
                    <a:pt x="937" y="302"/>
                  </a:cubicBezTo>
                  <a:lnTo>
                    <a:pt x="937" y="440"/>
                  </a:lnTo>
                  <a:close/>
                  <a:moveTo>
                    <a:pt x="864" y="1435"/>
                  </a:moveTo>
                  <a:cubicBezTo>
                    <a:pt x="1039" y="1435"/>
                    <a:pt x="1140" y="1381"/>
                    <a:pt x="1242" y="1294"/>
                  </a:cubicBezTo>
                  <a:lnTo>
                    <a:pt x="488" y="1294"/>
                  </a:lnTo>
                  <a:cubicBezTo>
                    <a:pt x="590" y="1381"/>
                    <a:pt x="720" y="1435"/>
                    <a:pt x="864" y="1435"/>
                  </a:cubicBezTo>
                  <a:close/>
                  <a:moveTo>
                    <a:pt x="864" y="1009"/>
                  </a:moveTo>
                  <a:cubicBezTo>
                    <a:pt x="943" y="1009"/>
                    <a:pt x="1008" y="944"/>
                    <a:pt x="1008" y="869"/>
                  </a:cubicBezTo>
                  <a:cubicBezTo>
                    <a:pt x="1008" y="790"/>
                    <a:pt x="946" y="728"/>
                    <a:pt x="864" y="728"/>
                  </a:cubicBezTo>
                  <a:cubicBezTo>
                    <a:pt x="785" y="728"/>
                    <a:pt x="723" y="790"/>
                    <a:pt x="723" y="869"/>
                  </a:cubicBezTo>
                  <a:cubicBezTo>
                    <a:pt x="723" y="944"/>
                    <a:pt x="787" y="1009"/>
                    <a:pt x="864" y="1009"/>
                  </a:cubicBezTo>
                  <a:close/>
                  <a:moveTo>
                    <a:pt x="548" y="1150"/>
                  </a:moveTo>
                  <a:cubicBezTo>
                    <a:pt x="480" y="1074"/>
                    <a:pt x="440" y="975"/>
                    <a:pt x="440" y="866"/>
                  </a:cubicBezTo>
                  <a:cubicBezTo>
                    <a:pt x="440" y="756"/>
                    <a:pt x="480" y="657"/>
                    <a:pt x="548" y="581"/>
                  </a:cubicBezTo>
                  <a:lnTo>
                    <a:pt x="373" y="581"/>
                  </a:lnTo>
                  <a:cubicBezTo>
                    <a:pt x="325" y="666"/>
                    <a:pt x="296" y="762"/>
                    <a:pt x="296" y="866"/>
                  </a:cubicBezTo>
                  <a:cubicBezTo>
                    <a:pt x="296" y="969"/>
                    <a:pt x="325" y="1065"/>
                    <a:pt x="373" y="1150"/>
                  </a:cubicBezTo>
                  <a:lnTo>
                    <a:pt x="548" y="1150"/>
                  </a:lnTo>
                  <a:close/>
                  <a:moveTo>
                    <a:pt x="1358" y="1150"/>
                  </a:moveTo>
                  <a:cubicBezTo>
                    <a:pt x="1406" y="1065"/>
                    <a:pt x="1434" y="969"/>
                    <a:pt x="1434" y="866"/>
                  </a:cubicBezTo>
                  <a:cubicBezTo>
                    <a:pt x="1434" y="762"/>
                    <a:pt x="1406" y="666"/>
                    <a:pt x="1358" y="581"/>
                  </a:cubicBezTo>
                  <a:lnTo>
                    <a:pt x="1183" y="581"/>
                  </a:lnTo>
                  <a:cubicBezTo>
                    <a:pt x="1250" y="657"/>
                    <a:pt x="1293" y="756"/>
                    <a:pt x="1293" y="866"/>
                  </a:cubicBezTo>
                  <a:cubicBezTo>
                    <a:pt x="1293" y="975"/>
                    <a:pt x="1250" y="1074"/>
                    <a:pt x="1183" y="1150"/>
                  </a:cubicBezTo>
                  <a:lnTo>
                    <a:pt x="1358" y="115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3" name="Freeform 9"/>
            <p:cNvSpPr>
              <a:spLocks noChangeArrowheads="1"/>
            </p:cNvSpPr>
            <p:nvPr/>
          </p:nvSpPr>
          <p:spPr bwMode="auto">
            <a:xfrm>
              <a:off x="4718050" y="3551238"/>
              <a:ext cx="366713" cy="433387"/>
            </a:xfrm>
            <a:custGeom>
              <a:avLst/>
              <a:gdLst>
                <a:gd name="T0" fmla="*/ 779 w 1019"/>
                <a:gd name="T1" fmla="*/ 407 h 1205"/>
                <a:gd name="T2" fmla="*/ 525 w 1019"/>
                <a:gd name="T3" fmla="*/ 209 h 1205"/>
                <a:gd name="T4" fmla="*/ 243 w 1019"/>
                <a:gd name="T5" fmla="*/ 610 h 1205"/>
                <a:gd name="T6" fmla="*/ 525 w 1019"/>
                <a:gd name="T7" fmla="*/ 998 h 1205"/>
                <a:gd name="T8" fmla="*/ 779 w 1019"/>
                <a:gd name="T9" fmla="*/ 784 h 1205"/>
                <a:gd name="T10" fmla="*/ 1018 w 1019"/>
                <a:gd name="T11" fmla="*/ 784 h 1205"/>
                <a:gd name="T12" fmla="*/ 522 w 1019"/>
                <a:gd name="T13" fmla="*/ 1204 h 1205"/>
                <a:gd name="T14" fmla="*/ 0 w 1019"/>
                <a:gd name="T15" fmla="*/ 604 h 1205"/>
                <a:gd name="T16" fmla="*/ 525 w 1019"/>
                <a:gd name="T17" fmla="*/ 0 h 1205"/>
                <a:gd name="T18" fmla="*/ 1018 w 1019"/>
                <a:gd name="T19" fmla="*/ 404 h 1205"/>
                <a:gd name="T20" fmla="*/ 779 w 1019"/>
                <a:gd name="T21" fmla="*/ 404 h 1205"/>
                <a:gd name="T22" fmla="*/ 779 w 1019"/>
                <a:gd name="T23" fmla="*/ 407 h 1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19" h="1205">
                  <a:moveTo>
                    <a:pt x="779" y="407"/>
                  </a:moveTo>
                  <a:cubicBezTo>
                    <a:pt x="759" y="339"/>
                    <a:pt x="722" y="209"/>
                    <a:pt x="525" y="209"/>
                  </a:cubicBezTo>
                  <a:cubicBezTo>
                    <a:pt x="409" y="209"/>
                    <a:pt x="243" y="285"/>
                    <a:pt x="243" y="610"/>
                  </a:cubicBezTo>
                  <a:cubicBezTo>
                    <a:pt x="243" y="815"/>
                    <a:pt x="324" y="998"/>
                    <a:pt x="525" y="998"/>
                  </a:cubicBezTo>
                  <a:cubicBezTo>
                    <a:pt x="657" y="998"/>
                    <a:pt x="751" y="922"/>
                    <a:pt x="779" y="784"/>
                  </a:cubicBezTo>
                  <a:lnTo>
                    <a:pt x="1018" y="784"/>
                  </a:lnTo>
                  <a:cubicBezTo>
                    <a:pt x="970" y="1032"/>
                    <a:pt x="810" y="1204"/>
                    <a:pt x="522" y="1204"/>
                  </a:cubicBezTo>
                  <a:cubicBezTo>
                    <a:pt x="217" y="1204"/>
                    <a:pt x="0" y="998"/>
                    <a:pt x="0" y="604"/>
                  </a:cubicBezTo>
                  <a:cubicBezTo>
                    <a:pt x="0" y="203"/>
                    <a:pt x="231" y="0"/>
                    <a:pt x="525" y="0"/>
                  </a:cubicBezTo>
                  <a:cubicBezTo>
                    <a:pt x="866" y="0"/>
                    <a:pt x="1003" y="234"/>
                    <a:pt x="1018" y="404"/>
                  </a:cubicBezTo>
                  <a:lnTo>
                    <a:pt x="779" y="404"/>
                  </a:lnTo>
                  <a:lnTo>
                    <a:pt x="779" y="40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4" name="Freeform 10"/>
            <p:cNvSpPr>
              <a:spLocks noChangeArrowheads="1"/>
            </p:cNvSpPr>
            <p:nvPr/>
          </p:nvSpPr>
          <p:spPr bwMode="auto">
            <a:xfrm>
              <a:off x="5119688" y="3660775"/>
              <a:ext cx="311150" cy="320675"/>
            </a:xfrm>
            <a:custGeom>
              <a:avLst/>
              <a:gdLst>
                <a:gd name="T0" fmla="*/ 432 w 865"/>
                <a:gd name="T1" fmla="*/ 891 h 892"/>
                <a:gd name="T2" fmla="*/ 0 w 865"/>
                <a:gd name="T3" fmla="*/ 445 h 892"/>
                <a:gd name="T4" fmla="*/ 432 w 865"/>
                <a:gd name="T5" fmla="*/ 0 h 892"/>
                <a:gd name="T6" fmla="*/ 864 w 865"/>
                <a:gd name="T7" fmla="*/ 445 h 892"/>
                <a:gd name="T8" fmla="*/ 432 w 865"/>
                <a:gd name="T9" fmla="*/ 891 h 892"/>
                <a:gd name="T10" fmla="*/ 432 w 865"/>
                <a:gd name="T11" fmla="*/ 189 h 892"/>
                <a:gd name="T12" fmla="*/ 229 w 865"/>
                <a:gd name="T13" fmla="*/ 445 h 892"/>
                <a:gd name="T14" fmla="*/ 432 w 865"/>
                <a:gd name="T15" fmla="*/ 702 h 892"/>
                <a:gd name="T16" fmla="*/ 635 w 865"/>
                <a:gd name="T17" fmla="*/ 445 h 892"/>
                <a:gd name="T18" fmla="*/ 432 w 865"/>
                <a:gd name="T19" fmla="*/ 189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5" h="892">
                  <a:moveTo>
                    <a:pt x="432" y="891"/>
                  </a:moveTo>
                  <a:cubicBezTo>
                    <a:pt x="203" y="891"/>
                    <a:pt x="0" y="750"/>
                    <a:pt x="0" y="445"/>
                  </a:cubicBezTo>
                  <a:cubicBezTo>
                    <a:pt x="0" y="141"/>
                    <a:pt x="206" y="0"/>
                    <a:pt x="432" y="0"/>
                  </a:cubicBezTo>
                  <a:cubicBezTo>
                    <a:pt x="661" y="0"/>
                    <a:pt x="864" y="141"/>
                    <a:pt x="864" y="445"/>
                  </a:cubicBezTo>
                  <a:cubicBezTo>
                    <a:pt x="864" y="752"/>
                    <a:pt x="661" y="891"/>
                    <a:pt x="432" y="891"/>
                  </a:cubicBezTo>
                  <a:close/>
                  <a:moveTo>
                    <a:pt x="432" y="189"/>
                  </a:moveTo>
                  <a:cubicBezTo>
                    <a:pt x="260" y="189"/>
                    <a:pt x="229" y="338"/>
                    <a:pt x="229" y="445"/>
                  </a:cubicBezTo>
                  <a:cubicBezTo>
                    <a:pt x="229" y="552"/>
                    <a:pt x="260" y="702"/>
                    <a:pt x="432" y="702"/>
                  </a:cubicBezTo>
                  <a:cubicBezTo>
                    <a:pt x="604" y="702"/>
                    <a:pt x="635" y="552"/>
                    <a:pt x="635" y="445"/>
                  </a:cubicBezTo>
                  <a:cubicBezTo>
                    <a:pt x="635" y="338"/>
                    <a:pt x="604" y="189"/>
                    <a:pt x="432" y="18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5" name="Freeform 11"/>
            <p:cNvSpPr>
              <a:spLocks noChangeArrowheads="1"/>
            </p:cNvSpPr>
            <p:nvPr/>
          </p:nvSpPr>
          <p:spPr bwMode="auto">
            <a:xfrm>
              <a:off x="5475288" y="3660775"/>
              <a:ext cx="276225" cy="312738"/>
            </a:xfrm>
            <a:custGeom>
              <a:avLst/>
              <a:gdLst>
                <a:gd name="T0" fmla="*/ 542 w 766"/>
                <a:gd name="T1" fmla="*/ 868 h 869"/>
                <a:gd name="T2" fmla="*/ 542 w 766"/>
                <a:gd name="T3" fmla="*/ 355 h 869"/>
                <a:gd name="T4" fmla="*/ 398 w 766"/>
                <a:gd name="T5" fmla="*/ 189 h 869"/>
                <a:gd name="T6" fmla="*/ 223 w 766"/>
                <a:gd name="T7" fmla="*/ 383 h 869"/>
                <a:gd name="T8" fmla="*/ 223 w 766"/>
                <a:gd name="T9" fmla="*/ 868 h 869"/>
                <a:gd name="T10" fmla="*/ 0 w 766"/>
                <a:gd name="T11" fmla="*/ 868 h 869"/>
                <a:gd name="T12" fmla="*/ 0 w 766"/>
                <a:gd name="T13" fmla="*/ 23 h 869"/>
                <a:gd name="T14" fmla="*/ 215 w 766"/>
                <a:gd name="T15" fmla="*/ 23 h 869"/>
                <a:gd name="T16" fmla="*/ 215 w 766"/>
                <a:gd name="T17" fmla="*/ 147 h 869"/>
                <a:gd name="T18" fmla="*/ 217 w 766"/>
                <a:gd name="T19" fmla="*/ 147 h 869"/>
                <a:gd name="T20" fmla="*/ 471 w 766"/>
                <a:gd name="T21" fmla="*/ 0 h 869"/>
                <a:gd name="T22" fmla="*/ 765 w 766"/>
                <a:gd name="T23" fmla="*/ 282 h 869"/>
                <a:gd name="T24" fmla="*/ 765 w 766"/>
                <a:gd name="T25" fmla="*/ 868 h 869"/>
                <a:gd name="T26" fmla="*/ 542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542" y="868"/>
                  </a:move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8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  <a:lnTo>
                    <a:pt x="542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6" name="Freeform 12"/>
            <p:cNvSpPr>
              <a:spLocks noChangeArrowheads="1"/>
            </p:cNvSpPr>
            <p:nvPr/>
          </p:nvSpPr>
          <p:spPr bwMode="auto">
            <a:xfrm>
              <a:off x="5791200" y="3660775"/>
              <a:ext cx="279400" cy="320675"/>
            </a:xfrm>
            <a:custGeom>
              <a:avLst/>
              <a:gdLst>
                <a:gd name="T0" fmla="*/ 530 w 777"/>
                <a:gd name="T1" fmla="*/ 282 h 892"/>
                <a:gd name="T2" fmla="*/ 381 w 777"/>
                <a:gd name="T3" fmla="*/ 172 h 892"/>
                <a:gd name="T4" fmla="*/ 245 w 777"/>
                <a:gd name="T5" fmla="*/ 254 h 892"/>
                <a:gd name="T6" fmla="*/ 776 w 777"/>
                <a:gd name="T7" fmla="*/ 600 h 892"/>
                <a:gd name="T8" fmla="*/ 406 w 777"/>
                <a:gd name="T9" fmla="*/ 891 h 892"/>
                <a:gd name="T10" fmla="*/ 0 w 777"/>
                <a:gd name="T11" fmla="*/ 597 h 892"/>
                <a:gd name="T12" fmla="*/ 228 w 777"/>
                <a:gd name="T13" fmla="*/ 597 h 892"/>
                <a:gd name="T14" fmla="*/ 412 w 777"/>
                <a:gd name="T15" fmla="*/ 721 h 892"/>
                <a:gd name="T16" fmla="*/ 553 w 777"/>
                <a:gd name="T17" fmla="*/ 634 h 892"/>
                <a:gd name="T18" fmla="*/ 28 w 777"/>
                <a:gd name="T19" fmla="*/ 282 h 892"/>
                <a:gd name="T20" fmla="*/ 369 w 777"/>
                <a:gd name="T21" fmla="*/ 0 h 892"/>
                <a:gd name="T22" fmla="*/ 750 w 777"/>
                <a:gd name="T23" fmla="*/ 279 h 892"/>
                <a:gd name="T24" fmla="*/ 530 w 777"/>
                <a:gd name="T25" fmla="*/ 279 h 892"/>
                <a:gd name="T26" fmla="*/ 530 w 777"/>
                <a:gd name="T27" fmla="*/ 282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77" h="892">
                  <a:moveTo>
                    <a:pt x="530" y="282"/>
                  </a:moveTo>
                  <a:cubicBezTo>
                    <a:pt x="522" y="229"/>
                    <a:pt x="503" y="172"/>
                    <a:pt x="381" y="172"/>
                  </a:cubicBezTo>
                  <a:cubicBezTo>
                    <a:pt x="260" y="172"/>
                    <a:pt x="245" y="217"/>
                    <a:pt x="245" y="254"/>
                  </a:cubicBezTo>
                  <a:cubicBezTo>
                    <a:pt x="245" y="386"/>
                    <a:pt x="776" y="291"/>
                    <a:pt x="776" y="600"/>
                  </a:cubicBezTo>
                  <a:cubicBezTo>
                    <a:pt x="776" y="846"/>
                    <a:pt x="536" y="891"/>
                    <a:pt x="406" y="891"/>
                  </a:cubicBezTo>
                  <a:cubicBezTo>
                    <a:pt x="214" y="891"/>
                    <a:pt x="5" y="823"/>
                    <a:pt x="0" y="597"/>
                  </a:cubicBezTo>
                  <a:lnTo>
                    <a:pt x="228" y="597"/>
                  </a:lnTo>
                  <a:cubicBezTo>
                    <a:pt x="228" y="668"/>
                    <a:pt x="274" y="721"/>
                    <a:pt x="412" y="721"/>
                  </a:cubicBezTo>
                  <a:cubicBezTo>
                    <a:pt x="527" y="721"/>
                    <a:pt x="553" y="665"/>
                    <a:pt x="553" y="634"/>
                  </a:cubicBezTo>
                  <a:cubicBezTo>
                    <a:pt x="553" y="493"/>
                    <a:pt x="28" y="600"/>
                    <a:pt x="28" y="282"/>
                  </a:cubicBezTo>
                  <a:cubicBezTo>
                    <a:pt x="28" y="158"/>
                    <a:pt x="107" y="0"/>
                    <a:pt x="369" y="0"/>
                  </a:cubicBezTo>
                  <a:cubicBezTo>
                    <a:pt x="536" y="0"/>
                    <a:pt x="734" y="42"/>
                    <a:pt x="750" y="279"/>
                  </a:cubicBezTo>
                  <a:lnTo>
                    <a:pt x="530" y="279"/>
                  </a:lnTo>
                  <a:lnTo>
                    <a:pt x="530" y="28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7" name="Freeform 13"/>
            <p:cNvSpPr>
              <a:spLocks noChangeArrowheads="1"/>
            </p:cNvSpPr>
            <p:nvPr/>
          </p:nvSpPr>
          <p:spPr bwMode="auto">
            <a:xfrm>
              <a:off x="6110288" y="3668713"/>
              <a:ext cx="274637" cy="312737"/>
            </a:xfrm>
            <a:custGeom>
              <a:avLst/>
              <a:gdLst>
                <a:gd name="T0" fmla="*/ 547 w 763"/>
                <a:gd name="T1" fmla="*/ 845 h 869"/>
                <a:gd name="T2" fmla="*/ 547 w 763"/>
                <a:gd name="T3" fmla="*/ 727 h 869"/>
                <a:gd name="T4" fmla="*/ 545 w 763"/>
                <a:gd name="T5" fmla="*/ 727 h 869"/>
                <a:gd name="T6" fmla="*/ 288 w 763"/>
                <a:gd name="T7" fmla="*/ 868 h 869"/>
                <a:gd name="T8" fmla="*/ 0 w 763"/>
                <a:gd name="T9" fmla="*/ 554 h 869"/>
                <a:gd name="T10" fmla="*/ 0 w 763"/>
                <a:gd name="T11" fmla="*/ 0 h 869"/>
                <a:gd name="T12" fmla="*/ 223 w 763"/>
                <a:gd name="T13" fmla="*/ 0 h 869"/>
                <a:gd name="T14" fmla="*/ 223 w 763"/>
                <a:gd name="T15" fmla="*/ 523 h 869"/>
                <a:gd name="T16" fmla="*/ 367 w 763"/>
                <a:gd name="T17" fmla="*/ 679 h 869"/>
                <a:gd name="T18" fmla="*/ 539 w 763"/>
                <a:gd name="T19" fmla="*/ 487 h 869"/>
                <a:gd name="T20" fmla="*/ 539 w 763"/>
                <a:gd name="T21" fmla="*/ 0 h 869"/>
                <a:gd name="T22" fmla="*/ 762 w 763"/>
                <a:gd name="T23" fmla="*/ 0 h 869"/>
                <a:gd name="T24" fmla="*/ 762 w 763"/>
                <a:gd name="T25" fmla="*/ 845 h 869"/>
                <a:gd name="T26" fmla="*/ 547 w 763"/>
                <a:gd name="T27" fmla="*/ 845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3" h="869">
                  <a:moveTo>
                    <a:pt x="547" y="845"/>
                  </a:moveTo>
                  <a:lnTo>
                    <a:pt x="547" y="727"/>
                  </a:lnTo>
                  <a:lnTo>
                    <a:pt x="545" y="727"/>
                  </a:lnTo>
                  <a:cubicBezTo>
                    <a:pt x="494" y="817"/>
                    <a:pt x="403" y="868"/>
                    <a:pt x="288" y="868"/>
                  </a:cubicBezTo>
                  <a:cubicBezTo>
                    <a:pt x="121" y="868"/>
                    <a:pt x="0" y="772"/>
                    <a:pt x="0" y="554"/>
                  </a:cubicBezTo>
                  <a:lnTo>
                    <a:pt x="0" y="0"/>
                  </a:lnTo>
                  <a:lnTo>
                    <a:pt x="223" y="0"/>
                  </a:lnTo>
                  <a:lnTo>
                    <a:pt x="223" y="523"/>
                  </a:lnTo>
                  <a:cubicBezTo>
                    <a:pt x="223" y="653"/>
                    <a:pt x="299" y="679"/>
                    <a:pt x="367" y="679"/>
                  </a:cubicBezTo>
                  <a:cubicBezTo>
                    <a:pt x="440" y="679"/>
                    <a:pt x="539" y="636"/>
                    <a:pt x="539" y="487"/>
                  </a:cubicBezTo>
                  <a:lnTo>
                    <a:pt x="539" y="0"/>
                  </a:lnTo>
                  <a:lnTo>
                    <a:pt x="762" y="0"/>
                  </a:lnTo>
                  <a:lnTo>
                    <a:pt x="762" y="845"/>
                  </a:lnTo>
                  <a:lnTo>
                    <a:pt x="547" y="84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8" name="Freeform 14"/>
            <p:cNvSpPr>
              <a:spLocks noChangeArrowheads="1"/>
            </p:cNvSpPr>
            <p:nvPr/>
          </p:nvSpPr>
          <p:spPr bwMode="auto">
            <a:xfrm>
              <a:off x="6446838" y="3562350"/>
              <a:ext cx="80962" cy="411163"/>
            </a:xfrm>
            <a:custGeom>
              <a:avLst/>
              <a:gdLst>
                <a:gd name="T0" fmla="*/ 223 w 224"/>
                <a:gd name="T1" fmla="*/ 1142 h 1143"/>
                <a:gd name="T2" fmla="*/ 0 w 224"/>
                <a:gd name="T3" fmla="*/ 1142 h 1143"/>
                <a:gd name="T4" fmla="*/ 0 w 224"/>
                <a:gd name="T5" fmla="*/ 0 h 1143"/>
                <a:gd name="T6" fmla="*/ 223 w 224"/>
                <a:gd name="T7" fmla="*/ 0 h 1143"/>
                <a:gd name="T8" fmla="*/ 223 w 224"/>
                <a:gd name="T9" fmla="*/ 1142 h 1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" h="1143">
                  <a:moveTo>
                    <a:pt x="223" y="1142"/>
                  </a:moveTo>
                  <a:lnTo>
                    <a:pt x="0" y="1142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114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53" name="Freeform 15"/>
            <p:cNvSpPr>
              <a:spLocks noChangeArrowheads="1"/>
            </p:cNvSpPr>
            <p:nvPr/>
          </p:nvSpPr>
          <p:spPr bwMode="auto">
            <a:xfrm>
              <a:off x="6572250" y="3587750"/>
              <a:ext cx="171450" cy="388938"/>
            </a:xfrm>
            <a:custGeom>
              <a:avLst/>
              <a:gdLst>
                <a:gd name="T0" fmla="*/ 477 w 478"/>
                <a:gd name="T1" fmla="*/ 226 h 1081"/>
                <a:gd name="T2" fmla="*/ 477 w 478"/>
                <a:gd name="T3" fmla="*/ 384 h 1081"/>
                <a:gd name="T4" fmla="*/ 339 w 478"/>
                <a:gd name="T5" fmla="*/ 384 h 1081"/>
                <a:gd name="T6" fmla="*/ 339 w 478"/>
                <a:gd name="T7" fmla="*/ 843 h 1081"/>
                <a:gd name="T8" fmla="*/ 432 w 478"/>
                <a:gd name="T9" fmla="*/ 910 h 1081"/>
                <a:gd name="T10" fmla="*/ 477 w 478"/>
                <a:gd name="T11" fmla="*/ 907 h 1081"/>
                <a:gd name="T12" fmla="*/ 477 w 478"/>
                <a:gd name="T13" fmla="*/ 1077 h 1081"/>
                <a:gd name="T14" fmla="*/ 372 w 478"/>
                <a:gd name="T15" fmla="*/ 1080 h 1081"/>
                <a:gd name="T16" fmla="*/ 344 w 478"/>
                <a:gd name="T17" fmla="*/ 1080 h 1081"/>
                <a:gd name="T18" fmla="*/ 116 w 478"/>
                <a:gd name="T19" fmla="*/ 896 h 1081"/>
                <a:gd name="T20" fmla="*/ 116 w 478"/>
                <a:gd name="T21" fmla="*/ 386 h 1081"/>
                <a:gd name="T22" fmla="*/ 0 w 478"/>
                <a:gd name="T23" fmla="*/ 386 h 1081"/>
                <a:gd name="T24" fmla="*/ 0 w 478"/>
                <a:gd name="T25" fmla="*/ 228 h 1081"/>
                <a:gd name="T26" fmla="*/ 116 w 478"/>
                <a:gd name="T27" fmla="*/ 228 h 1081"/>
                <a:gd name="T28" fmla="*/ 116 w 478"/>
                <a:gd name="T29" fmla="*/ 0 h 1081"/>
                <a:gd name="T30" fmla="*/ 339 w 478"/>
                <a:gd name="T31" fmla="*/ 0 h 1081"/>
                <a:gd name="T32" fmla="*/ 339 w 478"/>
                <a:gd name="T33" fmla="*/ 226 h 1081"/>
                <a:gd name="T34" fmla="*/ 477 w 478"/>
                <a:gd name="T35" fmla="*/ 226 h 10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8" h="1081">
                  <a:moveTo>
                    <a:pt x="477" y="226"/>
                  </a:moveTo>
                  <a:lnTo>
                    <a:pt x="477" y="384"/>
                  </a:lnTo>
                  <a:lnTo>
                    <a:pt x="339" y="384"/>
                  </a:lnTo>
                  <a:lnTo>
                    <a:pt x="339" y="843"/>
                  </a:lnTo>
                  <a:cubicBezTo>
                    <a:pt x="339" y="891"/>
                    <a:pt x="341" y="910"/>
                    <a:pt x="432" y="910"/>
                  </a:cubicBezTo>
                  <a:cubicBezTo>
                    <a:pt x="446" y="910"/>
                    <a:pt x="463" y="907"/>
                    <a:pt x="477" y="907"/>
                  </a:cubicBezTo>
                  <a:lnTo>
                    <a:pt x="477" y="1077"/>
                  </a:lnTo>
                  <a:cubicBezTo>
                    <a:pt x="443" y="1080"/>
                    <a:pt x="406" y="1080"/>
                    <a:pt x="372" y="1080"/>
                  </a:cubicBezTo>
                  <a:lnTo>
                    <a:pt x="344" y="1080"/>
                  </a:lnTo>
                  <a:cubicBezTo>
                    <a:pt x="152" y="1080"/>
                    <a:pt x="116" y="1006"/>
                    <a:pt x="116" y="896"/>
                  </a:cubicBezTo>
                  <a:lnTo>
                    <a:pt x="116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6" y="228"/>
                  </a:lnTo>
                  <a:lnTo>
                    <a:pt x="116" y="0"/>
                  </a:lnTo>
                  <a:lnTo>
                    <a:pt x="339" y="0"/>
                  </a:lnTo>
                  <a:lnTo>
                    <a:pt x="339" y="226"/>
                  </a:lnTo>
                  <a:lnTo>
                    <a:pt x="477" y="22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55" name="Freeform 16"/>
            <p:cNvSpPr>
              <a:spLocks noChangeArrowheads="1"/>
            </p:cNvSpPr>
            <p:nvPr/>
          </p:nvSpPr>
          <p:spPr bwMode="auto">
            <a:xfrm>
              <a:off x="6800850" y="3559175"/>
              <a:ext cx="80963" cy="414338"/>
            </a:xfrm>
            <a:custGeom>
              <a:avLst/>
              <a:gdLst>
                <a:gd name="T0" fmla="*/ 223 w 224"/>
                <a:gd name="T1" fmla="*/ 206 h 1151"/>
                <a:gd name="T2" fmla="*/ 0 w 224"/>
                <a:gd name="T3" fmla="*/ 206 h 1151"/>
                <a:gd name="T4" fmla="*/ 0 w 224"/>
                <a:gd name="T5" fmla="*/ 0 h 1151"/>
                <a:gd name="T6" fmla="*/ 223 w 224"/>
                <a:gd name="T7" fmla="*/ 0 h 1151"/>
                <a:gd name="T8" fmla="*/ 223 w 224"/>
                <a:gd name="T9" fmla="*/ 206 h 1151"/>
                <a:gd name="T10" fmla="*/ 223 w 224"/>
                <a:gd name="T11" fmla="*/ 305 h 1151"/>
                <a:gd name="T12" fmla="*/ 223 w 224"/>
                <a:gd name="T13" fmla="*/ 1150 h 1151"/>
                <a:gd name="T14" fmla="*/ 0 w 224"/>
                <a:gd name="T15" fmla="*/ 1150 h 1151"/>
                <a:gd name="T16" fmla="*/ 0 w 224"/>
                <a:gd name="T17" fmla="*/ 305 h 1151"/>
                <a:gd name="T18" fmla="*/ 223 w 224"/>
                <a:gd name="T19" fmla="*/ 305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4" h="1151">
                  <a:moveTo>
                    <a:pt x="223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206"/>
                  </a:lnTo>
                  <a:close/>
                  <a:moveTo>
                    <a:pt x="223" y="305"/>
                  </a:moveTo>
                  <a:lnTo>
                    <a:pt x="223" y="1150"/>
                  </a:lnTo>
                  <a:lnTo>
                    <a:pt x="0" y="1150"/>
                  </a:lnTo>
                  <a:lnTo>
                    <a:pt x="0" y="305"/>
                  </a:lnTo>
                  <a:lnTo>
                    <a:pt x="223" y="30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58" name="Freeform 17"/>
            <p:cNvSpPr>
              <a:spLocks noChangeArrowheads="1"/>
            </p:cNvSpPr>
            <p:nvPr/>
          </p:nvSpPr>
          <p:spPr bwMode="auto">
            <a:xfrm>
              <a:off x="6942138" y="3660775"/>
              <a:ext cx="276225" cy="312738"/>
            </a:xfrm>
            <a:custGeom>
              <a:avLst/>
              <a:gdLst>
                <a:gd name="T0" fmla="*/ 765 w 766"/>
                <a:gd name="T1" fmla="*/ 868 h 869"/>
                <a:gd name="T2" fmla="*/ 542 w 766"/>
                <a:gd name="T3" fmla="*/ 868 h 869"/>
                <a:gd name="T4" fmla="*/ 542 w 766"/>
                <a:gd name="T5" fmla="*/ 355 h 869"/>
                <a:gd name="T6" fmla="*/ 398 w 766"/>
                <a:gd name="T7" fmla="*/ 189 h 869"/>
                <a:gd name="T8" fmla="*/ 223 w 766"/>
                <a:gd name="T9" fmla="*/ 383 h 869"/>
                <a:gd name="T10" fmla="*/ 223 w 766"/>
                <a:gd name="T11" fmla="*/ 868 h 869"/>
                <a:gd name="T12" fmla="*/ 0 w 766"/>
                <a:gd name="T13" fmla="*/ 868 h 869"/>
                <a:gd name="T14" fmla="*/ 0 w 766"/>
                <a:gd name="T15" fmla="*/ 23 h 869"/>
                <a:gd name="T16" fmla="*/ 215 w 766"/>
                <a:gd name="T17" fmla="*/ 23 h 869"/>
                <a:gd name="T18" fmla="*/ 215 w 766"/>
                <a:gd name="T19" fmla="*/ 147 h 869"/>
                <a:gd name="T20" fmla="*/ 217 w 766"/>
                <a:gd name="T21" fmla="*/ 147 h 869"/>
                <a:gd name="T22" fmla="*/ 471 w 766"/>
                <a:gd name="T23" fmla="*/ 0 h 869"/>
                <a:gd name="T24" fmla="*/ 765 w 766"/>
                <a:gd name="T25" fmla="*/ 282 h 869"/>
                <a:gd name="T26" fmla="*/ 765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765" y="868"/>
                  </a:moveTo>
                  <a:lnTo>
                    <a:pt x="542" y="868"/>
                  </a:ln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9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59" name="Freeform 18"/>
            <p:cNvSpPr>
              <a:spLocks noChangeArrowheads="1"/>
            </p:cNvSpPr>
            <p:nvPr/>
          </p:nvSpPr>
          <p:spPr bwMode="auto">
            <a:xfrm>
              <a:off x="7259638" y="3660775"/>
              <a:ext cx="293687" cy="438150"/>
            </a:xfrm>
            <a:custGeom>
              <a:avLst/>
              <a:gdLst>
                <a:gd name="T0" fmla="*/ 816 w 817"/>
                <a:gd name="T1" fmla="*/ 26 h 1216"/>
                <a:gd name="T2" fmla="*/ 816 w 817"/>
                <a:gd name="T3" fmla="*/ 826 h 1216"/>
                <a:gd name="T4" fmla="*/ 387 w 817"/>
                <a:gd name="T5" fmla="*/ 1215 h 1216"/>
                <a:gd name="T6" fmla="*/ 17 w 817"/>
                <a:gd name="T7" fmla="*/ 961 h 1216"/>
                <a:gd name="T8" fmla="*/ 260 w 817"/>
                <a:gd name="T9" fmla="*/ 961 h 1216"/>
                <a:gd name="T10" fmla="*/ 415 w 817"/>
                <a:gd name="T11" fmla="*/ 1046 h 1216"/>
                <a:gd name="T12" fmla="*/ 593 w 817"/>
                <a:gd name="T13" fmla="*/ 851 h 1216"/>
                <a:gd name="T14" fmla="*/ 593 w 817"/>
                <a:gd name="T15" fmla="*/ 750 h 1216"/>
                <a:gd name="T16" fmla="*/ 590 w 817"/>
                <a:gd name="T17" fmla="*/ 747 h 1216"/>
                <a:gd name="T18" fmla="*/ 365 w 817"/>
                <a:gd name="T19" fmla="*/ 874 h 1216"/>
                <a:gd name="T20" fmla="*/ 0 w 817"/>
                <a:gd name="T21" fmla="*/ 437 h 1216"/>
                <a:gd name="T22" fmla="*/ 353 w 817"/>
                <a:gd name="T23" fmla="*/ 0 h 1216"/>
                <a:gd name="T24" fmla="*/ 602 w 817"/>
                <a:gd name="T25" fmla="*/ 147 h 1216"/>
                <a:gd name="T26" fmla="*/ 604 w 817"/>
                <a:gd name="T27" fmla="*/ 147 h 1216"/>
                <a:gd name="T28" fmla="*/ 604 w 817"/>
                <a:gd name="T29" fmla="*/ 20 h 1216"/>
                <a:gd name="T30" fmla="*/ 816 w 817"/>
                <a:gd name="T31" fmla="*/ 20 h 1216"/>
                <a:gd name="T32" fmla="*/ 816 w 817"/>
                <a:gd name="T33" fmla="*/ 26 h 1216"/>
                <a:gd name="T34" fmla="*/ 407 w 817"/>
                <a:gd name="T35" fmla="*/ 688 h 1216"/>
                <a:gd name="T36" fmla="*/ 596 w 817"/>
                <a:gd name="T37" fmla="*/ 442 h 1216"/>
                <a:gd name="T38" fmla="*/ 404 w 817"/>
                <a:gd name="T39" fmla="*/ 195 h 1216"/>
                <a:gd name="T40" fmla="*/ 229 w 817"/>
                <a:gd name="T41" fmla="*/ 451 h 1216"/>
                <a:gd name="T42" fmla="*/ 407 w 817"/>
                <a:gd name="T43" fmla="*/ 688 h 1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17" h="1216">
                  <a:moveTo>
                    <a:pt x="816" y="26"/>
                  </a:moveTo>
                  <a:lnTo>
                    <a:pt x="816" y="826"/>
                  </a:lnTo>
                  <a:cubicBezTo>
                    <a:pt x="816" y="973"/>
                    <a:pt x="805" y="1215"/>
                    <a:pt x="387" y="1215"/>
                  </a:cubicBezTo>
                  <a:cubicBezTo>
                    <a:pt x="212" y="1215"/>
                    <a:pt x="29" y="1142"/>
                    <a:pt x="17" y="961"/>
                  </a:cubicBezTo>
                  <a:lnTo>
                    <a:pt x="260" y="961"/>
                  </a:lnTo>
                  <a:cubicBezTo>
                    <a:pt x="269" y="1004"/>
                    <a:pt x="288" y="1046"/>
                    <a:pt x="415" y="1046"/>
                  </a:cubicBezTo>
                  <a:cubicBezTo>
                    <a:pt x="534" y="1046"/>
                    <a:pt x="593" y="990"/>
                    <a:pt x="593" y="851"/>
                  </a:cubicBezTo>
                  <a:lnTo>
                    <a:pt x="593" y="750"/>
                  </a:lnTo>
                  <a:lnTo>
                    <a:pt x="590" y="747"/>
                  </a:lnTo>
                  <a:cubicBezTo>
                    <a:pt x="554" y="812"/>
                    <a:pt x="497" y="874"/>
                    <a:pt x="365" y="874"/>
                  </a:cubicBezTo>
                  <a:cubicBezTo>
                    <a:pt x="161" y="874"/>
                    <a:pt x="0" y="733"/>
                    <a:pt x="0" y="437"/>
                  </a:cubicBezTo>
                  <a:cubicBezTo>
                    <a:pt x="0" y="144"/>
                    <a:pt x="167" y="0"/>
                    <a:pt x="353" y="0"/>
                  </a:cubicBezTo>
                  <a:cubicBezTo>
                    <a:pt x="511" y="0"/>
                    <a:pt x="573" y="93"/>
                    <a:pt x="602" y="147"/>
                  </a:cubicBezTo>
                  <a:lnTo>
                    <a:pt x="604" y="147"/>
                  </a:lnTo>
                  <a:lnTo>
                    <a:pt x="604" y="20"/>
                  </a:lnTo>
                  <a:lnTo>
                    <a:pt x="816" y="20"/>
                  </a:lnTo>
                  <a:lnTo>
                    <a:pt x="816" y="26"/>
                  </a:lnTo>
                  <a:close/>
                  <a:moveTo>
                    <a:pt x="407" y="688"/>
                  </a:moveTo>
                  <a:cubicBezTo>
                    <a:pt x="559" y="688"/>
                    <a:pt x="596" y="558"/>
                    <a:pt x="596" y="442"/>
                  </a:cubicBezTo>
                  <a:cubicBezTo>
                    <a:pt x="596" y="308"/>
                    <a:pt x="528" y="195"/>
                    <a:pt x="404" y="195"/>
                  </a:cubicBezTo>
                  <a:cubicBezTo>
                    <a:pt x="322" y="195"/>
                    <a:pt x="229" y="254"/>
                    <a:pt x="229" y="451"/>
                  </a:cubicBezTo>
                  <a:cubicBezTo>
                    <a:pt x="229" y="561"/>
                    <a:pt x="274" y="688"/>
                    <a:pt x="407" y="6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</p:grpSp>
      <p:grpSp>
        <p:nvGrpSpPr>
          <p:cNvPr id="3" name="Group 64"/>
          <p:cNvGrpSpPr/>
          <p:nvPr userDrawn="1"/>
        </p:nvGrpSpPr>
        <p:grpSpPr>
          <a:xfrm>
            <a:off x="7661372" y="276624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66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67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68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69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70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71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72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73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74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75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76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77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78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96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97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98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99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100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101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102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103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104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105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C Bulle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983" y="677097"/>
            <a:ext cx="7616825" cy="347264"/>
          </a:xfrm>
        </p:spPr>
        <p:txBody>
          <a:bodyPr/>
          <a:lstStyle>
            <a:lvl1pPr>
              <a:defRPr>
                <a:solidFill>
                  <a:srgbClr val="DA291C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974" y="1560689"/>
            <a:ext cx="7616826" cy="2956062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069983" y="1030351"/>
            <a:ext cx="7616825" cy="299083"/>
          </a:xfrm>
        </p:spPr>
        <p:txBody>
          <a:bodyPr anchor="t">
            <a:noAutofit/>
          </a:bodyPr>
          <a:lstStyle>
            <a:lvl1pPr marL="0" indent="0">
              <a:lnSpc>
                <a:spcPts val="1965"/>
              </a:lnSpc>
              <a:buNone/>
              <a:defRPr sz="1800" b="0" i="0">
                <a:solidFill>
                  <a:srgbClr val="919D9D"/>
                </a:solidFill>
                <a:latin typeface="+mj-lt"/>
                <a:cs typeface="Myriad Pro Light"/>
              </a:defRPr>
            </a:lvl1pPr>
          </a:lstStyle>
          <a:p>
            <a:pPr lvl="0"/>
            <a:r>
              <a:rPr lang="en-GB" dirty="0"/>
              <a:t>Click to add Sub-title</a:t>
            </a:r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Text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4"/>
            <a:ext cx="7051040" cy="732441"/>
          </a:xfrm>
          <a:prstGeom prst="rect">
            <a:avLst/>
          </a:prstGeom>
        </p:spPr>
        <p:txBody>
          <a:bodyPr vert="horz" lIns="68580" tIns="0" rIns="6858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Picture 123" descr="iStock_84861971_XXLARGE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2063750"/>
          </a:xfrm>
          <a:prstGeom prst="rect">
            <a:avLst/>
          </a:prstGeom>
        </p:spPr>
      </p:pic>
      <p:sp>
        <p:nvSpPr>
          <p:cNvPr id="125" name="Rectangle 124"/>
          <p:cNvSpPr/>
          <p:nvPr userDrawn="1"/>
        </p:nvSpPr>
        <p:spPr>
          <a:xfrm>
            <a:off x="0" y="-1"/>
            <a:ext cx="9151219" cy="2053168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2" name="Group 46"/>
          <p:cNvGrpSpPr/>
          <p:nvPr userDrawn="1"/>
        </p:nvGrpSpPr>
        <p:grpSpPr>
          <a:xfrm>
            <a:off x="7661372" y="276622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48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9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50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51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52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53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54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58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59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60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61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62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63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64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65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66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67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68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69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70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71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72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73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</p:grpSp>
      <p:sp>
        <p:nvSpPr>
          <p:cNvPr id="1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  <a:endParaRPr lang="en-US" dirty="0"/>
          </a:p>
          <a:p>
            <a:r>
              <a:rPr lang="en-US" dirty="0"/>
              <a:t>Subtitle placeholder</a:t>
            </a:r>
            <a:endParaRPr lang="en-US" dirty="0"/>
          </a:p>
        </p:txBody>
      </p:sp>
      <p:sp>
        <p:nvSpPr>
          <p:cNvPr id="119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7653702" cy="880980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  <a:endParaRPr lang="en-US" dirty="0"/>
          </a:p>
        </p:txBody>
      </p:sp>
      <p:sp>
        <p:nvSpPr>
          <p:cNvPr id="120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4633158" cy="307777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  <a:endParaRPr lang="en-US" dirty="0"/>
          </a:p>
        </p:txBody>
      </p:sp>
      <p:sp>
        <p:nvSpPr>
          <p:cNvPr id="121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9865"/>
            <a:ext cx="4633158" cy="276999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endParaRPr lang="en-US" dirty="0"/>
          </a:p>
        </p:txBody>
      </p:sp>
      <p:sp>
        <p:nvSpPr>
          <p:cNvPr id="122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12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187862" y="4576864"/>
            <a:ext cx="4633158" cy="276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280670" indent="0">
              <a:buNone/>
              <a:defRPr sz="1400"/>
            </a:lvl2pPr>
            <a:lvl3pPr marL="574675" indent="0">
              <a:buNone/>
              <a:defRPr sz="1400"/>
            </a:lvl3pPr>
            <a:lvl4pPr marL="855980" indent="0">
              <a:buNone/>
              <a:defRPr sz="1400"/>
            </a:lvl4pPr>
            <a:lvl5pPr marL="1090930" indent="0">
              <a:buNone/>
              <a:defRPr sz="1400"/>
            </a:lvl5pPr>
          </a:lstStyle>
          <a:p>
            <a:pPr lvl="0"/>
            <a:r>
              <a:rPr lang="en-US" dirty="0"/>
              <a:t>Date</a:t>
            </a:r>
            <a:endParaRPr lang="en-US" dirty="0"/>
          </a:p>
        </p:txBody>
      </p:sp>
      <p:grpSp>
        <p:nvGrpSpPr>
          <p:cNvPr id="3" name="Group 168"/>
          <p:cNvGrpSpPr>
            <a:grpSpLocks noChangeAspect="1"/>
          </p:cNvGrpSpPr>
          <p:nvPr userDrawn="1"/>
        </p:nvGrpSpPr>
        <p:grpSpPr>
          <a:xfrm>
            <a:off x="328614" y="271991"/>
            <a:ext cx="1708434" cy="201168"/>
            <a:chOff x="2106613" y="3457575"/>
            <a:chExt cx="5446712" cy="641350"/>
          </a:xfrm>
          <a:solidFill>
            <a:schemeClr val="bg1"/>
          </a:solidFill>
        </p:grpSpPr>
        <p:sp>
          <p:nvSpPr>
            <p:cNvPr id="170" name="Freeform 1"/>
            <p:cNvSpPr>
              <a:spLocks noChangeArrowheads="1"/>
            </p:cNvSpPr>
            <p:nvPr/>
          </p:nvSpPr>
          <p:spPr bwMode="auto">
            <a:xfrm>
              <a:off x="2786063" y="3563938"/>
              <a:ext cx="325437" cy="411162"/>
            </a:xfrm>
            <a:custGeom>
              <a:avLst/>
              <a:gdLst>
                <a:gd name="T0" fmla="*/ 234 w 904"/>
                <a:gd name="T1" fmla="*/ 628 h 1140"/>
                <a:gd name="T2" fmla="*/ 234 w 904"/>
                <a:gd name="T3" fmla="*/ 1139 h 1140"/>
                <a:gd name="T4" fmla="*/ 0 w 904"/>
                <a:gd name="T5" fmla="*/ 1139 h 1140"/>
                <a:gd name="T6" fmla="*/ 0 w 904"/>
                <a:gd name="T7" fmla="*/ 0 h 1140"/>
                <a:gd name="T8" fmla="*/ 234 w 904"/>
                <a:gd name="T9" fmla="*/ 0 h 1140"/>
                <a:gd name="T10" fmla="*/ 234 w 904"/>
                <a:gd name="T11" fmla="*/ 432 h 1140"/>
                <a:gd name="T12" fmla="*/ 669 w 904"/>
                <a:gd name="T13" fmla="*/ 432 h 1140"/>
                <a:gd name="T14" fmla="*/ 669 w 904"/>
                <a:gd name="T15" fmla="*/ 0 h 1140"/>
                <a:gd name="T16" fmla="*/ 903 w 904"/>
                <a:gd name="T17" fmla="*/ 0 h 1140"/>
                <a:gd name="T18" fmla="*/ 903 w 904"/>
                <a:gd name="T19" fmla="*/ 1139 h 1140"/>
                <a:gd name="T20" fmla="*/ 669 w 904"/>
                <a:gd name="T21" fmla="*/ 1139 h 1140"/>
                <a:gd name="T22" fmla="*/ 669 w 904"/>
                <a:gd name="T23" fmla="*/ 628 h 1140"/>
                <a:gd name="T24" fmla="*/ 234 w 904"/>
                <a:gd name="T25" fmla="*/ 628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4" h="1140">
                  <a:moveTo>
                    <a:pt x="234" y="628"/>
                  </a:moveTo>
                  <a:lnTo>
                    <a:pt x="234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34" y="0"/>
                  </a:lnTo>
                  <a:lnTo>
                    <a:pt x="234" y="432"/>
                  </a:lnTo>
                  <a:lnTo>
                    <a:pt x="669" y="432"/>
                  </a:lnTo>
                  <a:lnTo>
                    <a:pt x="669" y="0"/>
                  </a:lnTo>
                  <a:lnTo>
                    <a:pt x="903" y="0"/>
                  </a:lnTo>
                  <a:lnTo>
                    <a:pt x="903" y="1139"/>
                  </a:lnTo>
                  <a:lnTo>
                    <a:pt x="669" y="1139"/>
                  </a:lnTo>
                  <a:lnTo>
                    <a:pt x="669" y="628"/>
                  </a:lnTo>
                  <a:lnTo>
                    <a:pt x="234" y="6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71" name="Freeform 2"/>
            <p:cNvSpPr>
              <a:spLocks noChangeArrowheads="1"/>
            </p:cNvSpPr>
            <p:nvPr/>
          </p:nvSpPr>
          <p:spPr bwMode="auto">
            <a:xfrm>
              <a:off x="3179763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72" name="Freeform 3"/>
            <p:cNvSpPr>
              <a:spLocks noChangeArrowheads="1"/>
            </p:cNvSpPr>
            <p:nvPr/>
          </p:nvSpPr>
          <p:spPr bwMode="auto">
            <a:xfrm>
              <a:off x="3294063" y="3587750"/>
              <a:ext cx="168275" cy="390525"/>
            </a:xfrm>
            <a:custGeom>
              <a:avLst/>
              <a:gdLst>
                <a:gd name="T0" fmla="*/ 466 w 467"/>
                <a:gd name="T1" fmla="*/ 228 h 1083"/>
                <a:gd name="T2" fmla="*/ 466 w 467"/>
                <a:gd name="T3" fmla="*/ 386 h 1083"/>
                <a:gd name="T4" fmla="*/ 330 w 467"/>
                <a:gd name="T5" fmla="*/ 386 h 1083"/>
                <a:gd name="T6" fmla="*/ 330 w 467"/>
                <a:gd name="T7" fmla="*/ 845 h 1083"/>
                <a:gd name="T8" fmla="*/ 421 w 467"/>
                <a:gd name="T9" fmla="*/ 913 h 1083"/>
                <a:gd name="T10" fmla="*/ 466 w 467"/>
                <a:gd name="T11" fmla="*/ 910 h 1083"/>
                <a:gd name="T12" fmla="*/ 466 w 467"/>
                <a:gd name="T13" fmla="*/ 1080 h 1083"/>
                <a:gd name="T14" fmla="*/ 364 w 467"/>
                <a:gd name="T15" fmla="*/ 1082 h 1083"/>
                <a:gd name="T16" fmla="*/ 336 w 467"/>
                <a:gd name="T17" fmla="*/ 1082 h 1083"/>
                <a:gd name="T18" fmla="*/ 113 w 467"/>
                <a:gd name="T19" fmla="*/ 899 h 1083"/>
                <a:gd name="T20" fmla="*/ 113 w 467"/>
                <a:gd name="T21" fmla="*/ 386 h 1083"/>
                <a:gd name="T22" fmla="*/ 0 w 467"/>
                <a:gd name="T23" fmla="*/ 386 h 1083"/>
                <a:gd name="T24" fmla="*/ 0 w 467"/>
                <a:gd name="T25" fmla="*/ 228 h 1083"/>
                <a:gd name="T26" fmla="*/ 113 w 467"/>
                <a:gd name="T27" fmla="*/ 228 h 1083"/>
                <a:gd name="T28" fmla="*/ 113 w 467"/>
                <a:gd name="T29" fmla="*/ 0 h 1083"/>
                <a:gd name="T30" fmla="*/ 330 w 467"/>
                <a:gd name="T31" fmla="*/ 0 h 1083"/>
                <a:gd name="T32" fmla="*/ 330 w 467"/>
                <a:gd name="T33" fmla="*/ 228 h 1083"/>
                <a:gd name="T34" fmla="*/ 466 w 467"/>
                <a:gd name="T35" fmla="*/ 228 h 1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7" h="1083">
                  <a:moveTo>
                    <a:pt x="466" y="228"/>
                  </a:moveTo>
                  <a:lnTo>
                    <a:pt x="466" y="386"/>
                  </a:lnTo>
                  <a:lnTo>
                    <a:pt x="330" y="386"/>
                  </a:lnTo>
                  <a:lnTo>
                    <a:pt x="330" y="845"/>
                  </a:lnTo>
                  <a:cubicBezTo>
                    <a:pt x="330" y="896"/>
                    <a:pt x="333" y="913"/>
                    <a:pt x="421" y="913"/>
                  </a:cubicBezTo>
                  <a:cubicBezTo>
                    <a:pt x="435" y="913"/>
                    <a:pt x="449" y="910"/>
                    <a:pt x="466" y="910"/>
                  </a:cubicBezTo>
                  <a:lnTo>
                    <a:pt x="466" y="1080"/>
                  </a:lnTo>
                  <a:cubicBezTo>
                    <a:pt x="432" y="1080"/>
                    <a:pt x="398" y="1082"/>
                    <a:pt x="364" y="1082"/>
                  </a:cubicBezTo>
                  <a:lnTo>
                    <a:pt x="336" y="1082"/>
                  </a:lnTo>
                  <a:cubicBezTo>
                    <a:pt x="147" y="1082"/>
                    <a:pt x="113" y="1009"/>
                    <a:pt x="113" y="899"/>
                  </a:cubicBezTo>
                  <a:lnTo>
                    <a:pt x="113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3" y="228"/>
                  </a:lnTo>
                  <a:lnTo>
                    <a:pt x="113" y="0"/>
                  </a:lnTo>
                  <a:lnTo>
                    <a:pt x="330" y="0"/>
                  </a:lnTo>
                  <a:lnTo>
                    <a:pt x="330" y="228"/>
                  </a:lnTo>
                  <a:lnTo>
                    <a:pt x="466" y="2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73" name="Freeform 4"/>
            <p:cNvSpPr>
              <a:spLocks noChangeArrowheads="1"/>
            </p:cNvSpPr>
            <p:nvPr/>
          </p:nvSpPr>
          <p:spPr bwMode="auto">
            <a:xfrm>
              <a:off x="3497263" y="3662363"/>
              <a:ext cx="279400" cy="320675"/>
            </a:xfrm>
            <a:custGeom>
              <a:avLst/>
              <a:gdLst>
                <a:gd name="T0" fmla="*/ 510 w 774"/>
                <a:gd name="T1" fmla="*/ 563 h 892"/>
                <a:gd name="T2" fmla="*/ 316 w 774"/>
                <a:gd name="T3" fmla="*/ 730 h 892"/>
                <a:gd name="T4" fmla="*/ 214 w 774"/>
                <a:gd name="T5" fmla="*/ 628 h 892"/>
                <a:gd name="T6" fmla="*/ 361 w 774"/>
                <a:gd name="T7" fmla="*/ 501 h 892"/>
                <a:gd name="T8" fmla="*/ 508 w 774"/>
                <a:gd name="T9" fmla="*/ 456 h 892"/>
                <a:gd name="T10" fmla="*/ 508 w 774"/>
                <a:gd name="T11" fmla="*/ 563 h 892"/>
                <a:gd name="T12" fmla="*/ 510 w 774"/>
                <a:gd name="T13" fmla="*/ 563 h 892"/>
                <a:gd name="T14" fmla="*/ 395 w 774"/>
                <a:gd name="T15" fmla="*/ 0 h 892"/>
                <a:gd name="T16" fmla="*/ 25 w 774"/>
                <a:gd name="T17" fmla="*/ 296 h 892"/>
                <a:gd name="T18" fmla="*/ 237 w 774"/>
                <a:gd name="T19" fmla="*/ 296 h 892"/>
                <a:gd name="T20" fmla="*/ 369 w 774"/>
                <a:gd name="T21" fmla="*/ 178 h 892"/>
                <a:gd name="T22" fmla="*/ 513 w 774"/>
                <a:gd name="T23" fmla="*/ 276 h 892"/>
                <a:gd name="T24" fmla="*/ 437 w 774"/>
                <a:gd name="T25" fmla="*/ 343 h 892"/>
                <a:gd name="T26" fmla="*/ 242 w 774"/>
                <a:gd name="T27" fmla="*/ 374 h 892"/>
                <a:gd name="T28" fmla="*/ 0 w 774"/>
                <a:gd name="T29" fmla="*/ 645 h 892"/>
                <a:gd name="T30" fmla="*/ 251 w 774"/>
                <a:gd name="T31" fmla="*/ 891 h 892"/>
                <a:gd name="T32" fmla="*/ 519 w 774"/>
                <a:gd name="T33" fmla="*/ 769 h 892"/>
                <a:gd name="T34" fmla="*/ 539 w 774"/>
                <a:gd name="T35" fmla="*/ 868 h 892"/>
                <a:gd name="T36" fmla="*/ 773 w 774"/>
                <a:gd name="T37" fmla="*/ 868 h 892"/>
                <a:gd name="T38" fmla="*/ 773 w 774"/>
                <a:gd name="T39" fmla="*/ 834 h 892"/>
                <a:gd name="T40" fmla="*/ 725 w 774"/>
                <a:gd name="T41" fmla="*/ 701 h 892"/>
                <a:gd name="T42" fmla="*/ 725 w 774"/>
                <a:gd name="T43" fmla="*/ 245 h 892"/>
                <a:gd name="T44" fmla="*/ 395 w 774"/>
                <a:gd name="T45" fmla="*/ 0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74" h="892">
                  <a:moveTo>
                    <a:pt x="510" y="563"/>
                  </a:moveTo>
                  <a:cubicBezTo>
                    <a:pt x="510" y="668"/>
                    <a:pt x="412" y="730"/>
                    <a:pt x="316" y="730"/>
                  </a:cubicBezTo>
                  <a:cubicBezTo>
                    <a:pt x="273" y="730"/>
                    <a:pt x="214" y="707"/>
                    <a:pt x="214" y="628"/>
                  </a:cubicBezTo>
                  <a:cubicBezTo>
                    <a:pt x="214" y="535"/>
                    <a:pt x="282" y="515"/>
                    <a:pt x="361" y="501"/>
                  </a:cubicBezTo>
                  <a:cubicBezTo>
                    <a:pt x="451" y="487"/>
                    <a:pt x="488" y="473"/>
                    <a:pt x="508" y="456"/>
                  </a:cubicBezTo>
                  <a:lnTo>
                    <a:pt x="508" y="563"/>
                  </a:lnTo>
                  <a:lnTo>
                    <a:pt x="510" y="563"/>
                  </a:lnTo>
                  <a:close/>
                  <a:moveTo>
                    <a:pt x="395" y="0"/>
                  </a:moveTo>
                  <a:cubicBezTo>
                    <a:pt x="225" y="0"/>
                    <a:pt x="50" y="36"/>
                    <a:pt x="25" y="296"/>
                  </a:cubicBezTo>
                  <a:lnTo>
                    <a:pt x="237" y="296"/>
                  </a:lnTo>
                  <a:cubicBezTo>
                    <a:pt x="242" y="248"/>
                    <a:pt x="262" y="178"/>
                    <a:pt x="369" y="178"/>
                  </a:cubicBezTo>
                  <a:cubicBezTo>
                    <a:pt x="426" y="178"/>
                    <a:pt x="513" y="183"/>
                    <a:pt x="513" y="276"/>
                  </a:cubicBezTo>
                  <a:cubicBezTo>
                    <a:pt x="513" y="323"/>
                    <a:pt x="471" y="337"/>
                    <a:pt x="437" y="343"/>
                  </a:cubicBezTo>
                  <a:lnTo>
                    <a:pt x="242" y="374"/>
                  </a:lnTo>
                  <a:cubicBezTo>
                    <a:pt x="104" y="394"/>
                    <a:pt x="0" y="479"/>
                    <a:pt x="0" y="645"/>
                  </a:cubicBezTo>
                  <a:cubicBezTo>
                    <a:pt x="0" y="820"/>
                    <a:pt x="127" y="891"/>
                    <a:pt x="251" y="891"/>
                  </a:cubicBezTo>
                  <a:cubicBezTo>
                    <a:pt x="397" y="891"/>
                    <a:pt x="468" y="820"/>
                    <a:pt x="519" y="769"/>
                  </a:cubicBezTo>
                  <a:cubicBezTo>
                    <a:pt x="524" y="817"/>
                    <a:pt x="527" y="828"/>
                    <a:pt x="539" y="868"/>
                  </a:cubicBezTo>
                  <a:lnTo>
                    <a:pt x="773" y="868"/>
                  </a:lnTo>
                  <a:lnTo>
                    <a:pt x="773" y="834"/>
                  </a:lnTo>
                  <a:cubicBezTo>
                    <a:pt x="747" y="826"/>
                    <a:pt x="725" y="803"/>
                    <a:pt x="725" y="701"/>
                  </a:cubicBezTo>
                  <a:lnTo>
                    <a:pt x="725" y="245"/>
                  </a:lnTo>
                  <a:cubicBezTo>
                    <a:pt x="725" y="36"/>
                    <a:pt x="510" y="0"/>
                    <a:pt x="395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74" name="Freeform 5"/>
            <p:cNvSpPr>
              <a:spLocks noChangeArrowheads="1"/>
            </p:cNvSpPr>
            <p:nvPr/>
          </p:nvSpPr>
          <p:spPr bwMode="auto">
            <a:xfrm>
              <a:off x="3805238" y="3662363"/>
              <a:ext cx="276225" cy="320675"/>
            </a:xfrm>
            <a:custGeom>
              <a:avLst/>
              <a:gdLst>
                <a:gd name="T0" fmla="*/ 762 w 766"/>
                <a:gd name="T1" fmla="*/ 558 h 889"/>
                <a:gd name="T2" fmla="*/ 762 w 766"/>
                <a:gd name="T3" fmla="*/ 560 h 889"/>
                <a:gd name="T4" fmla="*/ 762 w 766"/>
                <a:gd name="T5" fmla="*/ 560 h 889"/>
                <a:gd name="T6" fmla="*/ 762 w 766"/>
                <a:gd name="T7" fmla="*/ 558 h 889"/>
                <a:gd name="T8" fmla="*/ 384 w 766"/>
                <a:gd name="T9" fmla="*/ 888 h 889"/>
                <a:gd name="T10" fmla="*/ 0 w 766"/>
                <a:gd name="T11" fmla="*/ 467 h 889"/>
                <a:gd name="T12" fmla="*/ 398 w 766"/>
                <a:gd name="T13" fmla="*/ 0 h 889"/>
                <a:gd name="T14" fmla="*/ 765 w 766"/>
                <a:gd name="T15" fmla="*/ 323 h 889"/>
                <a:gd name="T16" fmla="*/ 545 w 766"/>
                <a:gd name="T17" fmla="*/ 323 h 889"/>
                <a:gd name="T18" fmla="*/ 401 w 766"/>
                <a:gd name="T19" fmla="*/ 189 h 889"/>
                <a:gd name="T20" fmla="*/ 229 w 766"/>
                <a:gd name="T21" fmla="*/ 433 h 889"/>
                <a:gd name="T22" fmla="*/ 398 w 766"/>
                <a:gd name="T23" fmla="*/ 707 h 889"/>
                <a:gd name="T24" fmla="*/ 545 w 766"/>
                <a:gd name="T25" fmla="*/ 560 h 889"/>
                <a:gd name="T26" fmla="*/ 762 w 766"/>
                <a:gd name="T27" fmla="*/ 560 h 889"/>
                <a:gd name="T28" fmla="*/ 384 w 766"/>
                <a:gd name="T29" fmla="*/ 888 h 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6" h="889">
                  <a:moveTo>
                    <a:pt x="762" y="558"/>
                  </a:moveTo>
                  <a:cubicBezTo>
                    <a:pt x="762" y="558"/>
                    <a:pt x="762" y="559"/>
                    <a:pt x="762" y="560"/>
                  </a:cubicBezTo>
                  <a:lnTo>
                    <a:pt x="762" y="560"/>
                  </a:lnTo>
                  <a:lnTo>
                    <a:pt x="762" y="558"/>
                  </a:lnTo>
                  <a:close/>
                  <a:moveTo>
                    <a:pt x="384" y="888"/>
                  </a:moveTo>
                  <a:cubicBezTo>
                    <a:pt x="74" y="888"/>
                    <a:pt x="0" y="645"/>
                    <a:pt x="0" y="467"/>
                  </a:cubicBezTo>
                  <a:cubicBezTo>
                    <a:pt x="0" y="195"/>
                    <a:pt x="116" y="0"/>
                    <a:pt x="398" y="0"/>
                  </a:cubicBezTo>
                  <a:cubicBezTo>
                    <a:pt x="528" y="0"/>
                    <a:pt x="743" y="62"/>
                    <a:pt x="765" y="323"/>
                  </a:cubicBezTo>
                  <a:lnTo>
                    <a:pt x="545" y="323"/>
                  </a:lnTo>
                  <a:cubicBezTo>
                    <a:pt x="537" y="268"/>
                    <a:pt x="503" y="180"/>
                    <a:pt x="401" y="189"/>
                  </a:cubicBezTo>
                  <a:cubicBezTo>
                    <a:pt x="263" y="189"/>
                    <a:pt x="229" y="329"/>
                    <a:pt x="229" y="433"/>
                  </a:cubicBezTo>
                  <a:cubicBezTo>
                    <a:pt x="229" y="527"/>
                    <a:pt x="232" y="707"/>
                    <a:pt x="398" y="707"/>
                  </a:cubicBezTo>
                  <a:cubicBezTo>
                    <a:pt x="508" y="707"/>
                    <a:pt x="545" y="600"/>
                    <a:pt x="545" y="560"/>
                  </a:cubicBezTo>
                  <a:lnTo>
                    <a:pt x="762" y="560"/>
                  </a:lnTo>
                  <a:cubicBezTo>
                    <a:pt x="753" y="650"/>
                    <a:pt x="683" y="888"/>
                    <a:pt x="384" y="8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75" name="Freeform 6"/>
            <p:cNvSpPr>
              <a:spLocks noChangeArrowheads="1"/>
            </p:cNvSpPr>
            <p:nvPr/>
          </p:nvSpPr>
          <p:spPr bwMode="auto">
            <a:xfrm>
              <a:off x="4124325" y="3563938"/>
              <a:ext cx="269875" cy="411162"/>
            </a:xfrm>
            <a:custGeom>
              <a:avLst/>
              <a:gdLst>
                <a:gd name="T0" fmla="*/ 750 w 751"/>
                <a:gd name="T1" fmla="*/ 1139 h 1140"/>
                <a:gd name="T2" fmla="*/ 533 w 751"/>
                <a:gd name="T3" fmla="*/ 1139 h 1140"/>
                <a:gd name="T4" fmla="*/ 533 w 751"/>
                <a:gd name="T5" fmla="*/ 626 h 1140"/>
                <a:gd name="T6" fmla="*/ 389 w 751"/>
                <a:gd name="T7" fmla="*/ 460 h 1140"/>
                <a:gd name="T8" fmla="*/ 217 w 751"/>
                <a:gd name="T9" fmla="*/ 654 h 1140"/>
                <a:gd name="T10" fmla="*/ 217 w 751"/>
                <a:gd name="T11" fmla="*/ 1139 h 1140"/>
                <a:gd name="T12" fmla="*/ 0 w 751"/>
                <a:gd name="T13" fmla="*/ 1139 h 1140"/>
                <a:gd name="T14" fmla="*/ 0 w 751"/>
                <a:gd name="T15" fmla="*/ 0 h 1140"/>
                <a:gd name="T16" fmla="*/ 217 w 751"/>
                <a:gd name="T17" fmla="*/ 0 h 1140"/>
                <a:gd name="T18" fmla="*/ 217 w 751"/>
                <a:gd name="T19" fmla="*/ 406 h 1140"/>
                <a:gd name="T20" fmla="*/ 220 w 751"/>
                <a:gd name="T21" fmla="*/ 406 h 1140"/>
                <a:gd name="T22" fmla="*/ 463 w 751"/>
                <a:gd name="T23" fmla="*/ 274 h 1140"/>
                <a:gd name="T24" fmla="*/ 750 w 751"/>
                <a:gd name="T25" fmla="*/ 556 h 1140"/>
                <a:gd name="T26" fmla="*/ 750 w 751"/>
                <a:gd name="T27" fmla="*/ 1139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51" h="1140">
                  <a:moveTo>
                    <a:pt x="750" y="1139"/>
                  </a:moveTo>
                  <a:lnTo>
                    <a:pt x="533" y="1139"/>
                  </a:lnTo>
                  <a:lnTo>
                    <a:pt x="533" y="626"/>
                  </a:lnTo>
                  <a:cubicBezTo>
                    <a:pt x="533" y="564"/>
                    <a:pt x="530" y="460"/>
                    <a:pt x="389" y="460"/>
                  </a:cubicBezTo>
                  <a:cubicBezTo>
                    <a:pt x="293" y="460"/>
                    <a:pt x="217" y="528"/>
                    <a:pt x="217" y="654"/>
                  </a:cubicBezTo>
                  <a:lnTo>
                    <a:pt x="217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17" y="0"/>
                  </a:lnTo>
                  <a:lnTo>
                    <a:pt x="217" y="406"/>
                  </a:lnTo>
                  <a:lnTo>
                    <a:pt x="220" y="406"/>
                  </a:lnTo>
                  <a:cubicBezTo>
                    <a:pt x="248" y="336"/>
                    <a:pt x="341" y="274"/>
                    <a:pt x="463" y="274"/>
                  </a:cubicBezTo>
                  <a:cubicBezTo>
                    <a:pt x="626" y="274"/>
                    <a:pt x="750" y="370"/>
                    <a:pt x="750" y="556"/>
                  </a:cubicBezTo>
                  <a:lnTo>
                    <a:pt x="750" y="113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76" name="Freeform 7"/>
            <p:cNvSpPr>
              <a:spLocks noChangeArrowheads="1"/>
            </p:cNvSpPr>
            <p:nvPr/>
          </p:nvSpPr>
          <p:spPr bwMode="auto">
            <a:xfrm>
              <a:off x="4457700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77" name="Freeform 8"/>
            <p:cNvSpPr>
              <a:spLocks noChangeArrowheads="1"/>
            </p:cNvSpPr>
            <p:nvPr/>
          </p:nvSpPr>
          <p:spPr bwMode="auto">
            <a:xfrm>
              <a:off x="2106613" y="3457575"/>
              <a:ext cx="623887" cy="623888"/>
            </a:xfrm>
            <a:custGeom>
              <a:avLst/>
              <a:gdLst>
                <a:gd name="T0" fmla="*/ 1030 w 1734"/>
                <a:gd name="T1" fmla="*/ 175 h 1732"/>
                <a:gd name="T2" fmla="*/ 1558 w 1734"/>
                <a:gd name="T3" fmla="*/ 702 h 1732"/>
                <a:gd name="T4" fmla="*/ 1733 w 1734"/>
                <a:gd name="T5" fmla="*/ 866 h 1732"/>
                <a:gd name="T6" fmla="*/ 1733 w 1734"/>
                <a:gd name="T7" fmla="*/ 866 h 1732"/>
                <a:gd name="T8" fmla="*/ 1558 w 1734"/>
                <a:gd name="T9" fmla="*/ 1029 h 1732"/>
                <a:gd name="T10" fmla="*/ 1558 w 1734"/>
                <a:gd name="T11" fmla="*/ 1029 h 1732"/>
                <a:gd name="T12" fmla="*/ 1030 w 1734"/>
                <a:gd name="T13" fmla="*/ 1556 h 1732"/>
                <a:gd name="T14" fmla="*/ 866 w 1734"/>
                <a:gd name="T15" fmla="*/ 1731 h 1732"/>
                <a:gd name="T16" fmla="*/ 866 w 1734"/>
                <a:gd name="T17" fmla="*/ 1731 h 1732"/>
                <a:gd name="T18" fmla="*/ 703 w 1734"/>
                <a:gd name="T19" fmla="*/ 1556 h 1732"/>
                <a:gd name="T20" fmla="*/ 175 w 1734"/>
                <a:gd name="T21" fmla="*/ 1029 h 1732"/>
                <a:gd name="T22" fmla="*/ 0 w 1734"/>
                <a:gd name="T23" fmla="*/ 866 h 1732"/>
                <a:gd name="T24" fmla="*/ 0 w 1734"/>
                <a:gd name="T25" fmla="*/ 866 h 1732"/>
                <a:gd name="T26" fmla="*/ 175 w 1734"/>
                <a:gd name="T27" fmla="*/ 702 h 1732"/>
                <a:gd name="T28" fmla="*/ 703 w 1734"/>
                <a:gd name="T29" fmla="*/ 175 h 1732"/>
                <a:gd name="T30" fmla="*/ 866 w 1734"/>
                <a:gd name="T31" fmla="*/ 0 h 1732"/>
                <a:gd name="T32" fmla="*/ 866 w 1734"/>
                <a:gd name="T33" fmla="*/ 0 h 1732"/>
                <a:gd name="T34" fmla="*/ 1030 w 1734"/>
                <a:gd name="T35" fmla="*/ 175 h 1732"/>
                <a:gd name="T36" fmla="*/ 864 w 1734"/>
                <a:gd name="T37" fmla="*/ 1150 h 1732"/>
                <a:gd name="T38" fmla="*/ 1149 w 1734"/>
                <a:gd name="T39" fmla="*/ 866 h 1732"/>
                <a:gd name="T40" fmla="*/ 864 w 1734"/>
                <a:gd name="T41" fmla="*/ 581 h 1732"/>
                <a:gd name="T42" fmla="*/ 581 w 1734"/>
                <a:gd name="T43" fmla="*/ 866 h 1732"/>
                <a:gd name="T44" fmla="*/ 864 w 1734"/>
                <a:gd name="T45" fmla="*/ 1150 h 1732"/>
                <a:gd name="T46" fmla="*/ 488 w 1734"/>
                <a:gd name="T47" fmla="*/ 440 h 1732"/>
                <a:gd name="T48" fmla="*/ 793 w 1734"/>
                <a:gd name="T49" fmla="*/ 440 h 1732"/>
                <a:gd name="T50" fmla="*/ 793 w 1734"/>
                <a:gd name="T51" fmla="*/ 302 h 1732"/>
                <a:gd name="T52" fmla="*/ 488 w 1734"/>
                <a:gd name="T53" fmla="*/ 440 h 1732"/>
                <a:gd name="T54" fmla="*/ 937 w 1734"/>
                <a:gd name="T55" fmla="*/ 440 h 1732"/>
                <a:gd name="T56" fmla="*/ 1242 w 1734"/>
                <a:gd name="T57" fmla="*/ 440 h 1732"/>
                <a:gd name="T58" fmla="*/ 937 w 1734"/>
                <a:gd name="T59" fmla="*/ 302 h 1732"/>
                <a:gd name="T60" fmla="*/ 937 w 1734"/>
                <a:gd name="T61" fmla="*/ 440 h 1732"/>
                <a:gd name="T62" fmla="*/ 864 w 1734"/>
                <a:gd name="T63" fmla="*/ 1435 h 1732"/>
                <a:gd name="T64" fmla="*/ 1242 w 1734"/>
                <a:gd name="T65" fmla="*/ 1294 h 1732"/>
                <a:gd name="T66" fmla="*/ 488 w 1734"/>
                <a:gd name="T67" fmla="*/ 1294 h 1732"/>
                <a:gd name="T68" fmla="*/ 864 w 1734"/>
                <a:gd name="T69" fmla="*/ 1435 h 1732"/>
                <a:gd name="T70" fmla="*/ 864 w 1734"/>
                <a:gd name="T71" fmla="*/ 1009 h 1732"/>
                <a:gd name="T72" fmla="*/ 1008 w 1734"/>
                <a:gd name="T73" fmla="*/ 869 h 1732"/>
                <a:gd name="T74" fmla="*/ 864 w 1734"/>
                <a:gd name="T75" fmla="*/ 728 h 1732"/>
                <a:gd name="T76" fmla="*/ 723 w 1734"/>
                <a:gd name="T77" fmla="*/ 869 h 1732"/>
                <a:gd name="T78" fmla="*/ 864 w 1734"/>
                <a:gd name="T79" fmla="*/ 1009 h 1732"/>
                <a:gd name="T80" fmla="*/ 548 w 1734"/>
                <a:gd name="T81" fmla="*/ 1150 h 1732"/>
                <a:gd name="T82" fmla="*/ 440 w 1734"/>
                <a:gd name="T83" fmla="*/ 866 h 1732"/>
                <a:gd name="T84" fmla="*/ 548 w 1734"/>
                <a:gd name="T85" fmla="*/ 581 h 1732"/>
                <a:gd name="T86" fmla="*/ 373 w 1734"/>
                <a:gd name="T87" fmla="*/ 581 h 1732"/>
                <a:gd name="T88" fmla="*/ 296 w 1734"/>
                <a:gd name="T89" fmla="*/ 866 h 1732"/>
                <a:gd name="T90" fmla="*/ 373 w 1734"/>
                <a:gd name="T91" fmla="*/ 1150 h 1732"/>
                <a:gd name="T92" fmla="*/ 548 w 1734"/>
                <a:gd name="T93" fmla="*/ 1150 h 1732"/>
                <a:gd name="T94" fmla="*/ 1358 w 1734"/>
                <a:gd name="T95" fmla="*/ 1150 h 1732"/>
                <a:gd name="T96" fmla="*/ 1434 w 1734"/>
                <a:gd name="T97" fmla="*/ 866 h 1732"/>
                <a:gd name="T98" fmla="*/ 1358 w 1734"/>
                <a:gd name="T99" fmla="*/ 581 h 1732"/>
                <a:gd name="T100" fmla="*/ 1183 w 1734"/>
                <a:gd name="T101" fmla="*/ 581 h 1732"/>
                <a:gd name="T102" fmla="*/ 1293 w 1734"/>
                <a:gd name="T103" fmla="*/ 866 h 1732"/>
                <a:gd name="T104" fmla="*/ 1183 w 1734"/>
                <a:gd name="T105" fmla="*/ 1150 h 1732"/>
                <a:gd name="T106" fmla="*/ 1358 w 1734"/>
                <a:gd name="T107" fmla="*/ 1150 h 1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734" h="1732">
                  <a:moveTo>
                    <a:pt x="1030" y="175"/>
                  </a:moveTo>
                  <a:cubicBezTo>
                    <a:pt x="1290" y="237"/>
                    <a:pt x="1496" y="440"/>
                    <a:pt x="1558" y="702"/>
                  </a:cubicBezTo>
                  <a:cubicBezTo>
                    <a:pt x="1578" y="790"/>
                    <a:pt x="1640" y="857"/>
                    <a:pt x="1733" y="866"/>
                  </a:cubicBezTo>
                  <a:lnTo>
                    <a:pt x="1733" y="866"/>
                  </a:lnTo>
                  <a:cubicBezTo>
                    <a:pt x="1640" y="874"/>
                    <a:pt x="1578" y="941"/>
                    <a:pt x="1558" y="1029"/>
                  </a:cubicBezTo>
                  <a:lnTo>
                    <a:pt x="1558" y="1029"/>
                  </a:lnTo>
                  <a:cubicBezTo>
                    <a:pt x="1496" y="1288"/>
                    <a:pt x="1290" y="1497"/>
                    <a:pt x="1030" y="1556"/>
                  </a:cubicBezTo>
                  <a:cubicBezTo>
                    <a:pt x="940" y="1576"/>
                    <a:pt x="875" y="1638"/>
                    <a:pt x="866" y="1731"/>
                  </a:cubicBezTo>
                  <a:lnTo>
                    <a:pt x="866" y="1731"/>
                  </a:lnTo>
                  <a:cubicBezTo>
                    <a:pt x="858" y="1638"/>
                    <a:pt x="790" y="1576"/>
                    <a:pt x="703" y="1556"/>
                  </a:cubicBezTo>
                  <a:cubicBezTo>
                    <a:pt x="443" y="1494"/>
                    <a:pt x="237" y="1288"/>
                    <a:pt x="175" y="1029"/>
                  </a:cubicBezTo>
                  <a:cubicBezTo>
                    <a:pt x="155" y="941"/>
                    <a:pt x="93" y="874"/>
                    <a:pt x="0" y="866"/>
                  </a:cubicBezTo>
                  <a:lnTo>
                    <a:pt x="0" y="866"/>
                  </a:lnTo>
                  <a:cubicBezTo>
                    <a:pt x="93" y="857"/>
                    <a:pt x="155" y="790"/>
                    <a:pt x="175" y="702"/>
                  </a:cubicBezTo>
                  <a:cubicBezTo>
                    <a:pt x="237" y="443"/>
                    <a:pt x="440" y="237"/>
                    <a:pt x="703" y="175"/>
                  </a:cubicBezTo>
                  <a:cubicBezTo>
                    <a:pt x="790" y="152"/>
                    <a:pt x="858" y="93"/>
                    <a:pt x="866" y="0"/>
                  </a:cubicBezTo>
                  <a:lnTo>
                    <a:pt x="866" y="0"/>
                  </a:lnTo>
                  <a:cubicBezTo>
                    <a:pt x="872" y="93"/>
                    <a:pt x="940" y="155"/>
                    <a:pt x="1030" y="175"/>
                  </a:cubicBezTo>
                  <a:close/>
                  <a:moveTo>
                    <a:pt x="864" y="1150"/>
                  </a:moveTo>
                  <a:cubicBezTo>
                    <a:pt x="1022" y="1150"/>
                    <a:pt x="1149" y="1023"/>
                    <a:pt x="1149" y="866"/>
                  </a:cubicBezTo>
                  <a:cubicBezTo>
                    <a:pt x="1149" y="708"/>
                    <a:pt x="1022" y="581"/>
                    <a:pt x="864" y="581"/>
                  </a:cubicBezTo>
                  <a:cubicBezTo>
                    <a:pt x="706" y="581"/>
                    <a:pt x="581" y="708"/>
                    <a:pt x="581" y="866"/>
                  </a:cubicBezTo>
                  <a:cubicBezTo>
                    <a:pt x="581" y="1023"/>
                    <a:pt x="708" y="1150"/>
                    <a:pt x="864" y="1150"/>
                  </a:cubicBezTo>
                  <a:close/>
                  <a:moveTo>
                    <a:pt x="488" y="440"/>
                  </a:moveTo>
                  <a:lnTo>
                    <a:pt x="793" y="440"/>
                  </a:lnTo>
                  <a:lnTo>
                    <a:pt x="793" y="302"/>
                  </a:lnTo>
                  <a:cubicBezTo>
                    <a:pt x="677" y="318"/>
                    <a:pt x="573" y="366"/>
                    <a:pt x="488" y="440"/>
                  </a:cubicBezTo>
                  <a:close/>
                  <a:moveTo>
                    <a:pt x="937" y="440"/>
                  </a:moveTo>
                  <a:lnTo>
                    <a:pt x="1242" y="440"/>
                  </a:lnTo>
                  <a:cubicBezTo>
                    <a:pt x="1157" y="366"/>
                    <a:pt x="1053" y="316"/>
                    <a:pt x="937" y="302"/>
                  </a:cubicBezTo>
                  <a:lnTo>
                    <a:pt x="937" y="440"/>
                  </a:lnTo>
                  <a:close/>
                  <a:moveTo>
                    <a:pt x="864" y="1435"/>
                  </a:moveTo>
                  <a:cubicBezTo>
                    <a:pt x="1039" y="1435"/>
                    <a:pt x="1140" y="1381"/>
                    <a:pt x="1242" y="1294"/>
                  </a:cubicBezTo>
                  <a:lnTo>
                    <a:pt x="488" y="1294"/>
                  </a:lnTo>
                  <a:cubicBezTo>
                    <a:pt x="590" y="1381"/>
                    <a:pt x="720" y="1435"/>
                    <a:pt x="864" y="1435"/>
                  </a:cubicBezTo>
                  <a:close/>
                  <a:moveTo>
                    <a:pt x="864" y="1009"/>
                  </a:moveTo>
                  <a:cubicBezTo>
                    <a:pt x="943" y="1009"/>
                    <a:pt x="1008" y="944"/>
                    <a:pt x="1008" y="869"/>
                  </a:cubicBezTo>
                  <a:cubicBezTo>
                    <a:pt x="1008" y="790"/>
                    <a:pt x="946" y="728"/>
                    <a:pt x="864" y="728"/>
                  </a:cubicBezTo>
                  <a:cubicBezTo>
                    <a:pt x="785" y="728"/>
                    <a:pt x="723" y="790"/>
                    <a:pt x="723" y="869"/>
                  </a:cubicBezTo>
                  <a:cubicBezTo>
                    <a:pt x="723" y="944"/>
                    <a:pt x="787" y="1009"/>
                    <a:pt x="864" y="1009"/>
                  </a:cubicBezTo>
                  <a:close/>
                  <a:moveTo>
                    <a:pt x="548" y="1150"/>
                  </a:moveTo>
                  <a:cubicBezTo>
                    <a:pt x="480" y="1074"/>
                    <a:pt x="440" y="975"/>
                    <a:pt x="440" y="866"/>
                  </a:cubicBezTo>
                  <a:cubicBezTo>
                    <a:pt x="440" y="756"/>
                    <a:pt x="480" y="657"/>
                    <a:pt x="548" y="581"/>
                  </a:cubicBezTo>
                  <a:lnTo>
                    <a:pt x="373" y="581"/>
                  </a:lnTo>
                  <a:cubicBezTo>
                    <a:pt x="325" y="666"/>
                    <a:pt x="296" y="762"/>
                    <a:pt x="296" y="866"/>
                  </a:cubicBezTo>
                  <a:cubicBezTo>
                    <a:pt x="296" y="969"/>
                    <a:pt x="325" y="1065"/>
                    <a:pt x="373" y="1150"/>
                  </a:cubicBezTo>
                  <a:lnTo>
                    <a:pt x="548" y="1150"/>
                  </a:lnTo>
                  <a:close/>
                  <a:moveTo>
                    <a:pt x="1358" y="1150"/>
                  </a:moveTo>
                  <a:cubicBezTo>
                    <a:pt x="1406" y="1065"/>
                    <a:pt x="1434" y="969"/>
                    <a:pt x="1434" y="866"/>
                  </a:cubicBezTo>
                  <a:cubicBezTo>
                    <a:pt x="1434" y="762"/>
                    <a:pt x="1406" y="666"/>
                    <a:pt x="1358" y="581"/>
                  </a:cubicBezTo>
                  <a:lnTo>
                    <a:pt x="1183" y="581"/>
                  </a:lnTo>
                  <a:cubicBezTo>
                    <a:pt x="1250" y="657"/>
                    <a:pt x="1293" y="756"/>
                    <a:pt x="1293" y="866"/>
                  </a:cubicBezTo>
                  <a:cubicBezTo>
                    <a:pt x="1293" y="975"/>
                    <a:pt x="1250" y="1074"/>
                    <a:pt x="1183" y="1150"/>
                  </a:cubicBezTo>
                  <a:lnTo>
                    <a:pt x="1358" y="115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78" name="Freeform 9"/>
            <p:cNvSpPr>
              <a:spLocks noChangeArrowheads="1"/>
            </p:cNvSpPr>
            <p:nvPr/>
          </p:nvSpPr>
          <p:spPr bwMode="auto">
            <a:xfrm>
              <a:off x="4718050" y="3551238"/>
              <a:ext cx="366713" cy="433387"/>
            </a:xfrm>
            <a:custGeom>
              <a:avLst/>
              <a:gdLst>
                <a:gd name="T0" fmla="*/ 779 w 1019"/>
                <a:gd name="T1" fmla="*/ 407 h 1205"/>
                <a:gd name="T2" fmla="*/ 525 w 1019"/>
                <a:gd name="T3" fmla="*/ 209 h 1205"/>
                <a:gd name="T4" fmla="*/ 243 w 1019"/>
                <a:gd name="T5" fmla="*/ 610 h 1205"/>
                <a:gd name="T6" fmla="*/ 525 w 1019"/>
                <a:gd name="T7" fmla="*/ 998 h 1205"/>
                <a:gd name="T8" fmla="*/ 779 w 1019"/>
                <a:gd name="T9" fmla="*/ 784 h 1205"/>
                <a:gd name="T10" fmla="*/ 1018 w 1019"/>
                <a:gd name="T11" fmla="*/ 784 h 1205"/>
                <a:gd name="T12" fmla="*/ 522 w 1019"/>
                <a:gd name="T13" fmla="*/ 1204 h 1205"/>
                <a:gd name="T14" fmla="*/ 0 w 1019"/>
                <a:gd name="T15" fmla="*/ 604 h 1205"/>
                <a:gd name="T16" fmla="*/ 525 w 1019"/>
                <a:gd name="T17" fmla="*/ 0 h 1205"/>
                <a:gd name="T18" fmla="*/ 1018 w 1019"/>
                <a:gd name="T19" fmla="*/ 404 h 1205"/>
                <a:gd name="T20" fmla="*/ 779 w 1019"/>
                <a:gd name="T21" fmla="*/ 404 h 1205"/>
                <a:gd name="T22" fmla="*/ 779 w 1019"/>
                <a:gd name="T23" fmla="*/ 407 h 1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19" h="1205">
                  <a:moveTo>
                    <a:pt x="779" y="407"/>
                  </a:moveTo>
                  <a:cubicBezTo>
                    <a:pt x="759" y="339"/>
                    <a:pt x="722" y="209"/>
                    <a:pt x="525" y="209"/>
                  </a:cubicBezTo>
                  <a:cubicBezTo>
                    <a:pt x="409" y="209"/>
                    <a:pt x="243" y="285"/>
                    <a:pt x="243" y="610"/>
                  </a:cubicBezTo>
                  <a:cubicBezTo>
                    <a:pt x="243" y="815"/>
                    <a:pt x="324" y="998"/>
                    <a:pt x="525" y="998"/>
                  </a:cubicBezTo>
                  <a:cubicBezTo>
                    <a:pt x="657" y="998"/>
                    <a:pt x="751" y="922"/>
                    <a:pt x="779" y="784"/>
                  </a:cubicBezTo>
                  <a:lnTo>
                    <a:pt x="1018" y="784"/>
                  </a:lnTo>
                  <a:cubicBezTo>
                    <a:pt x="970" y="1032"/>
                    <a:pt x="810" y="1204"/>
                    <a:pt x="522" y="1204"/>
                  </a:cubicBezTo>
                  <a:cubicBezTo>
                    <a:pt x="217" y="1204"/>
                    <a:pt x="0" y="998"/>
                    <a:pt x="0" y="604"/>
                  </a:cubicBezTo>
                  <a:cubicBezTo>
                    <a:pt x="0" y="203"/>
                    <a:pt x="231" y="0"/>
                    <a:pt x="525" y="0"/>
                  </a:cubicBezTo>
                  <a:cubicBezTo>
                    <a:pt x="866" y="0"/>
                    <a:pt x="1003" y="234"/>
                    <a:pt x="1018" y="404"/>
                  </a:cubicBezTo>
                  <a:lnTo>
                    <a:pt x="779" y="404"/>
                  </a:lnTo>
                  <a:lnTo>
                    <a:pt x="779" y="40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79" name="Freeform 10"/>
            <p:cNvSpPr>
              <a:spLocks noChangeArrowheads="1"/>
            </p:cNvSpPr>
            <p:nvPr/>
          </p:nvSpPr>
          <p:spPr bwMode="auto">
            <a:xfrm>
              <a:off x="5119688" y="3660775"/>
              <a:ext cx="311150" cy="320675"/>
            </a:xfrm>
            <a:custGeom>
              <a:avLst/>
              <a:gdLst>
                <a:gd name="T0" fmla="*/ 432 w 865"/>
                <a:gd name="T1" fmla="*/ 891 h 892"/>
                <a:gd name="T2" fmla="*/ 0 w 865"/>
                <a:gd name="T3" fmla="*/ 445 h 892"/>
                <a:gd name="T4" fmla="*/ 432 w 865"/>
                <a:gd name="T5" fmla="*/ 0 h 892"/>
                <a:gd name="T6" fmla="*/ 864 w 865"/>
                <a:gd name="T7" fmla="*/ 445 h 892"/>
                <a:gd name="T8" fmla="*/ 432 w 865"/>
                <a:gd name="T9" fmla="*/ 891 h 892"/>
                <a:gd name="T10" fmla="*/ 432 w 865"/>
                <a:gd name="T11" fmla="*/ 189 h 892"/>
                <a:gd name="T12" fmla="*/ 229 w 865"/>
                <a:gd name="T13" fmla="*/ 445 h 892"/>
                <a:gd name="T14" fmla="*/ 432 w 865"/>
                <a:gd name="T15" fmla="*/ 702 h 892"/>
                <a:gd name="T16" fmla="*/ 635 w 865"/>
                <a:gd name="T17" fmla="*/ 445 h 892"/>
                <a:gd name="T18" fmla="*/ 432 w 865"/>
                <a:gd name="T19" fmla="*/ 189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5" h="892">
                  <a:moveTo>
                    <a:pt x="432" y="891"/>
                  </a:moveTo>
                  <a:cubicBezTo>
                    <a:pt x="203" y="891"/>
                    <a:pt x="0" y="750"/>
                    <a:pt x="0" y="445"/>
                  </a:cubicBezTo>
                  <a:cubicBezTo>
                    <a:pt x="0" y="141"/>
                    <a:pt x="206" y="0"/>
                    <a:pt x="432" y="0"/>
                  </a:cubicBezTo>
                  <a:cubicBezTo>
                    <a:pt x="661" y="0"/>
                    <a:pt x="864" y="141"/>
                    <a:pt x="864" y="445"/>
                  </a:cubicBezTo>
                  <a:cubicBezTo>
                    <a:pt x="864" y="752"/>
                    <a:pt x="661" y="891"/>
                    <a:pt x="432" y="891"/>
                  </a:cubicBezTo>
                  <a:close/>
                  <a:moveTo>
                    <a:pt x="432" y="189"/>
                  </a:moveTo>
                  <a:cubicBezTo>
                    <a:pt x="260" y="189"/>
                    <a:pt x="229" y="338"/>
                    <a:pt x="229" y="445"/>
                  </a:cubicBezTo>
                  <a:cubicBezTo>
                    <a:pt x="229" y="552"/>
                    <a:pt x="260" y="702"/>
                    <a:pt x="432" y="702"/>
                  </a:cubicBezTo>
                  <a:cubicBezTo>
                    <a:pt x="604" y="702"/>
                    <a:pt x="635" y="552"/>
                    <a:pt x="635" y="445"/>
                  </a:cubicBezTo>
                  <a:cubicBezTo>
                    <a:pt x="635" y="338"/>
                    <a:pt x="604" y="189"/>
                    <a:pt x="432" y="18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80" name="Freeform 11"/>
            <p:cNvSpPr>
              <a:spLocks noChangeArrowheads="1"/>
            </p:cNvSpPr>
            <p:nvPr/>
          </p:nvSpPr>
          <p:spPr bwMode="auto">
            <a:xfrm>
              <a:off x="5475288" y="3660775"/>
              <a:ext cx="276225" cy="312738"/>
            </a:xfrm>
            <a:custGeom>
              <a:avLst/>
              <a:gdLst>
                <a:gd name="T0" fmla="*/ 542 w 766"/>
                <a:gd name="T1" fmla="*/ 868 h 869"/>
                <a:gd name="T2" fmla="*/ 542 w 766"/>
                <a:gd name="T3" fmla="*/ 355 h 869"/>
                <a:gd name="T4" fmla="*/ 398 w 766"/>
                <a:gd name="T5" fmla="*/ 189 h 869"/>
                <a:gd name="T6" fmla="*/ 223 w 766"/>
                <a:gd name="T7" fmla="*/ 383 h 869"/>
                <a:gd name="T8" fmla="*/ 223 w 766"/>
                <a:gd name="T9" fmla="*/ 868 h 869"/>
                <a:gd name="T10" fmla="*/ 0 w 766"/>
                <a:gd name="T11" fmla="*/ 868 h 869"/>
                <a:gd name="T12" fmla="*/ 0 w 766"/>
                <a:gd name="T13" fmla="*/ 23 h 869"/>
                <a:gd name="T14" fmla="*/ 215 w 766"/>
                <a:gd name="T15" fmla="*/ 23 h 869"/>
                <a:gd name="T16" fmla="*/ 215 w 766"/>
                <a:gd name="T17" fmla="*/ 147 h 869"/>
                <a:gd name="T18" fmla="*/ 217 w 766"/>
                <a:gd name="T19" fmla="*/ 147 h 869"/>
                <a:gd name="T20" fmla="*/ 471 w 766"/>
                <a:gd name="T21" fmla="*/ 0 h 869"/>
                <a:gd name="T22" fmla="*/ 765 w 766"/>
                <a:gd name="T23" fmla="*/ 282 h 869"/>
                <a:gd name="T24" fmla="*/ 765 w 766"/>
                <a:gd name="T25" fmla="*/ 868 h 869"/>
                <a:gd name="T26" fmla="*/ 542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542" y="868"/>
                  </a:move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8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  <a:lnTo>
                    <a:pt x="542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81" name="Freeform 12"/>
            <p:cNvSpPr>
              <a:spLocks noChangeArrowheads="1"/>
            </p:cNvSpPr>
            <p:nvPr/>
          </p:nvSpPr>
          <p:spPr bwMode="auto">
            <a:xfrm>
              <a:off x="5791200" y="3660775"/>
              <a:ext cx="279400" cy="320675"/>
            </a:xfrm>
            <a:custGeom>
              <a:avLst/>
              <a:gdLst>
                <a:gd name="T0" fmla="*/ 530 w 777"/>
                <a:gd name="T1" fmla="*/ 282 h 892"/>
                <a:gd name="T2" fmla="*/ 381 w 777"/>
                <a:gd name="T3" fmla="*/ 172 h 892"/>
                <a:gd name="T4" fmla="*/ 245 w 777"/>
                <a:gd name="T5" fmla="*/ 254 h 892"/>
                <a:gd name="T6" fmla="*/ 776 w 777"/>
                <a:gd name="T7" fmla="*/ 600 h 892"/>
                <a:gd name="T8" fmla="*/ 406 w 777"/>
                <a:gd name="T9" fmla="*/ 891 h 892"/>
                <a:gd name="T10" fmla="*/ 0 w 777"/>
                <a:gd name="T11" fmla="*/ 597 h 892"/>
                <a:gd name="T12" fmla="*/ 228 w 777"/>
                <a:gd name="T13" fmla="*/ 597 h 892"/>
                <a:gd name="T14" fmla="*/ 412 w 777"/>
                <a:gd name="T15" fmla="*/ 721 h 892"/>
                <a:gd name="T16" fmla="*/ 553 w 777"/>
                <a:gd name="T17" fmla="*/ 634 h 892"/>
                <a:gd name="T18" fmla="*/ 28 w 777"/>
                <a:gd name="T19" fmla="*/ 282 h 892"/>
                <a:gd name="T20" fmla="*/ 369 w 777"/>
                <a:gd name="T21" fmla="*/ 0 h 892"/>
                <a:gd name="T22" fmla="*/ 750 w 777"/>
                <a:gd name="T23" fmla="*/ 279 h 892"/>
                <a:gd name="T24" fmla="*/ 530 w 777"/>
                <a:gd name="T25" fmla="*/ 279 h 892"/>
                <a:gd name="T26" fmla="*/ 530 w 777"/>
                <a:gd name="T27" fmla="*/ 282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77" h="892">
                  <a:moveTo>
                    <a:pt x="530" y="282"/>
                  </a:moveTo>
                  <a:cubicBezTo>
                    <a:pt x="522" y="229"/>
                    <a:pt x="503" y="172"/>
                    <a:pt x="381" y="172"/>
                  </a:cubicBezTo>
                  <a:cubicBezTo>
                    <a:pt x="260" y="172"/>
                    <a:pt x="245" y="217"/>
                    <a:pt x="245" y="254"/>
                  </a:cubicBezTo>
                  <a:cubicBezTo>
                    <a:pt x="245" y="386"/>
                    <a:pt x="776" y="291"/>
                    <a:pt x="776" y="600"/>
                  </a:cubicBezTo>
                  <a:cubicBezTo>
                    <a:pt x="776" y="846"/>
                    <a:pt x="536" y="891"/>
                    <a:pt x="406" y="891"/>
                  </a:cubicBezTo>
                  <a:cubicBezTo>
                    <a:pt x="214" y="891"/>
                    <a:pt x="5" y="823"/>
                    <a:pt x="0" y="597"/>
                  </a:cubicBezTo>
                  <a:lnTo>
                    <a:pt x="228" y="597"/>
                  </a:lnTo>
                  <a:cubicBezTo>
                    <a:pt x="228" y="668"/>
                    <a:pt x="274" y="721"/>
                    <a:pt x="412" y="721"/>
                  </a:cubicBezTo>
                  <a:cubicBezTo>
                    <a:pt x="527" y="721"/>
                    <a:pt x="553" y="665"/>
                    <a:pt x="553" y="634"/>
                  </a:cubicBezTo>
                  <a:cubicBezTo>
                    <a:pt x="553" y="493"/>
                    <a:pt x="28" y="600"/>
                    <a:pt x="28" y="282"/>
                  </a:cubicBezTo>
                  <a:cubicBezTo>
                    <a:pt x="28" y="158"/>
                    <a:pt x="107" y="0"/>
                    <a:pt x="369" y="0"/>
                  </a:cubicBezTo>
                  <a:cubicBezTo>
                    <a:pt x="536" y="0"/>
                    <a:pt x="734" y="42"/>
                    <a:pt x="750" y="279"/>
                  </a:cubicBezTo>
                  <a:lnTo>
                    <a:pt x="530" y="279"/>
                  </a:lnTo>
                  <a:lnTo>
                    <a:pt x="530" y="28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82" name="Freeform 13"/>
            <p:cNvSpPr>
              <a:spLocks noChangeArrowheads="1"/>
            </p:cNvSpPr>
            <p:nvPr/>
          </p:nvSpPr>
          <p:spPr bwMode="auto">
            <a:xfrm>
              <a:off x="6110288" y="3668713"/>
              <a:ext cx="274637" cy="312737"/>
            </a:xfrm>
            <a:custGeom>
              <a:avLst/>
              <a:gdLst>
                <a:gd name="T0" fmla="*/ 547 w 763"/>
                <a:gd name="T1" fmla="*/ 845 h 869"/>
                <a:gd name="T2" fmla="*/ 547 w 763"/>
                <a:gd name="T3" fmla="*/ 727 h 869"/>
                <a:gd name="T4" fmla="*/ 545 w 763"/>
                <a:gd name="T5" fmla="*/ 727 h 869"/>
                <a:gd name="T6" fmla="*/ 288 w 763"/>
                <a:gd name="T7" fmla="*/ 868 h 869"/>
                <a:gd name="T8" fmla="*/ 0 w 763"/>
                <a:gd name="T9" fmla="*/ 554 h 869"/>
                <a:gd name="T10" fmla="*/ 0 w 763"/>
                <a:gd name="T11" fmla="*/ 0 h 869"/>
                <a:gd name="T12" fmla="*/ 223 w 763"/>
                <a:gd name="T13" fmla="*/ 0 h 869"/>
                <a:gd name="T14" fmla="*/ 223 w 763"/>
                <a:gd name="T15" fmla="*/ 523 h 869"/>
                <a:gd name="T16" fmla="*/ 367 w 763"/>
                <a:gd name="T17" fmla="*/ 679 h 869"/>
                <a:gd name="T18" fmla="*/ 539 w 763"/>
                <a:gd name="T19" fmla="*/ 487 h 869"/>
                <a:gd name="T20" fmla="*/ 539 w 763"/>
                <a:gd name="T21" fmla="*/ 0 h 869"/>
                <a:gd name="T22" fmla="*/ 762 w 763"/>
                <a:gd name="T23" fmla="*/ 0 h 869"/>
                <a:gd name="T24" fmla="*/ 762 w 763"/>
                <a:gd name="T25" fmla="*/ 845 h 869"/>
                <a:gd name="T26" fmla="*/ 547 w 763"/>
                <a:gd name="T27" fmla="*/ 845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3" h="869">
                  <a:moveTo>
                    <a:pt x="547" y="845"/>
                  </a:moveTo>
                  <a:lnTo>
                    <a:pt x="547" y="727"/>
                  </a:lnTo>
                  <a:lnTo>
                    <a:pt x="545" y="727"/>
                  </a:lnTo>
                  <a:cubicBezTo>
                    <a:pt x="494" y="817"/>
                    <a:pt x="403" y="868"/>
                    <a:pt x="288" y="868"/>
                  </a:cubicBezTo>
                  <a:cubicBezTo>
                    <a:pt x="121" y="868"/>
                    <a:pt x="0" y="772"/>
                    <a:pt x="0" y="554"/>
                  </a:cubicBezTo>
                  <a:lnTo>
                    <a:pt x="0" y="0"/>
                  </a:lnTo>
                  <a:lnTo>
                    <a:pt x="223" y="0"/>
                  </a:lnTo>
                  <a:lnTo>
                    <a:pt x="223" y="523"/>
                  </a:lnTo>
                  <a:cubicBezTo>
                    <a:pt x="223" y="653"/>
                    <a:pt x="299" y="679"/>
                    <a:pt x="367" y="679"/>
                  </a:cubicBezTo>
                  <a:cubicBezTo>
                    <a:pt x="440" y="679"/>
                    <a:pt x="539" y="636"/>
                    <a:pt x="539" y="487"/>
                  </a:cubicBezTo>
                  <a:lnTo>
                    <a:pt x="539" y="0"/>
                  </a:lnTo>
                  <a:lnTo>
                    <a:pt x="762" y="0"/>
                  </a:lnTo>
                  <a:lnTo>
                    <a:pt x="762" y="845"/>
                  </a:lnTo>
                  <a:lnTo>
                    <a:pt x="547" y="84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83" name="Freeform 14"/>
            <p:cNvSpPr>
              <a:spLocks noChangeArrowheads="1"/>
            </p:cNvSpPr>
            <p:nvPr/>
          </p:nvSpPr>
          <p:spPr bwMode="auto">
            <a:xfrm>
              <a:off x="6446838" y="3562350"/>
              <a:ext cx="80962" cy="411163"/>
            </a:xfrm>
            <a:custGeom>
              <a:avLst/>
              <a:gdLst>
                <a:gd name="T0" fmla="*/ 223 w 224"/>
                <a:gd name="T1" fmla="*/ 1142 h 1143"/>
                <a:gd name="T2" fmla="*/ 0 w 224"/>
                <a:gd name="T3" fmla="*/ 1142 h 1143"/>
                <a:gd name="T4" fmla="*/ 0 w 224"/>
                <a:gd name="T5" fmla="*/ 0 h 1143"/>
                <a:gd name="T6" fmla="*/ 223 w 224"/>
                <a:gd name="T7" fmla="*/ 0 h 1143"/>
                <a:gd name="T8" fmla="*/ 223 w 224"/>
                <a:gd name="T9" fmla="*/ 1142 h 1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" h="1143">
                  <a:moveTo>
                    <a:pt x="223" y="1142"/>
                  </a:moveTo>
                  <a:lnTo>
                    <a:pt x="0" y="1142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114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84" name="Freeform 15"/>
            <p:cNvSpPr>
              <a:spLocks noChangeArrowheads="1"/>
            </p:cNvSpPr>
            <p:nvPr/>
          </p:nvSpPr>
          <p:spPr bwMode="auto">
            <a:xfrm>
              <a:off x="6572250" y="3587750"/>
              <a:ext cx="171450" cy="388938"/>
            </a:xfrm>
            <a:custGeom>
              <a:avLst/>
              <a:gdLst>
                <a:gd name="T0" fmla="*/ 477 w 478"/>
                <a:gd name="T1" fmla="*/ 226 h 1081"/>
                <a:gd name="T2" fmla="*/ 477 w 478"/>
                <a:gd name="T3" fmla="*/ 384 h 1081"/>
                <a:gd name="T4" fmla="*/ 339 w 478"/>
                <a:gd name="T5" fmla="*/ 384 h 1081"/>
                <a:gd name="T6" fmla="*/ 339 w 478"/>
                <a:gd name="T7" fmla="*/ 843 h 1081"/>
                <a:gd name="T8" fmla="*/ 432 w 478"/>
                <a:gd name="T9" fmla="*/ 910 h 1081"/>
                <a:gd name="T10" fmla="*/ 477 w 478"/>
                <a:gd name="T11" fmla="*/ 907 h 1081"/>
                <a:gd name="T12" fmla="*/ 477 w 478"/>
                <a:gd name="T13" fmla="*/ 1077 h 1081"/>
                <a:gd name="T14" fmla="*/ 372 w 478"/>
                <a:gd name="T15" fmla="*/ 1080 h 1081"/>
                <a:gd name="T16" fmla="*/ 344 w 478"/>
                <a:gd name="T17" fmla="*/ 1080 h 1081"/>
                <a:gd name="T18" fmla="*/ 116 w 478"/>
                <a:gd name="T19" fmla="*/ 896 h 1081"/>
                <a:gd name="T20" fmla="*/ 116 w 478"/>
                <a:gd name="T21" fmla="*/ 386 h 1081"/>
                <a:gd name="T22" fmla="*/ 0 w 478"/>
                <a:gd name="T23" fmla="*/ 386 h 1081"/>
                <a:gd name="T24" fmla="*/ 0 w 478"/>
                <a:gd name="T25" fmla="*/ 228 h 1081"/>
                <a:gd name="T26" fmla="*/ 116 w 478"/>
                <a:gd name="T27" fmla="*/ 228 h 1081"/>
                <a:gd name="T28" fmla="*/ 116 w 478"/>
                <a:gd name="T29" fmla="*/ 0 h 1081"/>
                <a:gd name="T30" fmla="*/ 339 w 478"/>
                <a:gd name="T31" fmla="*/ 0 h 1081"/>
                <a:gd name="T32" fmla="*/ 339 w 478"/>
                <a:gd name="T33" fmla="*/ 226 h 1081"/>
                <a:gd name="T34" fmla="*/ 477 w 478"/>
                <a:gd name="T35" fmla="*/ 226 h 10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8" h="1081">
                  <a:moveTo>
                    <a:pt x="477" y="226"/>
                  </a:moveTo>
                  <a:lnTo>
                    <a:pt x="477" y="384"/>
                  </a:lnTo>
                  <a:lnTo>
                    <a:pt x="339" y="384"/>
                  </a:lnTo>
                  <a:lnTo>
                    <a:pt x="339" y="843"/>
                  </a:lnTo>
                  <a:cubicBezTo>
                    <a:pt x="339" y="891"/>
                    <a:pt x="341" y="910"/>
                    <a:pt x="432" y="910"/>
                  </a:cubicBezTo>
                  <a:cubicBezTo>
                    <a:pt x="446" y="910"/>
                    <a:pt x="463" y="907"/>
                    <a:pt x="477" y="907"/>
                  </a:cubicBezTo>
                  <a:lnTo>
                    <a:pt x="477" y="1077"/>
                  </a:lnTo>
                  <a:cubicBezTo>
                    <a:pt x="443" y="1080"/>
                    <a:pt x="406" y="1080"/>
                    <a:pt x="372" y="1080"/>
                  </a:cubicBezTo>
                  <a:lnTo>
                    <a:pt x="344" y="1080"/>
                  </a:lnTo>
                  <a:cubicBezTo>
                    <a:pt x="152" y="1080"/>
                    <a:pt x="116" y="1006"/>
                    <a:pt x="116" y="896"/>
                  </a:cubicBezTo>
                  <a:lnTo>
                    <a:pt x="116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6" y="228"/>
                  </a:lnTo>
                  <a:lnTo>
                    <a:pt x="116" y="0"/>
                  </a:lnTo>
                  <a:lnTo>
                    <a:pt x="339" y="0"/>
                  </a:lnTo>
                  <a:lnTo>
                    <a:pt x="339" y="226"/>
                  </a:lnTo>
                  <a:lnTo>
                    <a:pt x="477" y="22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85" name="Freeform 16"/>
            <p:cNvSpPr>
              <a:spLocks noChangeArrowheads="1"/>
            </p:cNvSpPr>
            <p:nvPr/>
          </p:nvSpPr>
          <p:spPr bwMode="auto">
            <a:xfrm>
              <a:off x="6800850" y="3559175"/>
              <a:ext cx="80963" cy="414338"/>
            </a:xfrm>
            <a:custGeom>
              <a:avLst/>
              <a:gdLst>
                <a:gd name="T0" fmla="*/ 223 w 224"/>
                <a:gd name="T1" fmla="*/ 206 h 1151"/>
                <a:gd name="T2" fmla="*/ 0 w 224"/>
                <a:gd name="T3" fmla="*/ 206 h 1151"/>
                <a:gd name="T4" fmla="*/ 0 w 224"/>
                <a:gd name="T5" fmla="*/ 0 h 1151"/>
                <a:gd name="T6" fmla="*/ 223 w 224"/>
                <a:gd name="T7" fmla="*/ 0 h 1151"/>
                <a:gd name="T8" fmla="*/ 223 w 224"/>
                <a:gd name="T9" fmla="*/ 206 h 1151"/>
                <a:gd name="T10" fmla="*/ 223 w 224"/>
                <a:gd name="T11" fmla="*/ 305 h 1151"/>
                <a:gd name="T12" fmla="*/ 223 w 224"/>
                <a:gd name="T13" fmla="*/ 1150 h 1151"/>
                <a:gd name="T14" fmla="*/ 0 w 224"/>
                <a:gd name="T15" fmla="*/ 1150 h 1151"/>
                <a:gd name="T16" fmla="*/ 0 w 224"/>
                <a:gd name="T17" fmla="*/ 305 h 1151"/>
                <a:gd name="T18" fmla="*/ 223 w 224"/>
                <a:gd name="T19" fmla="*/ 305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4" h="1151">
                  <a:moveTo>
                    <a:pt x="223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206"/>
                  </a:lnTo>
                  <a:close/>
                  <a:moveTo>
                    <a:pt x="223" y="305"/>
                  </a:moveTo>
                  <a:lnTo>
                    <a:pt x="223" y="1150"/>
                  </a:lnTo>
                  <a:lnTo>
                    <a:pt x="0" y="1150"/>
                  </a:lnTo>
                  <a:lnTo>
                    <a:pt x="0" y="305"/>
                  </a:lnTo>
                  <a:lnTo>
                    <a:pt x="223" y="30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86" name="Freeform 17"/>
            <p:cNvSpPr>
              <a:spLocks noChangeArrowheads="1"/>
            </p:cNvSpPr>
            <p:nvPr/>
          </p:nvSpPr>
          <p:spPr bwMode="auto">
            <a:xfrm>
              <a:off x="6942138" y="3660775"/>
              <a:ext cx="276225" cy="312738"/>
            </a:xfrm>
            <a:custGeom>
              <a:avLst/>
              <a:gdLst>
                <a:gd name="T0" fmla="*/ 765 w 766"/>
                <a:gd name="T1" fmla="*/ 868 h 869"/>
                <a:gd name="T2" fmla="*/ 542 w 766"/>
                <a:gd name="T3" fmla="*/ 868 h 869"/>
                <a:gd name="T4" fmla="*/ 542 w 766"/>
                <a:gd name="T5" fmla="*/ 355 h 869"/>
                <a:gd name="T6" fmla="*/ 398 w 766"/>
                <a:gd name="T7" fmla="*/ 189 h 869"/>
                <a:gd name="T8" fmla="*/ 223 w 766"/>
                <a:gd name="T9" fmla="*/ 383 h 869"/>
                <a:gd name="T10" fmla="*/ 223 w 766"/>
                <a:gd name="T11" fmla="*/ 868 h 869"/>
                <a:gd name="T12" fmla="*/ 0 w 766"/>
                <a:gd name="T13" fmla="*/ 868 h 869"/>
                <a:gd name="T14" fmla="*/ 0 w 766"/>
                <a:gd name="T15" fmla="*/ 23 h 869"/>
                <a:gd name="T16" fmla="*/ 215 w 766"/>
                <a:gd name="T17" fmla="*/ 23 h 869"/>
                <a:gd name="T18" fmla="*/ 215 w 766"/>
                <a:gd name="T19" fmla="*/ 147 h 869"/>
                <a:gd name="T20" fmla="*/ 217 w 766"/>
                <a:gd name="T21" fmla="*/ 147 h 869"/>
                <a:gd name="T22" fmla="*/ 471 w 766"/>
                <a:gd name="T23" fmla="*/ 0 h 869"/>
                <a:gd name="T24" fmla="*/ 765 w 766"/>
                <a:gd name="T25" fmla="*/ 282 h 869"/>
                <a:gd name="T26" fmla="*/ 765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765" y="868"/>
                  </a:moveTo>
                  <a:lnTo>
                    <a:pt x="542" y="868"/>
                  </a:ln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9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87" name="Freeform 18"/>
            <p:cNvSpPr>
              <a:spLocks noChangeArrowheads="1"/>
            </p:cNvSpPr>
            <p:nvPr/>
          </p:nvSpPr>
          <p:spPr bwMode="auto">
            <a:xfrm>
              <a:off x="7259638" y="3660775"/>
              <a:ext cx="293687" cy="438150"/>
            </a:xfrm>
            <a:custGeom>
              <a:avLst/>
              <a:gdLst>
                <a:gd name="T0" fmla="*/ 816 w 817"/>
                <a:gd name="T1" fmla="*/ 26 h 1216"/>
                <a:gd name="T2" fmla="*/ 816 w 817"/>
                <a:gd name="T3" fmla="*/ 826 h 1216"/>
                <a:gd name="T4" fmla="*/ 387 w 817"/>
                <a:gd name="T5" fmla="*/ 1215 h 1216"/>
                <a:gd name="T6" fmla="*/ 17 w 817"/>
                <a:gd name="T7" fmla="*/ 961 h 1216"/>
                <a:gd name="T8" fmla="*/ 260 w 817"/>
                <a:gd name="T9" fmla="*/ 961 h 1216"/>
                <a:gd name="T10" fmla="*/ 415 w 817"/>
                <a:gd name="T11" fmla="*/ 1046 h 1216"/>
                <a:gd name="T12" fmla="*/ 593 w 817"/>
                <a:gd name="T13" fmla="*/ 851 h 1216"/>
                <a:gd name="T14" fmla="*/ 593 w 817"/>
                <a:gd name="T15" fmla="*/ 750 h 1216"/>
                <a:gd name="T16" fmla="*/ 590 w 817"/>
                <a:gd name="T17" fmla="*/ 747 h 1216"/>
                <a:gd name="T18" fmla="*/ 365 w 817"/>
                <a:gd name="T19" fmla="*/ 874 h 1216"/>
                <a:gd name="T20" fmla="*/ 0 w 817"/>
                <a:gd name="T21" fmla="*/ 437 h 1216"/>
                <a:gd name="T22" fmla="*/ 353 w 817"/>
                <a:gd name="T23" fmla="*/ 0 h 1216"/>
                <a:gd name="T24" fmla="*/ 602 w 817"/>
                <a:gd name="T25" fmla="*/ 147 h 1216"/>
                <a:gd name="T26" fmla="*/ 604 w 817"/>
                <a:gd name="T27" fmla="*/ 147 h 1216"/>
                <a:gd name="T28" fmla="*/ 604 w 817"/>
                <a:gd name="T29" fmla="*/ 20 h 1216"/>
                <a:gd name="T30" fmla="*/ 816 w 817"/>
                <a:gd name="T31" fmla="*/ 20 h 1216"/>
                <a:gd name="T32" fmla="*/ 816 w 817"/>
                <a:gd name="T33" fmla="*/ 26 h 1216"/>
                <a:gd name="T34" fmla="*/ 407 w 817"/>
                <a:gd name="T35" fmla="*/ 688 h 1216"/>
                <a:gd name="T36" fmla="*/ 596 w 817"/>
                <a:gd name="T37" fmla="*/ 442 h 1216"/>
                <a:gd name="T38" fmla="*/ 404 w 817"/>
                <a:gd name="T39" fmla="*/ 195 h 1216"/>
                <a:gd name="T40" fmla="*/ 229 w 817"/>
                <a:gd name="T41" fmla="*/ 451 h 1216"/>
                <a:gd name="T42" fmla="*/ 407 w 817"/>
                <a:gd name="T43" fmla="*/ 688 h 1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17" h="1216">
                  <a:moveTo>
                    <a:pt x="816" y="26"/>
                  </a:moveTo>
                  <a:lnTo>
                    <a:pt x="816" y="826"/>
                  </a:lnTo>
                  <a:cubicBezTo>
                    <a:pt x="816" y="973"/>
                    <a:pt x="805" y="1215"/>
                    <a:pt x="387" y="1215"/>
                  </a:cubicBezTo>
                  <a:cubicBezTo>
                    <a:pt x="212" y="1215"/>
                    <a:pt x="29" y="1142"/>
                    <a:pt x="17" y="961"/>
                  </a:cubicBezTo>
                  <a:lnTo>
                    <a:pt x="260" y="961"/>
                  </a:lnTo>
                  <a:cubicBezTo>
                    <a:pt x="269" y="1004"/>
                    <a:pt x="288" y="1046"/>
                    <a:pt x="415" y="1046"/>
                  </a:cubicBezTo>
                  <a:cubicBezTo>
                    <a:pt x="534" y="1046"/>
                    <a:pt x="593" y="990"/>
                    <a:pt x="593" y="851"/>
                  </a:cubicBezTo>
                  <a:lnTo>
                    <a:pt x="593" y="750"/>
                  </a:lnTo>
                  <a:lnTo>
                    <a:pt x="590" y="747"/>
                  </a:lnTo>
                  <a:cubicBezTo>
                    <a:pt x="554" y="812"/>
                    <a:pt x="497" y="874"/>
                    <a:pt x="365" y="874"/>
                  </a:cubicBezTo>
                  <a:cubicBezTo>
                    <a:pt x="161" y="874"/>
                    <a:pt x="0" y="733"/>
                    <a:pt x="0" y="437"/>
                  </a:cubicBezTo>
                  <a:cubicBezTo>
                    <a:pt x="0" y="144"/>
                    <a:pt x="167" y="0"/>
                    <a:pt x="353" y="0"/>
                  </a:cubicBezTo>
                  <a:cubicBezTo>
                    <a:pt x="511" y="0"/>
                    <a:pt x="573" y="93"/>
                    <a:pt x="602" y="147"/>
                  </a:cubicBezTo>
                  <a:lnTo>
                    <a:pt x="604" y="147"/>
                  </a:lnTo>
                  <a:lnTo>
                    <a:pt x="604" y="20"/>
                  </a:lnTo>
                  <a:lnTo>
                    <a:pt x="816" y="20"/>
                  </a:lnTo>
                  <a:lnTo>
                    <a:pt x="816" y="26"/>
                  </a:lnTo>
                  <a:close/>
                  <a:moveTo>
                    <a:pt x="407" y="688"/>
                  </a:moveTo>
                  <a:cubicBezTo>
                    <a:pt x="559" y="688"/>
                    <a:pt x="596" y="558"/>
                    <a:pt x="596" y="442"/>
                  </a:cubicBezTo>
                  <a:cubicBezTo>
                    <a:pt x="596" y="308"/>
                    <a:pt x="528" y="195"/>
                    <a:pt x="404" y="195"/>
                  </a:cubicBezTo>
                  <a:cubicBezTo>
                    <a:pt x="322" y="195"/>
                    <a:pt x="229" y="254"/>
                    <a:pt x="229" y="451"/>
                  </a:cubicBezTo>
                  <a:cubicBezTo>
                    <a:pt x="229" y="561"/>
                    <a:pt x="274" y="688"/>
                    <a:pt x="407" y="6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7EA29-86B8-4D3F-8889-FFEE7BEB0B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7EA29-86B8-4D3F-8889-FFEE7BEB0B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7EA29-86B8-4D3F-8889-FFEE7BEB0B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7EA29-86B8-4D3F-8889-FFEE7BEB0B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7EA29-86B8-4D3F-8889-FFEE7BEB0B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7EA29-86B8-4D3F-8889-FFEE7BEB0B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7EA29-86B8-4D3F-8889-FFEE7BEB0B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7EA29-86B8-4D3F-8889-FFEE7BEB0B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7EA29-86B8-4D3F-8889-FFEE7BEB0B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7EA29-86B8-4D3F-8889-FFEE7BEB0B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1 lin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Picture 154" descr="iStock_85859793_LARGE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2053167"/>
          </a:xfrm>
          <a:prstGeom prst="rect">
            <a:avLst/>
          </a:prstGeom>
        </p:spPr>
      </p:pic>
      <p:sp>
        <p:nvSpPr>
          <p:cNvPr id="43" name="TextBox 42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</a:rPr>
            </a:fld>
            <a:endParaRPr lang="en-US" sz="800" dirty="0">
              <a:solidFill>
                <a:prstClr val="white">
                  <a:alpha val="50000"/>
                </a:prstClr>
              </a:solidFill>
            </a:endParaRPr>
          </a:p>
        </p:txBody>
      </p:sp>
      <p:sp>
        <p:nvSpPr>
          <p:cNvPr id="4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2742496"/>
            <a:ext cx="6212117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  <a:endParaRPr lang="en-US" dirty="0"/>
          </a:p>
          <a:p>
            <a:r>
              <a:rPr lang="en-US" dirty="0"/>
              <a:t>Subtitle placeholder</a:t>
            </a:r>
            <a:endParaRPr lang="en-US" dirty="0"/>
          </a:p>
        </p:txBody>
      </p:sp>
      <p:sp>
        <p:nvSpPr>
          <p:cNvPr id="51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56529"/>
            <a:ext cx="6212117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HCC Title Slide Placeholder</a:t>
            </a:r>
            <a:endParaRPr lang="en-US" dirty="0"/>
          </a:p>
        </p:txBody>
      </p:sp>
      <p:sp>
        <p:nvSpPr>
          <p:cNvPr id="52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3805038"/>
            <a:ext cx="4633158" cy="307777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  <a:endParaRPr lang="en-US" dirty="0"/>
          </a:p>
        </p:txBody>
      </p:sp>
      <p:sp>
        <p:nvSpPr>
          <p:cNvPr id="54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036019"/>
            <a:ext cx="4633158" cy="276999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endParaRPr lang="en-US" dirty="0"/>
          </a:p>
        </p:txBody>
      </p:sp>
      <p:sp>
        <p:nvSpPr>
          <p:cNvPr id="55" name="Rectangle 54"/>
          <p:cNvSpPr/>
          <p:nvPr userDrawn="1"/>
        </p:nvSpPr>
        <p:spPr>
          <a:xfrm>
            <a:off x="0" y="0"/>
            <a:ext cx="3817471" cy="2154914"/>
          </a:xfrm>
          <a:prstGeom prst="rect">
            <a:avLst/>
          </a:prstGeom>
          <a:gradFill flip="none" rotWithShape="1">
            <a:gsLst>
              <a:gs pos="23000">
                <a:schemeClr val="tx2">
                  <a:lumMod val="75000"/>
                  <a:alpha val="82000"/>
                </a:schemeClr>
              </a:gs>
              <a:gs pos="100000">
                <a:srgbClr val="FFFFFF"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7" name="Rectangle 96"/>
          <p:cNvSpPr/>
          <p:nvPr userDrawn="1"/>
        </p:nvSpPr>
        <p:spPr>
          <a:xfrm flipH="1">
            <a:off x="6730999" y="0"/>
            <a:ext cx="2422143" cy="2154914"/>
          </a:xfrm>
          <a:prstGeom prst="rect">
            <a:avLst/>
          </a:prstGeom>
          <a:gradFill flip="none" rotWithShape="1">
            <a:gsLst>
              <a:gs pos="23000">
                <a:schemeClr val="tx2">
                  <a:lumMod val="75000"/>
                  <a:alpha val="82000"/>
                </a:schemeClr>
              </a:gs>
              <a:gs pos="100000">
                <a:srgbClr val="FFFFFF"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2" name="Group 100"/>
          <p:cNvGrpSpPr/>
          <p:nvPr userDrawn="1"/>
        </p:nvGrpSpPr>
        <p:grpSpPr>
          <a:xfrm>
            <a:off x="7661372" y="276622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102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3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4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5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6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7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8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9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10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11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12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13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14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15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16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17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18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19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20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21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22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23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24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</p:grpSp>
      <p:sp>
        <p:nvSpPr>
          <p:cNvPr id="125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12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187862" y="4313018"/>
            <a:ext cx="4633158" cy="276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280670" indent="0">
              <a:buNone/>
              <a:defRPr sz="1400"/>
            </a:lvl2pPr>
            <a:lvl3pPr marL="574675" indent="0">
              <a:buNone/>
              <a:defRPr sz="1400"/>
            </a:lvl3pPr>
            <a:lvl4pPr marL="855980" indent="0">
              <a:buNone/>
              <a:defRPr sz="1400"/>
            </a:lvl4pPr>
            <a:lvl5pPr marL="1090930" indent="0">
              <a:buNone/>
              <a:defRPr sz="1400"/>
            </a:lvl5pPr>
          </a:lstStyle>
          <a:p>
            <a:pPr lvl="0"/>
            <a:r>
              <a:rPr lang="en-US" dirty="0"/>
              <a:t>Date</a:t>
            </a:r>
            <a:endParaRPr lang="en-US" dirty="0"/>
          </a:p>
        </p:txBody>
      </p:sp>
      <p:grpSp>
        <p:nvGrpSpPr>
          <p:cNvPr id="3" name="Group 128"/>
          <p:cNvGrpSpPr/>
          <p:nvPr userDrawn="1"/>
        </p:nvGrpSpPr>
        <p:grpSpPr>
          <a:xfrm>
            <a:off x="7346191" y="2350565"/>
            <a:ext cx="1479921" cy="875210"/>
            <a:chOff x="7346191" y="2350565"/>
            <a:chExt cx="1479921" cy="875210"/>
          </a:xfrm>
        </p:grpSpPr>
        <p:sp>
          <p:nvSpPr>
            <p:cNvPr id="134" name="Rectangle 133"/>
            <p:cNvSpPr/>
            <p:nvPr userDrawn="1"/>
          </p:nvSpPr>
          <p:spPr>
            <a:xfrm>
              <a:off x="7346191" y="2350565"/>
              <a:ext cx="1479921" cy="8752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35" name="Rectangle 134"/>
            <p:cNvSpPr/>
            <p:nvPr userDrawn="1"/>
          </p:nvSpPr>
          <p:spPr>
            <a:xfrm>
              <a:off x="7399980" y="2416158"/>
              <a:ext cx="1366270" cy="7232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900" b="1" dirty="0">
                  <a:solidFill>
                    <a:srgbClr val="CC0000"/>
                  </a:solidFill>
                </a:rPr>
                <a:t>CONFIDENTIAL</a:t>
              </a:r>
              <a:br>
                <a:rPr lang="en-US" sz="900" b="1" dirty="0">
                  <a:solidFill>
                    <a:srgbClr val="CC0000"/>
                  </a:solidFill>
                </a:rPr>
              </a:br>
              <a:r>
                <a:rPr lang="en-US" sz="800" b="1" dirty="0">
                  <a:solidFill>
                    <a:srgbClr val="CC0000"/>
                  </a:solidFill>
                </a:rPr>
                <a:t>For use by Hitachi Consulting employees and other audiences under NDA only.</a:t>
              </a:r>
              <a:endParaRPr lang="en-US" sz="800" b="1" dirty="0">
                <a:solidFill>
                  <a:srgbClr val="CC0000"/>
                </a:solidFill>
              </a:endParaRPr>
            </a:p>
          </p:txBody>
        </p:sp>
      </p:grpSp>
      <p:grpSp>
        <p:nvGrpSpPr>
          <p:cNvPr id="4" name="Group 135"/>
          <p:cNvGrpSpPr>
            <a:grpSpLocks noChangeAspect="1"/>
          </p:cNvGrpSpPr>
          <p:nvPr userDrawn="1"/>
        </p:nvGrpSpPr>
        <p:grpSpPr>
          <a:xfrm>
            <a:off x="328614" y="271991"/>
            <a:ext cx="1708434" cy="201168"/>
            <a:chOff x="2106613" y="3457575"/>
            <a:chExt cx="5446712" cy="641350"/>
          </a:xfrm>
          <a:solidFill>
            <a:schemeClr val="bg1"/>
          </a:solidFill>
        </p:grpSpPr>
        <p:sp>
          <p:nvSpPr>
            <p:cNvPr id="137" name="Freeform 1"/>
            <p:cNvSpPr>
              <a:spLocks noChangeArrowheads="1"/>
            </p:cNvSpPr>
            <p:nvPr/>
          </p:nvSpPr>
          <p:spPr bwMode="auto">
            <a:xfrm>
              <a:off x="2786063" y="3563938"/>
              <a:ext cx="325437" cy="411162"/>
            </a:xfrm>
            <a:custGeom>
              <a:avLst/>
              <a:gdLst>
                <a:gd name="T0" fmla="*/ 234 w 904"/>
                <a:gd name="T1" fmla="*/ 628 h 1140"/>
                <a:gd name="T2" fmla="*/ 234 w 904"/>
                <a:gd name="T3" fmla="*/ 1139 h 1140"/>
                <a:gd name="T4" fmla="*/ 0 w 904"/>
                <a:gd name="T5" fmla="*/ 1139 h 1140"/>
                <a:gd name="T6" fmla="*/ 0 w 904"/>
                <a:gd name="T7" fmla="*/ 0 h 1140"/>
                <a:gd name="T8" fmla="*/ 234 w 904"/>
                <a:gd name="T9" fmla="*/ 0 h 1140"/>
                <a:gd name="T10" fmla="*/ 234 w 904"/>
                <a:gd name="T11" fmla="*/ 432 h 1140"/>
                <a:gd name="T12" fmla="*/ 669 w 904"/>
                <a:gd name="T13" fmla="*/ 432 h 1140"/>
                <a:gd name="T14" fmla="*/ 669 w 904"/>
                <a:gd name="T15" fmla="*/ 0 h 1140"/>
                <a:gd name="T16" fmla="*/ 903 w 904"/>
                <a:gd name="T17" fmla="*/ 0 h 1140"/>
                <a:gd name="T18" fmla="*/ 903 w 904"/>
                <a:gd name="T19" fmla="*/ 1139 h 1140"/>
                <a:gd name="T20" fmla="*/ 669 w 904"/>
                <a:gd name="T21" fmla="*/ 1139 h 1140"/>
                <a:gd name="T22" fmla="*/ 669 w 904"/>
                <a:gd name="T23" fmla="*/ 628 h 1140"/>
                <a:gd name="T24" fmla="*/ 234 w 904"/>
                <a:gd name="T25" fmla="*/ 628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4" h="1140">
                  <a:moveTo>
                    <a:pt x="234" y="628"/>
                  </a:moveTo>
                  <a:lnTo>
                    <a:pt x="234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34" y="0"/>
                  </a:lnTo>
                  <a:lnTo>
                    <a:pt x="234" y="432"/>
                  </a:lnTo>
                  <a:lnTo>
                    <a:pt x="669" y="432"/>
                  </a:lnTo>
                  <a:lnTo>
                    <a:pt x="669" y="0"/>
                  </a:lnTo>
                  <a:lnTo>
                    <a:pt x="903" y="0"/>
                  </a:lnTo>
                  <a:lnTo>
                    <a:pt x="903" y="1139"/>
                  </a:lnTo>
                  <a:lnTo>
                    <a:pt x="669" y="1139"/>
                  </a:lnTo>
                  <a:lnTo>
                    <a:pt x="669" y="628"/>
                  </a:lnTo>
                  <a:lnTo>
                    <a:pt x="234" y="6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38" name="Freeform 2"/>
            <p:cNvSpPr>
              <a:spLocks noChangeArrowheads="1"/>
            </p:cNvSpPr>
            <p:nvPr/>
          </p:nvSpPr>
          <p:spPr bwMode="auto">
            <a:xfrm>
              <a:off x="3179763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39" name="Freeform 3"/>
            <p:cNvSpPr>
              <a:spLocks noChangeArrowheads="1"/>
            </p:cNvSpPr>
            <p:nvPr/>
          </p:nvSpPr>
          <p:spPr bwMode="auto">
            <a:xfrm>
              <a:off x="3294063" y="3587750"/>
              <a:ext cx="168275" cy="390525"/>
            </a:xfrm>
            <a:custGeom>
              <a:avLst/>
              <a:gdLst>
                <a:gd name="T0" fmla="*/ 466 w 467"/>
                <a:gd name="T1" fmla="*/ 228 h 1083"/>
                <a:gd name="T2" fmla="*/ 466 w 467"/>
                <a:gd name="T3" fmla="*/ 386 h 1083"/>
                <a:gd name="T4" fmla="*/ 330 w 467"/>
                <a:gd name="T5" fmla="*/ 386 h 1083"/>
                <a:gd name="T6" fmla="*/ 330 w 467"/>
                <a:gd name="T7" fmla="*/ 845 h 1083"/>
                <a:gd name="T8" fmla="*/ 421 w 467"/>
                <a:gd name="T9" fmla="*/ 913 h 1083"/>
                <a:gd name="T10" fmla="*/ 466 w 467"/>
                <a:gd name="T11" fmla="*/ 910 h 1083"/>
                <a:gd name="T12" fmla="*/ 466 w 467"/>
                <a:gd name="T13" fmla="*/ 1080 h 1083"/>
                <a:gd name="T14" fmla="*/ 364 w 467"/>
                <a:gd name="T15" fmla="*/ 1082 h 1083"/>
                <a:gd name="T16" fmla="*/ 336 w 467"/>
                <a:gd name="T17" fmla="*/ 1082 h 1083"/>
                <a:gd name="T18" fmla="*/ 113 w 467"/>
                <a:gd name="T19" fmla="*/ 899 h 1083"/>
                <a:gd name="T20" fmla="*/ 113 w 467"/>
                <a:gd name="T21" fmla="*/ 386 h 1083"/>
                <a:gd name="T22" fmla="*/ 0 w 467"/>
                <a:gd name="T23" fmla="*/ 386 h 1083"/>
                <a:gd name="T24" fmla="*/ 0 w 467"/>
                <a:gd name="T25" fmla="*/ 228 h 1083"/>
                <a:gd name="T26" fmla="*/ 113 w 467"/>
                <a:gd name="T27" fmla="*/ 228 h 1083"/>
                <a:gd name="T28" fmla="*/ 113 w 467"/>
                <a:gd name="T29" fmla="*/ 0 h 1083"/>
                <a:gd name="T30" fmla="*/ 330 w 467"/>
                <a:gd name="T31" fmla="*/ 0 h 1083"/>
                <a:gd name="T32" fmla="*/ 330 w 467"/>
                <a:gd name="T33" fmla="*/ 228 h 1083"/>
                <a:gd name="T34" fmla="*/ 466 w 467"/>
                <a:gd name="T35" fmla="*/ 228 h 1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7" h="1083">
                  <a:moveTo>
                    <a:pt x="466" y="228"/>
                  </a:moveTo>
                  <a:lnTo>
                    <a:pt x="466" y="386"/>
                  </a:lnTo>
                  <a:lnTo>
                    <a:pt x="330" y="386"/>
                  </a:lnTo>
                  <a:lnTo>
                    <a:pt x="330" y="845"/>
                  </a:lnTo>
                  <a:cubicBezTo>
                    <a:pt x="330" y="896"/>
                    <a:pt x="333" y="913"/>
                    <a:pt x="421" y="913"/>
                  </a:cubicBezTo>
                  <a:cubicBezTo>
                    <a:pt x="435" y="913"/>
                    <a:pt x="449" y="910"/>
                    <a:pt x="466" y="910"/>
                  </a:cubicBezTo>
                  <a:lnTo>
                    <a:pt x="466" y="1080"/>
                  </a:lnTo>
                  <a:cubicBezTo>
                    <a:pt x="432" y="1080"/>
                    <a:pt x="398" y="1082"/>
                    <a:pt x="364" y="1082"/>
                  </a:cubicBezTo>
                  <a:lnTo>
                    <a:pt x="336" y="1082"/>
                  </a:lnTo>
                  <a:cubicBezTo>
                    <a:pt x="147" y="1082"/>
                    <a:pt x="113" y="1009"/>
                    <a:pt x="113" y="899"/>
                  </a:cubicBezTo>
                  <a:lnTo>
                    <a:pt x="113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3" y="228"/>
                  </a:lnTo>
                  <a:lnTo>
                    <a:pt x="113" y="0"/>
                  </a:lnTo>
                  <a:lnTo>
                    <a:pt x="330" y="0"/>
                  </a:lnTo>
                  <a:lnTo>
                    <a:pt x="330" y="228"/>
                  </a:lnTo>
                  <a:lnTo>
                    <a:pt x="466" y="2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40" name="Freeform 4"/>
            <p:cNvSpPr>
              <a:spLocks noChangeArrowheads="1"/>
            </p:cNvSpPr>
            <p:nvPr/>
          </p:nvSpPr>
          <p:spPr bwMode="auto">
            <a:xfrm>
              <a:off x="3497263" y="3662363"/>
              <a:ext cx="279400" cy="320675"/>
            </a:xfrm>
            <a:custGeom>
              <a:avLst/>
              <a:gdLst>
                <a:gd name="T0" fmla="*/ 510 w 774"/>
                <a:gd name="T1" fmla="*/ 563 h 892"/>
                <a:gd name="T2" fmla="*/ 316 w 774"/>
                <a:gd name="T3" fmla="*/ 730 h 892"/>
                <a:gd name="T4" fmla="*/ 214 w 774"/>
                <a:gd name="T5" fmla="*/ 628 h 892"/>
                <a:gd name="T6" fmla="*/ 361 w 774"/>
                <a:gd name="T7" fmla="*/ 501 h 892"/>
                <a:gd name="T8" fmla="*/ 508 w 774"/>
                <a:gd name="T9" fmla="*/ 456 h 892"/>
                <a:gd name="T10" fmla="*/ 508 w 774"/>
                <a:gd name="T11" fmla="*/ 563 h 892"/>
                <a:gd name="T12" fmla="*/ 510 w 774"/>
                <a:gd name="T13" fmla="*/ 563 h 892"/>
                <a:gd name="T14" fmla="*/ 395 w 774"/>
                <a:gd name="T15" fmla="*/ 0 h 892"/>
                <a:gd name="T16" fmla="*/ 25 w 774"/>
                <a:gd name="T17" fmla="*/ 296 h 892"/>
                <a:gd name="T18" fmla="*/ 237 w 774"/>
                <a:gd name="T19" fmla="*/ 296 h 892"/>
                <a:gd name="T20" fmla="*/ 369 w 774"/>
                <a:gd name="T21" fmla="*/ 178 h 892"/>
                <a:gd name="T22" fmla="*/ 513 w 774"/>
                <a:gd name="T23" fmla="*/ 276 h 892"/>
                <a:gd name="T24" fmla="*/ 437 w 774"/>
                <a:gd name="T25" fmla="*/ 343 h 892"/>
                <a:gd name="T26" fmla="*/ 242 w 774"/>
                <a:gd name="T27" fmla="*/ 374 h 892"/>
                <a:gd name="T28" fmla="*/ 0 w 774"/>
                <a:gd name="T29" fmla="*/ 645 h 892"/>
                <a:gd name="T30" fmla="*/ 251 w 774"/>
                <a:gd name="T31" fmla="*/ 891 h 892"/>
                <a:gd name="T32" fmla="*/ 519 w 774"/>
                <a:gd name="T33" fmla="*/ 769 h 892"/>
                <a:gd name="T34" fmla="*/ 539 w 774"/>
                <a:gd name="T35" fmla="*/ 868 h 892"/>
                <a:gd name="T36" fmla="*/ 773 w 774"/>
                <a:gd name="T37" fmla="*/ 868 h 892"/>
                <a:gd name="T38" fmla="*/ 773 w 774"/>
                <a:gd name="T39" fmla="*/ 834 h 892"/>
                <a:gd name="T40" fmla="*/ 725 w 774"/>
                <a:gd name="T41" fmla="*/ 701 h 892"/>
                <a:gd name="T42" fmla="*/ 725 w 774"/>
                <a:gd name="T43" fmla="*/ 245 h 892"/>
                <a:gd name="T44" fmla="*/ 395 w 774"/>
                <a:gd name="T45" fmla="*/ 0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74" h="892">
                  <a:moveTo>
                    <a:pt x="510" y="563"/>
                  </a:moveTo>
                  <a:cubicBezTo>
                    <a:pt x="510" y="668"/>
                    <a:pt x="412" y="730"/>
                    <a:pt x="316" y="730"/>
                  </a:cubicBezTo>
                  <a:cubicBezTo>
                    <a:pt x="273" y="730"/>
                    <a:pt x="214" y="707"/>
                    <a:pt x="214" y="628"/>
                  </a:cubicBezTo>
                  <a:cubicBezTo>
                    <a:pt x="214" y="535"/>
                    <a:pt x="282" y="515"/>
                    <a:pt x="361" y="501"/>
                  </a:cubicBezTo>
                  <a:cubicBezTo>
                    <a:pt x="451" y="487"/>
                    <a:pt x="488" y="473"/>
                    <a:pt x="508" y="456"/>
                  </a:cubicBezTo>
                  <a:lnTo>
                    <a:pt x="508" y="563"/>
                  </a:lnTo>
                  <a:lnTo>
                    <a:pt x="510" y="563"/>
                  </a:lnTo>
                  <a:close/>
                  <a:moveTo>
                    <a:pt x="395" y="0"/>
                  </a:moveTo>
                  <a:cubicBezTo>
                    <a:pt x="225" y="0"/>
                    <a:pt x="50" y="36"/>
                    <a:pt x="25" y="296"/>
                  </a:cubicBezTo>
                  <a:lnTo>
                    <a:pt x="237" y="296"/>
                  </a:lnTo>
                  <a:cubicBezTo>
                    <a:pt x="242" y="248"/>
                    <a:pt x="262" y="178"/>
                    <a:pt x="369" y="178"/>
                  </a:cubicBezTo>
                  <a:cubicBezTo>
                    <a:pt x="426" y="178"/>
                    <a:pt x="513" y="183"/>
                    <a:pt x="513" y="276"/>
                  </a:cubicBezTo>
                  <a:cubicBezTo>
                    <a:pt x="513" y="323"/>
                    <a:pt x="471" y="337"/>
                    <a:pt x="437" y="343"/>
                  </a:cubicBezTo>
                  <a:lnTo>
                    <a:pt x="242" y="374"/>
                  </a:lnTo>
                  <a:cubicBezTo>
                    <a:pt x="104" y="394"/>
                    <a:pt x="0" y="479"/>
                    <a:pt x="0" y="645"/>
                  </a:cubicBezTo>
                  <a:cubicBezTo>
                    <a:pt x="0" y="820"/>
                    <a:pt x="127" y="891"/>
                    <a:pt x="251" y="891"/>
                  </a:cubicBezTo>
                  <a:cubicBezTo>
                    <a:pt x="397" y="891"/>
                    <a:pt x="468" y="820"/>
                    <a:pt x="519" y="769"/>
                  </a:cubicBezTo>
                  <a:cubicBezTo>
                    <a:pt x="524" y="817"/>
                    <a:pt x="527" y="828"/>
                    <a:pt x="539" y="868"/>
                  </a:cubicBezTo>
                  <a:lnTo>
                    <a:pt x="773" y="868"/>
                  </a:lnTo>
                  <a:lnTo>
                    <a:pt x="773" y="834"/>
                  </a:lnTo>
                  <a:cubicBezTo>
                    <a:pt x="747" y="826"/>
                    <a:pt x="725" y="803"/>
                    <a:pt x="725" y="701"/>
                  </a:cubicBezTo>
                  <a:lnTo>
                    <a:pt x="725" y="245"/>
                  </a:lnTo>
                  <a:cubicBezTo>
                    <a:pt x="725" y="36"/>
                    <a:pt x="510" y="0"/>
                    <a:pt x="395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41" name="Freeform 5"/>
            <p:cNvSpPr>
              <a:spLocks noChangeArrowheads="1"/>
            </p:cNvSpPr>
            <p:nvPr/>
          </p:nvSpPr>
          <p:spPr bwMode="auto">
            <a:xfrm>
              <a:off x="3805238" y="3662363"/>
              <a:ext cx="276225" cy="320675"/>
            </a:xfrm>
            <a:custGeom>
              <a:avLst/>
              <a:gdLst>
                <a:gd name="T0" fmla="*/ 762 w 766"/>
                <a:gd name="T1" fmla="*/ 558 h 889"/>
                <a:gd name="T2" fmla="*/ 762 w 766"/>
                <a:gd name="T3" fmla="*/ 560 h 889"/>
                <a:gd name="T4" fmla="*/ 762 w 766"/>
                <a:gd name="T5" fmla="*/ 560 h 889"/>
                <a:gd name="T6" fmla="*/ 762 w 766"/>
                <a:gd name="T7" fmla="*/ 558 h 889"/>
                <a:gd name="T8" fmla="*/ 384 w 766"/>
                <a:gd name="T9" fmla="*/ 888 h 889"/>
                <a:gd name="T10" fmla="*/ 0 w 766"/>
                <a:gd name="T11" fmla="*/ 467 h 889"/>
                <a:gd name="T12" fmla="*/ 398 w 766"/>
                <a:gd name="T13" fmla="*/ 0 h 889"/>
                <a:gd name="T14" fmla="*/ 765 w 766"/>
                <a:gd name="T15" fmla="*/ 323 h 889"/>
                <a:gd name="T16" fmla="*/ 545 w 766"/>
                <a:gd name="T17" fmla="*/ 323 h 889"/>
                <a:gd name="T18" fmla="*/ 401 w 766"/>
                <a:gd name="T19" fmla="*/ 189 h 889"/>
                <a:gd name="T20" fmla="*/ 229 w 766"/>
                <a:gd name="T21" fmla="*/ 433 h 889"/>
                <a:gd name="T22" fmla="*/ 398 w 766"/>
                <a:gd name="T23" fmla="*/ 707 h 889"/>
                <a:gd name="T24" fmla="*/ 545 w 766"/>
                <a:gd name="T25" fmla="*/ 560 h 889"/>
                <a:gd name="T26" fmla="*/ 762 w 766"/>
                <a:gd name="T27" fmla="*/ 560 h 889"/>
                <a:gd name="T28" fmla="*/ 384 w 766"/>
                <a:gd name="T29" fmla="*/ 888 h 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6" h="889">
                  <a:moveTo>
                    <a:pt x="762" y="558"/>
                  </a:moveTo>
                  <a:cubicBezTo>
                    <a:pt x="762" y="558"/>
                    <a:pt x="762" y="559"/>
                    <a:pt x="762" y="560"/>
                  </a:cubicBezTo>
                  <a:lnTo>
                    <a:pt x="762" y="560"/>
                  </a:lnTo>
                  <a:lnTo>
                    <a:pt x="762" y="558"/>
                  </a:lnTo>
                  <a:close/>
                  <a:moveTo>
                    <a:pt x="384" y="888"/>
                  </a:moveTo>
                  <a:cubicBezTo>
                    <a:pt x="74" y="888"/>
                    <a:pt x="0" y="645"/>
                    <a:pt x="0" y="467"/>
                  </a:cubicBezTo>
                  <a:cubicBezTo>
                    <a:pt x="0" y="195"/>
                    <a:pt x="116" y="0"/>
                    <a:pt x="398" y="0"/>
                  </a:cubicBezTo>
                  <a:cubicBezTo>
                    <a:pt x="528" y="0"/>
                    <a:pt x="743" y="62"/>
                    <a:pt x="765" y="323"/>
                  </a:cubicBezTo>
                  <a:lnTo>
                    <a:pt x="545" y="323"/>
                  </a:lnTo>
                  <a:cubicBezTo>
                    <a:pt x="537" y="268"/>
                    <a:pt x="503" y="180"/>
                    <a:pt x="401" y="189"/>
                  </a:cubicBezTo>
                  <a:cubicBezTo>
                    <a:pt x="263" y="189"/>
                    <a:pt x="229" y="329"/>
                    <a:pt x="229" y="433"/>
                  </a:cubicBezTo>
                  <a:cubicBezTo>
                    <a:pt x="229" y="527"/>
                    <a:pt x="232" y="707"/>
                    <a:pt x="398" y="707"/>
                  </a:cubicBezTo>
                  <a:cubicBezTo>
                    <a:pt x="508" y="707"/>
                    <a:pt x="545" y="600"/>
                    <a:pt x="545" y="560"/>
                  </a:cubicBezTo>
                  <a:lnTo>
                    <a:pt x="762" y="560"/>
                  </a:lnTo>
                  <a:cubicBezTo>
                    <a:pt x="753" y="650"/>
                    <a:pt x="683" y="888"/>
                    <a:pt x="384" y="8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42" name="Freeform 6"/>
            <p:cNvSpPr>
              <a:spLocks noChangeArrowheads="1"/>
            </p:cNvSpPr>
            <p:nvPr/>
          </p:nvSpPr>
          <p:spPr bwMode="auto">
            <a:xfrm>
              <a:off x="4124325" y="3563938"/>
              <a:ext cx="269875" cy="411162"/>
            </a:xfrm>
            <a:custGeom>
              <a:avLst/>
              <a:gdLst>
                <a:gd name="T0" fmla="*/ 750 w 751"/>
                <a:gd name="T1" fmla="*/ 1139 h 1140"/>
                <a:gd name="T2" fmla="*/ 533 w 751"/>
                <a:gd name="T3" fmla="*/ 1139 h 1140"/>
                <a:gd name="T4" fmla="*/ 533 w 751"/>
                <a:gd name="T5" fmla="*/ 626 h 1140"/>
                <a:gd name="T6" fmla="*/ 389 w 751"/>
                <a:gd name="T7" fmla="*/ 460 h 1140"/>
                <a:gd name="T8" fmla="*/ 217 w 751"/>
                <a:gd name="T9" fmla="*/ 654 h 1140"/>
                <a:gd name="T10" fmla="*/ 217 w 751"/>
                <a:gd name="T11" fmla="*/ 1139 h 1140"/>
                <a:gd name="T12" fmla="*/ 0 w 751"/>
                <a:gd name="T13" fmla="*/ 1139 h 1140"/>
                <a:gd name="T14" fmla="*/ 0 w 751"/>
                <a:gd name="T15" fmla="*/ 0 h 1140"/>
                <a:gd name="T16" fmla="*/ 217 w 751"/>
                <a:gd name="T17" fmla="*/ 0 h 1140"/>
                <a:gd name="T18" fmla="*/ 217 w 751"/>
                <a:gd name="T19" fmla="*/ 406 h 1140"/>
                <a:gd name="T20" fmla="*/ 220 w 751"/>
                <a:gd name="T21" fmla="*/ 406 h 1140"/>
                <a:gd name="T22" fmla="*/ 463 w 751"/>
                <a:gd name="T23" fmla="*/ 274 h 1140"/>
                <a:gd name="T24" fmla="*/ 750 w 751"/>
                <a:gd name="T25" fmla="*/ 556 h 1140"/>
                <a:gd name="T26" fmla="*/ 750 w 751"/>
                <a:gd name="T27" fmla="*/ 1139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51" h="1140">
                  <a:moveTo>
                    <a:pt x="750" y="1139"/>
                  </a:moveTo>
                  <a:lnTo>
                    <a:pt x="533" y="1139"/>
                  </a:lnTo>
                  <a:lnTo>
                    <a:pt x="533" y="626"/>
                  </a:lnTo>
                  <a:cubicBezTo>
                    <a:pt x="533" y="564"/>
                    <a:pt x="530" y="460"/>
                    <a:pt x="389" y="460"/>
                  </a:cubicBezTo>
                  <a:cubicBezTo>
                    <a:pt x="293" y="460"/>
                    <a:pt x="217" y="528"/>
                    <a:pt x="217" y="654"/>
                  </a:cubicBezTo>
                  <a:lnTo>
                    <a:pt x="217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17" y="0"/>
                  </a:lnTo>
                  <a:lnTo>
                    <a:pt x="217" y="406"/>
                  </a:lnTo>
                  <a:lnTo>
                    <a:pt x="220" y="406"/>
                  </a:lnTo>
                  <a:cubicBezTo>
                    <a:pt x="248" y="336"/>
                    <a:pt x="341" y="274"/>
                    <a:pt x="463" y="274"/>
                  </a:cubicBezTo>
                  <a:cubicBezTo>
                    <a:pt x="626" y="274"/>
                    <a:pt x="750" y="370"/>
                    <a:pt x="750" y="556"/>
                  </a:cubicBezTo>
                  <a:lnTo>
                    <a:pt x="750" y="113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43" name="Freeform 7"/>
            <p:cNvSpPr>
              <a:spLocks noChangeArrowheads="1"/>
            </p:cNvSpPr>
            <p:nvPr/>
          </p:nvSpPr>
          <p:spPr bwMode="auto">
            <a:xfrm>
              <a:off x="4457700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44" name="Freeform 8"/>
            <p:cNvSpPr>
              <a:spLocks noChangeArrowheads="1"/>
            </p:cNvSpPr>
            <p:nvPr/>
          </p:nvSpPr>
          <p:spPr bwMode="auto">
            <a:xfrm>
              <a:off x="2106613" y="3457575"/>
              <a:ext cx="623887" cy="623888"/>
            </a:xfrm>
            <a:custGeom>
              <a:avLst/>
              <a:gdLst>
                <a:gd name="T0" fmla="*/ 1030 w 1734"/>
                <a:gd name="T1" fmla="*/ 175 h 1732"/>
                <a:gd name="T2" fmla="*/ 1558 w 1734"/>
                <a:gd name="T3" fmla="*/ 702 h 1732"/>
                <a:gd name="T4" fmla="*/ 1733 w 1734"/>
                <a:gd name="T5" fmla="*/ 866 h 1732"/>
                <a:gd name="T6" fmla="*/ 1733 w 1734"/>
                <a:gd name="T7" fmla="*/ 866 h 1732"/>
                <a:gd name="T8" fmla="*/ 1558 w 1734"/>
                <a:gd name="T9" fmla="*/ 1029 h 1732"/>
                <a:gd name="T10" fmla="*/ 1558 w 1734"/>
                <a:gd name="T11" fmla="*/ 1029 h 1732"/>
                <a:gd name="T12" fmla="*/ 1030 w 1734"/>
                <a:gd name="T13" fmla="*/ 1556 h 1732"/>
                <a:gd name="T14" fmla="*/ 866 w 1734"/>
                <a:gd name="T15" fmla="*/ 1731 h 1732"/>
                <a:gd name="T16" fmla="*/ 866 w 1734"/>
                <a:gd name="T17" fmla="*/ 1731 h 1732"/>
                <a:gd name="T18" fmla="*/ 703 w 1734"/>
                <a:gd name="T19" fmla="*/ 1556 h 1732"/>
                <a:gd name="T20" fmla="*/ 175 w 1734"/>
                <a:gd name="T21" fmla="*/ 1029 h 1732"/>
                <a:gd name="T22" fmla="*/ 0 w 1734"/>
                <a:gd name="T23" fmla="*/ 866 h 1732"/>
                <a:gd name="T24" fmla="*/ 0 w 1734"/>
                <a:gd name="T25" fmla="*/ 866 h 1732"/>
                <a:gd name="T26" fmla="*/ 175 w 1734"/>
                <a:gd name="T27" fmla="*/ 702 h 1732"/>
                <a:gd name="T28" fmla="*/ 703 w 1734"/>
                <a:gd name="T29" fmla="*/ 175 h 1732"/>
                <a:gd name="T30" fmla="*/ 866 w 1734"/>
                <a:gd name="T31" fmla="*/ 0 h 1732"/>
                <a:gd name="T32" fmla="*/ 866 w 1734"/>
                <a:gd name="T33" fmla="*/ 0 h 1732"/>
                <a:gd name="T34" fmla="*/ 1030 w 1734"/>
                <a:gd name="T35" fmla="*/ 175 h 1732"/>
                <a:gd name="T36" fmla="*/ 864 w 1734"/>
                <a:gd name="T37" fmla="*/ 1150 h 1732"/>
                <a:gd name="T38" fmla="*/ 1149 w 1734"/>
                <a:gd name="T39" fmla="*/ 866 h 1732"/>
                <a:gd name="T40" fmla="*/ 864 w 1734"/>
                <a:gd name="T41" fmla="*/ 581 h 1732"/>
                <a:gd name="T42" fmla="*/ 581 w 1734"/>
                <a:gd name="T43" fmla="*/ 866 h 1732"/>
                <a:gd name="T44" fmla="*/ 864 w 1734"/>
                <a:gd name="T45" fmla="*/ 1150 h 1732"/>
                <a:gd name="T46" fmla="*/ 488 w 1734"/>
                <a:gd name="T47" fmla="*/ 440 h 1732"/>
                <a:gd name="T48" fmla="*/ 793 w 1734"/>
                <a:gd name="T49" fmla="*/ 440 h 1732"/>
                <a:gd name="T50" fmla="*/ 793 w 1734"/>
                <a:gd name="T51" fmla="*/ 302 h 1732"/>
                <a:gd name="T52" fmla="*/ 488 w 1734"/>
                <a:gd name="T53" fmla="*/ 440 h 1732"/>
                <a:gd name="T54" fmla="*/ 937 w 1734"/>
                <a:gd name="T55" fmla="*/ 440 h 1732"/>
                <a:gd name="T56" fmla="*/ 1242 w 1734"/>
                <a:gd name="T57" fmla="*/ 440 h 1732"/>
                <a:gd name="T58" fmla="*/ 937 w 1734"/>
                <a:gd name="T59" fmla="*/ 302 h 1732"/>
                <a:gd name="T60" fmla="*/ 937 w 1734"/>
                <a:gd name="T61" fmla="*/ 440 h 1732"/>
                <a:gd name="T62" fmla="*/ 864 w 1734"/>
                <a:gd name="T63" fmla="*/ 1435 h 1732"/>
                <a:gd name="T64" fmla="*/ 1242 w 1734"/>
                <a:gd name="T65" fmla="*/ 1294 h 1732"/>
                <a:gd name="T66" fmla="*/ 488 w 1734"/>
                <a:gd name="T67" fmla="*/ 1294 h 1732"/>
                <a:gd name="T68" fmla="*/ 864 w 1734"/>
                <a:gd name="T69" fmla="*/ 1435 h 1732"/>
                <a:gd name="T70" fmla="*/ 864 w 1734"/>
                <a:gd name="T71" fmla="*/ 1009 h 1732"/>
                <a:gd name="T72" fmla="*/ 1008 w 1734"/>
                <a:gd name="T73" fmla="*/ 869 h 1732"/>
                <a:gd name="T74" fmla="*/ 864 w 1734"/>
                <a:gd name="T75" fmla="*/ 728 h 1732"/>
                <a:gd name="T76" fmla="*/ 723 w 1734"/>
                <a:gd name="T77" fmla="*/ 869 h 1732"/>
                <a:gd name="T78" fmla="*/ 864 w 1734"/>
                <a:gd name="T79" fmla="*/ 1009 h 1732"/>
                <a:gd name="T80" fmla="*/ 548 w 1734"/>
                <a:gd name="T81" fmla="*/ 1150 h 1732"/>
                <a:gd name="T82" fmla="*/ 440 w 1734"/>
                <a:gd name="T83" fmla="*/ 866 h 1732"/>
                <a:gd name="T84" fmla="*/ 548 w 1734"/>
                <a:gd name="T85" fmla="*/ 581 h 1732"/>
                <a:gd name="T86" fmla="*/ 373 w 1734"/>
                <a:gd name="T87" fmla="*/ 581 h 1732"/>
                <a:gd name="T88" fmla="*/ 296 w 1734"/>
                <a:gd name="T89" fmla="*/ 866 h 1732"/>
                <a:gd name="T90" fmla="*/ 373 w 1734"/>
                <a:gd name="T91" fmla="*/ 1150 h 1732"/>
                <a:gd name="T92" fmla="*/ 548 w 1734"/>
                <a:gd name="T93" fmla="*/ 1150 h 1732"/>
                <a:gd name="T94" fmla="*/ 1358 w 1734"/>
                <a:gd name="T95" fmla="*/ 1150 h 1732"/>
                <a:gd name="T96" fmla="*/ 1434 w 1734"/>
                <a:gd name="T97" fmla="*/ 866 h 1732"/>
                <a:gd name="T98" fmla="*/ 1358 w 1734"/>
                <a:gd name="T99" fmla="*/ 581 h 1732"/>
                <a:gd name="T100" fmla="*/ 1183 w 1734"/>
                <a:gd name="T101" fmla="*/ 581 h 1732"/>
                <a:gd name="T102" fmla="*/ 1293 w 1734"/>
                <a:gd name="T103" fmla="*/ 866 h 1732"/>
                <a:gd name="T104" fmla="*/ 1183 w 1734"/>
                <a:gd name="T105" fmla="*/ 1150 h 1732"/>
                <a:gd name="T106" fmla="*/ 1358 w 1734"/>
                <a:gd name="T107" fmla="*/ 1150 h 1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734" h="1732">
                  <a:moveTo>
                    <a:pt x="1030" y="175"/>
                  </a:moveTo>
                  <a:cubicBezTo>
                    <a:pt x="1290" y="237"/>
                    <a:pt x="1496" y="440"/>
                    <a:pt x="1558" y="702"/>
                  </a:cubicBezTo>
                  <a:cubicBezTo>
                    <a:pt x="1578" y="790"/>
                    <a:pt x="1640" y="857"/>
                    <a:pt x="1733" y="866"/>
                  </a:cubicBezTo>
                  <a:lnTo>
                    <a:pt x="1733" y="866"/>
                  </a:lnTo>
                  <a:cubicBezTo>
                    <a:pt x="1640" y="874"/>
                    <a:pt x="1578" y="941"/>
                    <a:pt x="1558" y="1029"/>
                  </a:cubicBezTo>
                  <a:lnTo>
                    <a:pt x="1558" y="1029"/>
                  </a:lnTo>
                  <a:cubicBezTo>
                    <a:pt x="1496" y="1288"/>
                    <a:pt x="1290" y="1497"/>
                    <a:pt x="1030" y="1556"/>
                  </a:cubicBezTo>
                  <a:cubicBezTo>
                    <a:pt x="940" y="1576"/>
                    <a:pt x="875" y="1638"/>
                    <a:pt x="866" y="1731"/>
                  </a:cubicBezTo>
                  <a:lnTo>
                    <a:pt x="866" y="1731"/>
                  </a:lnTo>
                  <a:cubicBezTo>
                    <a:pt x="858" y="1638"/>
                    <a:pt x="790" y="1576"/>
                    <a:pt x="703" y="1556"/>
                  </a:cubicBezTo>
                  <a:cubicBezTo>
                    <a:pt x="443" y="1494"/>
                    <a:pt x="237" y="1288"/>
                    <a:pt x="175" y="1029"/>
                  </a:cubicBezTo>
                  <a:cubicBezTo>
                    <a:pt x="155" y="941"/>
                    <a:pt x="93" y="874"/>
                    <a:pt x="0" y="866"/>
                  </a:cubicBezTo>
                  <a:lnTo>
                    <a:pt x="0" y="866"/>
                  </a:lnTo>
                  <a:cubicBezTo>
                    <a:pt x="93" y="857"/>
                    <a:pt x="155" y="790"/>
                    <a:pt x="175" y="702"/>
                  </a:cubicBezTo>
                  <a:cubicBezTo>
                    <a:pt x="237" y="443"/>
                    <a:pt x="440" y="237"/>
                    <a:pt x="703" y="175"/>
                  </a:cubicBezTo>
                  <a:cubicBezTo>
                    <a:pt x="790" y="152"/>
                    <a:pt x="858" y="93"/>
                    <a:pt x="866" y="0"/>
                  </a:cubicBezTo>
                  <a:lnTo>
                    <a:pt x="866" y="0"/>
                  </a:lnTo>
                  <a:cubicBezTo>
                    <a:pt x="872" y="93"/>
                    <a:pt x="940" y="155"/>
                    <a:pt x="1030" y="175"/>
                  </a:cubicBezTo>
                  <a:close/>
                  <a:moveTo>
                    <a:pt x="864" y="1150"/>
                  </a:moveTo>
                  <a:cubicBezTo>
                    <a:pt x="1022" y="1150"/>
                    <a:pt x="1149" y="1023"/>
                    <a:pt x="1149" y="866"/>
                  </a:cubicBezTo>
                  <a:cubicBezTo>
                    <a:pt x="1149" y="708"/>
                    <a:pt x="1022" y="581"/>
                    <a:pt x="864" y="581"/>
                  </a:cubicBezTo>
                  <a:cubicBezTo>
                    <a:pt x="706" y="581"/>
                    <a:pt x="581" y="708"/>
                    <a:pt x="581" y="866"/>
                  </a:cubicBezTo>
                  <a:cubicBezTo>
                    <a:pt x="581" y="1023"/>
                    <a:pt x="708" y="1150"/>
                    <a:pt x="864" y="1150"/>
                  </a:cubicBezTo>
                  <a:close/>
                  <a:moveTo>
                    <a:pt x="488" y="440"/>
                  </a:moveTo>
                  <a:lnTo>
                    <a:pt x="793" y="440"/>
                  </a:lnTo>
                  <a:lnTo>
                    <a:pt x="793" y="302"/>
                  </a:lnTo>
                  <a:cubicBezTo>
                    <a:pt x="677" y="318"/>
                    <a:pt x="573" y="366"/>
                    <a:pt x="488" y="440"/>
                  </a:cubicBezTo>
                  <a:close/>
                  <a:moveTo>
                    <a:pt x="937" y="440"/>
                  </a:moveTo>
                  <a:lnTo>
                    <a:pt x="1242" y="440"/>
                  </a:lnTo>
                  <a:cubicBezTo>
                    <a:pt x="1157" y="366"/>
                    <a:pt x="1053" y="316"/>
                    <a:pt x="937" y="302"/>
                  </a:cubicBezTo>
                  <a:lnTo>
                    <a:pt x="937" y="440"/>
                  </a:lnTo>
                  <a:close/>
                  <a:moveTo>
                    <a:pt x="864" y="1435"/>
                  </a:moveTo>
                  <a:cubicBezTo>
                    <a:pt x="1039" y="1435"/>
                    <a:pt x="1140" y="1381"/>
                    <a:pt x="1242" y="1294"/>
                  </a:cubicBezTo>
                  <a:lnTo>
                    <a:pt x="488" y="1294"/>
                  </a:lnTo>
                  <a:cubicBezTo>
                    <a:pt x="590" y="1381"/>
                    <a:pt x="720" y="1435"/>
                    <a:pt x="864" y="1435"/>
                  </a:cubicBezTo>
                  <a:close/>
                  <a:moveTo>
                    <a:pt x="864" y="1009"/>
                  </a:moveTo>
                  <a:cubicBezTo>
                    <a:pt x="943" y="1009"/>
                    <a:pt x="1008" y="944"/>
                    <a:pt x="1008" y="869"/>
                  </a:cubicBezTo>
                  <a:cubicBezTo>
                    <a:pt x="1008" y="790"/>
                    <a:pt x="946" y="728"/>
                    <a:pt x="864" y="728"/>
                  </a:cubicBezTo>
                  <a:cubicBezTo>
                    <a:pt x="785" y="728"/>
                    <a:pt x="723" y="790"/>
                    <a:pt x="723" y="869"/>
                  </a:cubicBezTo>
                  <a:cubicBezTo>
                    <a:pt x="723" y="944"/>
                    <a:pt x="787" y="1009"/>
                    <a:pt x="864" y="1009"/>
                  </a:cubicBezTo>
                  <a:close/>
                  <a:moveTo>
                    <a:pt x="548" y="1150"/>
                  </a:moveTo>
                  <a:cubicBezTo>
                    <a:pt x="480" y="1074"/>
                    <a:pt x="440" y="975"/>
                    <a:pt x="440" y="866"/>
                  </a:cubicBezTo>
                  <a:cubicBezTo>
                    <a:pt x="440" y="756"/>
                    <a:pt x="480" y="657"/>
                    <a:pt x="548" y="581"/>
                  </a:cubicBezTo>
                  <a:lnTo>
                    <a:pt x="373" y="581"/>
                  </a:lnTo>
                  <a:cubicBezTo>
                    <a:pt x="325" y="666"/>
                    <a:pt x="296" y="762"/>
                    <a:pt x="296" y="866"/>
                  </a:cubicBezTo>
                  <a:cubicBezTo>
                    <a:pt x="296" y="969"/>
                    <a:pt x="325" y="1065"/>
                    <a:pt x="373" y="1150"/>
                  </a:cubicBezTo>
                  <a:lnTo>
                    <a:pt x="548" y="1150"/>
                  </a:lnTo>
                  <a:close/>
                  <a:moveTo>
                    <a:pt x="1358" y="1150"/>
                  </a:moveTo>
                  <a:cubicBezTo>
                    <a:pt x="1406" y="1065"/>
                    <a:pt x="1434" y="969"/>
                    <a:pt x="1434" y="866"/>
                  </a:cubicBezTo>
                  <a:cubicBezTo>
                    <a:pt x="1434" y="762"/>
                    <a:pt x="1406" y="666"/>
                    <a:pt x="1358" y="581"/>
                  </a:cubicBezTo>
                  <a:lnTo>
                    <a:pt x="1183" y="581"/>
                  </a:lnTo>
                  <a:cubicBezTo>
                    <a:pt x="1250" y="657"/>
                    <a:pt x="1293" y="756"/>
                    <a:pt x="1293" y="866"/>
                  </a:cubicBezTo>
                  <a:cubicBezTo>
                    <a:pt x="1293" y="975"/>
                    <a:pt x="1250" y="1074"/>
                    <a:pt x="1183" y="1150"/>
                  </a:cubicBezTo>
                  <a:lnTo>
                    <a:pt x="1358" y="115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45" name="Freeform 9"/>
            <p:cNvSpPr>
              <a:spLocks noChangeArrowheads="1"/>
            </p:cNvSpPr>
            <p:nvPr/>
          </p:nvSpPr>
          <p:spPr bwMode="auto">
            <a:xfrm>
              <a:off x="4718050" y="3551238"/>
              <a:ext cx="366713" cy="433387"/>
            </a:xfrm>
            <a:custGeom>
              <a:avLst/>
              <a:gdLst>
                <a:gd name="T0" fmla="*/ 779 w 1019"/>
                <a:gd name="T1" fmla="*/ 407 h 1205"/>
                <a:gd name="T2" fmla="*/ 525 w 1019"/>
                <a:gd name="T3" fmla="*/ 209 h 1205"/>
                <a:gd name="T4" fmla="*/ 243 w 1019"/>
                <a:gd name="T5" fmla="*/ 610 h 1205"/>
                <a:gd name="T6" fmla="*/ 525 w 1019"/>
                <a:gd name="T7" fmla="*/ 998 h 1205"/>
                <a:gd name="T8" fmla="*/ 779 w 1019"/>
                <a:gd name="T9" fmla="*/ 784 h 1205"/>
                <a:gd name="T10" fmla="*/ 1018 w 1019"/>
                <a:gd name="T11" fmla="*/ 784 h 1205"/>
                <a:gd name="T12" fmla="*/ 522 w 1019"/>
                <a:gd name="T13" fmla="*/ 1204 h 1205"/>
                <a:gd name="T14" fmla="*/ 0 w 1019"/>
                <a:gd name="T15" fmla="*/ 604 h 1205"/>
                <a:gd name="T16" fmla="*/ 525 w 1019"/>
                <a:gd name="T17" fmla="*/ 0 h 1205"/>
                <a:gd name="T18" fmla="*/ 1018 w 1019"/>
                <a:gd name="T19" fmla="*/ 404 h 1205"/>
                <a:gd name="T20" fmla="*/ 779 w 1019"/>
                <a:gd name="T21" fmla="*/ 404 h 1205"/>
                <a:gd name="T22" fmla="*/ 779 w 1019"/>
                <a:gd name="T23" fmla="*/ 407 h 1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19" h="1205">
                  <a:moveTo>
                    <a:pt x="779" y="407"/>
                  </a:moveTo>
                  <a:cubicBezTo>
                    <a:pt x="759" y="339"/>
                    <a:pt x="722" y="209"/>
                    <a:pt x="525" y="209"/>
                  </a:cubicBezTo>
                  <a:cubicBezTo>
                    <a:pt x="409" y="209"/>
                    <a:pt x="243" y="285"/>
                    <a:pt x="243" y="610"/>
                  </a:cubicBezTo>
                  <a:cubicBezTo>
                    <a:pt x="243" y="815"/>
                    <a:pt x="324" y="998"/>
                    <a:pt x="525" y="998"/>
                  </a:cubicBezTo>
                  <a:cubicBezTo>
                    <a:pt x="657" y="998"/>
                    <a:pt x="751" y="922"/>
                    <a:pt x="779" y="784"/>
                  </a:cubicBezTo>
                  <a:lnTo>
                    <a:pt x="1018" y="784"/>
                  </a:lnTo>
                  <a:cubicBezTo>
                    <a:pt x="970" y="1032"/>
                    <a:pt x="810" y="1204"/>
                    <a:pt x="522" y="1204"/>
                  </a:cubicBezTo>
                  <a:cubicBezTo>
                    <a:pt x="217" y="1204"/>
                    <a:pt x="0" y="998"/>
                    <a:pt x="0" y="604"/>
                  </a:cubicBezTo>
                  <a:cubicBezTo>
                    <a:pt x="0" y="203"/>
                    <a:pt x="231" y="0"/>
                    <a:pt x="525" y="0"/>
                  </a:cubicBezTo>
                  <a:cubicBezTo>
                    <a:pt x="866" y="0"/>
                    <a:pt x="1003" y="234"/>
                    <a:pt x="1018" y="404"/>
                  </a:cubicBezTo>
                  <a:lnTo>
                    <a:pt x="779" y="404"/>
                  </a:lnTo>
                  <a:lnTo>
                    <a:pt x="779" y="40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46" name="Freeform 10"/>
            <p:cNvSpPr>
              <a:spLocks noChangeArrowheads="1"/>
            </p:cNvSpPr>
            <p:nvPr/>
          </p:nvSpPr>
          <p:spPr bwMode="auto">
            <a:xfrm>
              <a:off x="5119688" y="3660775"/>
              <a:ext cx="311150" cy="320675"/>
            </a:xfrm>
            <a:custGeom>
              <a:avLst/>
              <a:gdLst>
                <a:gd name="T0" fmla="*/ 432 w 865"/>
                <a:gd name="T1" fmla="*/ 891 h 892"/>
                <a:gd name="T2" fmla="*/ 0 w 865"/>
                <a:gd name="T3" fmla="*/ 445 h 892"/>
                <a:gd name="T4" fmla="*/ 432 w 865"/>
                <a:gd name="T5" fmla="*/ 0 h 892"/>
                <a:gd name="T6" fmla="*/ 864 w 865"/>
                <a:gd name="T7" fmla="*/ 445 h 892"/>
                <a:gd name="T8" fmla="*/ 432 w 865"/>
                <a:gd name="T9" fmla="*/ 891 h 892"/>
                <a:gd name="T10" fmla="*/ 432 w 865"/>
                <a:gd name="T11" fmla="*/ 189 h 892"/>
                <a:gd name="T12" fmla="*/ 229 w 865"/>
                <a:gd name="T13" fmla="*/ 445 h 892"/>
                <a:gd name="T14" fmla="*/ 432 w 865"/>
                <a:gd name="T15" fmla="*/ 702 h 892"/>
                <a:gd name="T16" fmla="*/ 635 w 865"/>
                <a:gd name="T17" fmla="*/ 445 h 892"/>
                <a:gd name="T18" fmla="*/ 432 w 865"/>
                <a:gd name="T19" fmla="*/ 189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5" h="892">
                  <a:moveTo>
                    <a:pt x="432" y="891"/>
                  </a:moveTo>
                  <a:cubicBezTo>
                    <a:pt x="203" y="891"/>
                    <a:pt x="0" y="750"/>
                    <a:pt x="0" y="445"/>
                  </a:cubicBezTo>
                  <a:cubicBezTo>
                    <a:pt x="0" y="141"/>
                    <a:pt x="206" y="0"/>
                    <a:pt x="432" y="0"/>
                  </a:cubicBezTo>
                  <a:cubicBezTo>
                    <a:pt x="661" y="0"/>
                    <a:pt x="864" y="141"/>
                    <a:pt x="864" y="445"/>
                  </a:cubicBezTo>
                  <a:cubicBezTo>
                    <a:pt x="864" y="752"/>
                    <a:pt x="661" y="891"/>
                    <a:pt x="432" y="891"/>
                  </a:cubicBezTo>
                  <a:close/>
                  <a:moveTo>
                    <a:pt x="432" y="189"/>
                  </a:moveTo>
                  <a:cubicBezTo>
                    <a:pt x="260" y="189"/>
                    <a:pt x="229" y="338"/>
                    <a:pt x="229" y="445"/>
                  </a:cubicBezTo>
                  <a:cubicBezTo>
                    <a:pt x="229" y="552"/>
                    <a:pt x="260" y="702"/>
                    <a:pt x="432" y="702"/>
                  </a:cubicBezTo>
                  <a:cubicBezTo>
                    <a:pt x="604" y="702"/>
                    <a:pt x="635" y="552"/>
                    <a:pt x="635" y="445"/>
                  </a:cubicBezTo>
                  <a:cubicBezTo>
                    <a:pt x="635" y="338"/>
                    <a:pt x="604" y="189"/>
                    <a:pt x="432" y="18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47" name="Freeform 11"/>
            <p:cNvSpPr>
              <a:spLocks noChangeArrowheads="1"/>
            </p:cNvSpPr>
            <p:nvPr/>
          </p:nvSpPr>
          <p:spPr bwMode="auto">
            <a:xfrm>
              <a:off x="5475288" y="3660775"/>
              <a:ext cx="276225" cy="312738"/>
            </a:xfrm>
            <a:custGeom>
              <a:avLst/>
              <a:gdLst>
                <a:gd name="T0" fmla="*/ 542 w 766"/>
                <a:gd name="T1" fmla="*/ 868 h 869"/>
                <a:gd name="T2" fmla="*/ 542 w 766"/>
                <a:gd name="T3" fmla="*/ 355 h 869"/>
                <a:gd name="T4" fmla="*/ 398 w 766"/>
                <a:gd name="T5" fmla="*/ 189 h 869"/>
                <a:gd name="T6" fmla="*/ 223 w 766"/>
                <a:gd name="T7" fmla="*/ 383 h 869"/>
                <a:gd name="T8" fmla="*/ 223 w 766"/>
                <a:gd name="T9" fmla="*/ 868 h 869"/>
                <a:gd name="T10" fmla="*/ 0 w 766"/>
                <a:gd name="T11" fmla="*/ 868 h 869"/>
                <a:gd name="T12" fmla="*/ 0 w 766"/>
                <a:gd name="T13" fmla="*/ 23 h 869"/>
                <a:gd name="T14" fmla="*/ 215 w 766"/>
                <a:gd name="T15" fmla="*/ 23 h 869"/>
                <a:gd name="T16" fmla="*/ 215 w 766"/>
                <a:gd name="T17" fmla="*/ 147 h 869"/>
                <a:gd name="T18" fmla="*/ 217 w 766"/>
                <a:gd name="T19" fmla="*/ 147 h 869"/>
                <a:gd name="T20" fmla="*/ 471 w 766"/>
                <a:gd name="T21" fmla="*/ 0 h 869"/>
                <a:gd name="T22" fmla="*/ 765 w 766"/>
                <a:gd name="T23" fmla="*/ 282 h 869"/>
                <a:gd name="T24" fmla="*/ 765 w 766"/>
                <a:gd name="T25" fmla="*/ 868 h 869"/>
                <a:gd name="T26" fmla="*/ 542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542" y="868"/>
                  </a:move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8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  <a:lnTo>
                    <a:pt x="542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48" name="Freeform 12"/>
            <p:cNvSpPr>
              <a:spLocks noChangeArrowheads="1"/>
            </p:cNvSpPr>
            <p:nvPr/>
          </p:nvSpPr>
          <p:spPr bwMode="auto">
            <a:xfrm>
              <a:off x="5791200" y="3660775"/>
              <a:ext cx="279400" cy="320675"/>
            </a:xfrm>
            <a:custGeom>
              <a:avLst/>
              <a:gdLst>
                <a:gd name="T0" fmla="*/ 530 w 777"/>
                <a:gd name="T1" fmla="*/ 282 h 892"/>
                <a:gd name="T2" fmla="*/ 381 w 777"/>
                <a:gd name="T3" fmla="*/ 172 h 892"/>
                <a:gd name="T4" fmla="*/ 245 w 777"/>
                <a:gd name="T5" fmla="*/ 254 h 892"/>
                <a:gd name="T6" fmla="*/ 776 w 777"/>
                <a:gd name="T7" fmla="*/ 600 h 892"/>
                <a:gd name="T8" fmla="*/ 406 w 777"/>
                <a:gd name="T9" fmla="*/ 891 h 892"/>
                <a:gd name="T10" fmla="*/ 0 w 777"/>
                <a:gd name="T11" fmla="*/ 597 h 892"/>
                <a:gd name="T12" fmla="*/ 228 w 777"/>
                <a:gd name="T13" fmla="*/ 597 h 892"/>
                <a:gd name="T14" fmla="*/ 412 w 777"/>
                <a:gd name="T15" fmla="*/ 721 h 892"/>
                <a:gd name="T16" fmla="*/ 553 w 777"/>
                <a:gd name="T17" fmla="*/ 634 h 892"/>
                <a:gd name="T18" fmla="*/ 28 w 777"/>
                <a:gd name="T19" fmla="*/ 282 h 892"/>
                <a:gd name="T20" fmla="*/ 369 w 777"/>
                <a:gd name="T21" fmla="*/ 0 h 892"/>
                <a:gd name="T22" fmla="*/ 750 w 777"/>
                <a:gd name="T23" fmla="*/ 279 h 892"/>
                <a:gd name="T24" fmla="*/ 530 w 777"/>
                <a:gd name="T25" fmla="*/ 279 h 892"/>
                <a:gd name="T26" fmla="*/ 530 w 777"/>
                <a:gd name="T27" fmla="*/ 282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77" h="892">
                  <a:moveTo>
                    <a:pt x="530" y="282"/>
                  </a:moveTo>
                  <a:cubicBezTo>
                    <a:pt x="522" y="229"/>
                    <a:pt x="503" y="172"/>
                    <a:pt x="381" y="172"/>
                  </a:cubicBezTo>
                  <a:cubicBezTo>
                    <a:pt x="260" y="172"/>
                    <a:pt x="245" y="217"/>
                    <a:pt x="245" y="254"/>
                  </a:cubicBezTo>
                  <a:cubicBezTo>
                    <a:pt x="245" y="386"/>
                    <a:pt x="776" y="291"/>
                    <a:pt x="776" y="600"/>
                  </a:cubicBezTo>
                  <a:cubicBezTo>
                    <a:pt x="776" y="846"/>
                    <a:pt x="536" y="891"/>
                    <a:pt x="406" y="891"/>
                  </a:cubicBezTo>
                  <a:cubicBezTo>
                    <a:pt x="214" y="891"/>
                    <a:pt x="5" y="823"/>
                    <a:pt x="0" y="597"/>
                  </a:cubicBezTo>
                  <a:lnTo>
                    <a:pt x="228" y="597"/>
                  </a:lnTo>
                  <a:cubicBezTo>
                    <a:pt x="228" y="668"/>
                    <a:pt x="274" y="721"/>
                    <a:pt x="412" y="721"/>
                  </a:cubicBezTo>
                  <a:cubicBezTo>
                    <a:pt x="527" y="721"/>
                    <a:pt x="553" y="665"/>
                    <a:pt x="553" y="634"/>
                  </a:cubicBezTo>
                  <a:cubicBezTo>
                    <a:pt x="553" y="493"/>
                    <a:pt x="28" y="600"/>
                    <a:pt x="28" y="282"/>
                  </a:cubicBezTo>
                  <a:cubicBezTo>
                    <a:pt x="28" y="158"/>
                    <a:pt x="107" y="0"/>
                    <a:pt x="369" y="0"/>
                  </a:cubicBezTo>
                  <a:cubicBezTo>
                    <a:pt x="536" y="0"/>
                    <a:pt x="734" y="42"/>
                    <a:pt x="750" y="279"/>
                  </a:cubicBezTo>
                  <a:lnTo>
                    <a:pt x="530" y="279"/>
                  </a:lnTo>
                  <a:lnTo>
                    <a:pt x="530" y="28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49" name="Freeform 13"/>
            <p:cNvSpPr>
              <a:spLocks noChangeArrowheads="1"/>
            </p:cNvSpPr>
            <p:nvPr/>
          </p:nvSpPr>
          <p:spPr bwMode="auto">
            <a:xfrm>
              <a:off x="6110288" y="3668713"/>
              <a:ext cx="274637" cy="312737"/>
            </a:xfrm>
            <a:custGeom>
              <a:avLst/>
              <a:gdLst>
                <a:gd name="T0" fmla="*/ 547 w 763"/>
                <a:gd name="T1" fmla="*/ 845 h 869"/>
                <a:gd name="T2" fmla="*/ 547 w 763"/>
                <a:gd name="T3" fmla="*/ 727 h 869"/>
                <a:gd name="T4" fmla="*/ 545 w 763"/>
                <a:gd name="T5" fmla="*/ 727 h 869"/>
                <a:gd name="T6" fmla="*/ 288 w 763"/>
                <a:gd name="T7" fmla="*/ 868 h 869"/>
                <a:gd name="T8" fmla="*/ 0 w 763"/>
                <a:gd name="T9" fmla="*/ 554 h 869"/>
                <a:gd name="T10" fmla="*/ 0 w 763"/>
                <a:gd name="T11" fmla="*/ 0 h 869"/>
                <a:gd name="T12" fmla="*/ 223 w 763"/>
                <a:gd name="T13" fmla="*/ 0 h 869"/>
                <a:gd name="T14" fmla="*/ 223 w 763"/>
                <a:gd name="T15" fmla="*/ 523 h 869"/>
                <a:gd name="T16" fmla="*/ 367 w 763"/>
                <a:gd name="T17" fmla="*/ 679 h 869"/>
                <a:gd name="T18" fmla="*/ 539 w 763"/>
                <a:gd name="T19" fmla="*/ 487 h 869"/>
                <a:gd name="T20" fmla="*/ 539 w 763"/>
                <a:gd name="T21" fmla="*/ 0 h 869"/>
                <a:gd name="T22" fmla="*/ 762 w 763"/>
                <a:gd name="T23" fmla="*/ 0 h 869"/>
                <a:gd name="T24" fmla="*/ 762 w 763"/>
                <a:gd name="T25" fmla="*/ 845 h 869"/>
                <a:gd name="T26" fmla="*/ 547 w 763"/>
                <a:gd name="T27" fmla="*/ 845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3" h="869">
                  <a:moveTo>
                    <a:pt x="547" y="845"/>
                  </a:moveTo>
                  <a:lnTo>
                    <a:pt x="547" y="727"/>
                  </a:lnTo>
                  <a:lnTo>
                    <a:pt x="545" y="727"/>
                  </a:lnTo>
                  <a:cubicBezTo>
                    <a:pt x="494" y="817"/>
                    <a:pt x="403" y="868"/>
                    <a:pt x="288" y="868"/>
                  </a:cubicBezTo>
                  <a:cubicBezTo>
                    <a:pt x="121" y="868"/>
                    <a:pt x="0" y="772"/>
                    <a:pt x="0" y="554"/>
                  </a:cubicBezTo>
                  <a:lnTo>
                    <a:pt x="0" y="0"/>
                  </a:lnTo>
                  <a:lnTo>
                    <a:pt x="223" y="0"/>
                  </a:lnTo>
                  <a:lnTo>
                    <a:pt x="223" y="523"/>
                  </a:lnTo>
                  <a:cubicBezTo>
                    <a:pt x="223" y="653"/>
                    <a:pt x="299" y="679"/>
                    <a:pt x="367" y="679"/>
                  </a:cubicBezTo>
                  <a:cubicBezTo>
                    <a:pt x="440" y="679"/>
                    <a:pt x="539" y="636"/>
                    <a:pt x="539" y="487"/>
                  </a:cubicBezTo>
                  <a:lnTo>
                    <a:pt x="539" y="0"/>
                  </a:lnTo>
                  <a:lnTo>
                    <a:pt x="762" y="0"/>
                  </a:lnTo>
                  <a:lnTo>
                    <a:pt x="762" y="845"/>
                  </a:lnTo>
                  <a:lnTo>
                    <a:pt x="547" y="84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50" name="Freeform 14"/>
            <p:cNvSpPr>
              <a:spLocks noChangeArrowheads="1"/>
            </p:cNvSpPr>
            <p:nvPr/>
          </p:nvSpPr>
          <p:spPr bwMode="auto">
            <a:xfrm>
              <a:off x="6446838" y="3562350"/>
              <a:ext cx="80962" cy="411163"/>
            </a:xfrm>
            <a:custGeom>
              <a:avLst/>
              <a:gdLst>
                <a:gd name="T0" fmla="*/ 223 w 224"/>
                <a:gd name="T1" fmla="*/ 1142 h 1143"/>
                <a:gd name="T2" fmla="*/ 0 w 224"/>
                <a:gd name="T3" fmla="*/ 1142 h 1143"/>
                <a:gd name="T4" fmla="*/ 0 w 224"/>
                <a:gd name="T5" fmla="*/ 0 h 1143"/>
                <a:gd name="T6" fmla="*/ 223 w 224"/>
                <a:gd name="T7" fmla="*/ 0 h 1143"/>
                <a:gd name="T8" fmla="*/ 223 w 224"/>
                <a:gd name="T9" fmla="*/ 1142 h 1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" h="1143">
                  <a:moveTo>
                    <a:pt x="223" y="1142"/>
                  </a:moveTo>
                  <a:lnTo>
                    <a:pt x="0" y="1142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114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51" name="Freeform 15"/>
            <p:cNvSpPr>
              <a:spLocks noChangeArrowheads="1"/>
            </p:cNvSpPr>
            <p:nvPr/>
          </p:nvSpPr>
          <p:spPr bwMode="auto">
            <a:xfrm>
              <a:off x="6572250" y="3587750"/>
              <a:ext cx="171450" cy="388938"/>
            </a:xfrm>
            <a:custGeom>
              <a:avLst/>
              <a:gdLst>
                <a:gd name="T0" fmla="*/ 477 w 478"/>
                <a:gd name="T1" fmla="*/ 226 h 1081"/>
                <a:gd name="T2" fmla="*/ 477 w 478"/>
                <a:gd name="T3" fmla="*/ 384 h 1081"/>
                <a:gd name="T4" fmla="*/ 339 w 478"/>
                <a:gd name="T5" fmla="*/ 384 h 1081"/>
                <a:gd name="T6" fmla="*/ 339 w 478"/>
                <a:gd name="T7" fmla="*/ 843 h 1081"/>
                <a:gd name="T8" fmla="*/ 432 w 478"/>
                <a:gd name="T9" fmla="*/ 910 h 1081"/>
                <a:gd name="T10" fmla="*/ 477 w 478"/>
                <a:gd name="T11" fmla="*/ 907 h 1081"/>
                <a:gd name="T12" fmla="*/ 477 w 478"/>
                <a:gd name="T13" fmla="*/ 1077 h 1081"/>
                <a:gd name="T14" fmla="*/ 372 w 478"/>
                <a:gd name="T15" fmla="*/ 1080 h 1081"/>
                <a:gd name="T16" fmla="*/ 344 w 478"/>
                <a:gd name="T17" fmla="*/ 1080 h 1081"/>
                <a:gd name="T18" fmla="*/ 116 w 478"/>
                <a:gd name="T19" fmla="*/ 896 h 1081"/>
                <a:gd name="T20" fmla="*/ 116 w 478"/>
                <a:gd name="T21" fmla="*/ 386 h 1081"/>
                <a:gd name="T22" fmla="*/ 0 w 478"/>
                <a:gd name="T23" fmla="*/ 386 h 1081"/>
                <a:gd name="T24" fmla="*/ 0 w 478"/>
                <a:gd name="T25" fmla="*/ 228 h 1081"/>
                <a:gd name="T26" fmla="*/ 116 w 478"/>
                <a:gd name="T27" fmla="*/ 228 h 1081"/>
                <a:gd name="T28" fmla="*/ 116 w 478"/>
                <a:gd name="T29" fmla="*/ 0 h 1081"/>
                <a:gd name="T30" fmla="*/ 339 w 478"/>
                <a:gd name="T31" fmla="*/ 0 h 1081"/>
                <a:gd name="T32" fmla="*/ 339 w 478"/>
                <a:gd name="T33" fmla="*/ 226 h 1081"/>
                <a:gd name="T34" fmla="*/ 477 w 478"/>
                <a:gd name="T35" fmla="*/ 226 h 10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8" h="1081">
                  <a:moveTo>
                    <a:pt x="477" y="226"/>
                  </a:moveTo>
                  <a:lnTo>
                    <a:pt x="477" y="384"/>
                  </a:lnTo>
                  <a:lnTo>
                    <a:pt x="339" y="384"/>
                  </a:lnTo>
                  <a:lnTo>
                    <a:pt x="339" y="843"/>
                  </a:lnTo>
                  <a:cubicBezTo>
                    <a:pt x="339" y="891"/>
                    <a:pt x="341" y="910"/>
                    <a:pt x="432" y="910"/>
                  </a:cubicBezTo>
                  <a:cubicBezTo>
                    <a:pt x="446" y="910"/>
                    <a:pt x="463" y="907"/>
                    <a:pt x="477" y="907"/>
                  </a:cubicBezTo>
                  <a:lnTo>
                    <a:pt x="477" y="1077"/>
                  </a:lnTo>
                  <a:cubicBezTo>
                    <a:pt x="443" y="1080"/>
                    <a:pt x="406" y="1080"/>
                    <a:pt x="372" y="1080"/>
                  </a:cubicBezTo>
                  <a:lnTo>
                    <a:pt x="344" y="1080"/>
                  </a:lnTo>
                  <a:cubicBezTo>
                    <a:pt x="152" y="1080"/>
                    <a:pt x="116" y="1006"/>
                    <a:pt x="116" y="896"/>
                  </a:cubicBezTo>
                  <a:lnTo>
                    <a:pt x="116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6" y="228"/>
                  </a:lnTo>
                  <a:lnTo>
                    <a:pt x="116" y="0"/>
                  </a:lnTo>
                  <a:lnTo>
                    <a:pt x="339" y="0"/>
                  </a:lnTo>
                  <a:lnTo>
                    <a:pt x="339" y="226"/>
                  </a:lnTo>
                  <a:lnTo>
                    <a:pt x="477" y="22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52" name="Freeform 16"/>
            <p:cNvSpPr>
              <a:spLocks noChangeArrowheads="1"/>
            </p:cNvSpPr>
            <p:nvPr/>
          </p:nvSpPr>
          <p:spPr bwMode="auto">
            <a:xfrm>
              <a:off x="6800850" y="3559175"/>
              <a:ext cx="80963" cy="414338"/>
            </a:xfrm>
            <a:custGeom>
              <a:avLst/>
              <a:gdLst>
                <a:gd name="T0" fmla="*/ 223 w 224"/>
                <a:gd name="T1" fmla="*/ 206 h 1151"/>
                <a:gd name="T2" fmla="*/ 0 w 224"/>
                <a:gd name="T3" fmla="*/ 206 h 1151"/>
                <a:gd name="T4" fmla="*/ 0 w 224"/>
                <a:gd name="T5" fmla="*/ 0 h 1151"/>
                <a:gd name="T6" fmla="*/ 223 w 224"/>
                <a:gd name="T7" fmla="*/ 0 h 1151"/>
                <a:gd name="T8" fmla="*/ 223 w 224"/>
                <a:gd name="T9" fmla="*/ 206 h 1151"/>
                <a:gd name="T10" fmla="*/ 223 w 224"/>
                <a:gd name="T11" fmla="*/ 305 h 1151"/>
                <a:gd name="T12" fmla="*/ 223 w 224"/>
                <a:gd name="T13" fmla="*/ 1150 h 1151"/>
                <a:gd name="T14" fmla="*/ 0 w 224"/>
                <a:gd name="T15" fmla="*/ 1150 h 1151"/>
                <a:gd name="T16" fmla="*/ 0 w 224"/>
                <a:gd name="T17" fmla="*/ 305 h 1151"/>
                <a:gd name="T18" fmla="*/ 223 w 224"/>
                <a:gd name="T19" fmla="*/ 305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4" h="1151">
                  <a:moveTo>
                    <a:pt x="223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206"/>
                  </a:lnTo>
                  <a:close/>
                  <a:moveTo>
                    <a:pt x="223" y="305"/>
                  </a:moveTo>
                  <a:lnTo>
                    <a:pt x="223" y="1150"/>
                  </a:lnTo>
                  <a:lnTo>
                    <a:pt x="0" y="1150"/>
                  </a:lnTo>
                  <a:lnTo>
                    <a:pt x="0" y="305"/>
                  </a:lnTo>
                  <a:lnTo>
                    <a:pt x="223" y="30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53" name="Freeform 17"/>
            <p:cNvSpPr>
              <a:spLocks noChangeArrowheads="1"/>
            </p:cNvSpPr>
            <p:nvPr/>
          </p:nvSpPr>
          <p:spPr bwMode="auto">
            <a:xfrm>
              <a:off x="6942138" y="3660775"/>
              <a:ext cx="276225" cy="312738"/>
            </a:xfrm>
            <a:custGeom>
              <a:avLst/>
              <a:gdLst>
                <a:gd name="T0" fmla="*/ 765 w 766"/>
                <a:gd name="T1" fmla="*/ 868 h 869"/>
                <a:gd name="T2" fmla="*/ 542 w 766"/>
                <a:gd name="T3" fmla="*/ 868 h 869"/>
                <a:gd name="T4" fmla="*/ 542 w 766"/>
                <a:gd name="T5" fmla="*/ 355 h 869"/>
                <a:gd name="T6" fmla="*/ 398 w 766"/>
                <a:gd name="T7" fmla="*/ 189 h 869"/>
                <a:gd name="T8" fmla="*/ 223 w 766"/>
                <a:gd name="T9" fmla="*/ 383 h 869"/>
                <a:gd name="T10" fmla="*/ 223 w 766"/>
                <a:gd name="T11" fmla="*/ 868 h 869"/>
                <a:gd name="T12" fmla="*/ 0 w 766"/>
                <a:gd name="T13" fmla="*/ 868 h 869"/>
                <a:gd name="T14" fmla="*/ 0 w 766"/>
                <a:gd name="T15" fmla="*/ 23 h 869"/>
                <a:gd name="T16" fmla="*/ 215 w 766"/>
                <a:gd name="T17" fmla="*/ 23 h 869"/>
                <a:gd name="T18" fmla="*/ 215 w 766"/>
                <a:gd name="T19" fmla="*/ 147 h 869"/>
                <a:gd name="T20" fmla="*/ 217 w 766"/>
                <a:gd name="T21" fmla="*/ 147 h 869"/>
                <a:gd name="T22" fmla="*/ 471 w 766"/>
                <a:gd name="T23" fmla="*/ 0 h 869"/>
                <a:gd name="T24" fmla="*/ 765 w 766"/>
                <a:gd name="T25" fmla="*/ 282 h 869"/>
                <a:gd name="T26" fmla="*/ 765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765" y="868"/>
                  </a:moveTo>
                  <a:lnTo>
                    <a:pt x="542" y="868"/>
                  </a:ln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9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54" name="Freeform 18"/>
            <p:cNvSpPr>
              <a:spLocks noChangeArrowheads="1"/>
            </p:cNvSpPr>
            <p:nvPr/>
          </p:nvSpPr>
          <p:spPr bwMode="auto">
            <a:xfrm>
              <a:off x="7259638" y="3660775"/>
              <a:ext cx="293687" cy="438150"/>
            </a:xfrm>
            <a:custGeom>
              <a:avLst/>
              <a:gdLst>
                <a:gd name="T0" fmla="*/ 816 w 817"/>
                <a:gd name="T1" fmla="*/ 26 h 1216"/>
                <a:gd name="T2" fmla="*/ 816 w 817"/>
                <a:gd name="T3" fmla="*/ 826 h 1216"/>
                <a:gd name="T4" fmla="*/ 387 w 817"/>
                <a:gd name="T5" fmla="*/ 1215 h 1216"/>
                <a:gd name="T6" fmla="*/ 17 w 817"/>
                <a:gd name="T7" fmla="*/ 961 h 1216"/>
                <a:gd name="T8" fmla="*/ 260 w 817"/>
                <a:gd name="T9" fmla="*/ 961 h 1216"/>
                <a:gd name="T10" fmla="*/ 415 w 817"/>
                <a:gd name="T11" fmla="*/ 1046 h 1216"/>
                <a:gd name="T12" fmla="*/ 593 w 817"/>
                <a:gd name="T13" fmla="*/ 851 h 1216"/>
                <a:gd name="T14" fmla="*/ 593 w 817"/>
                <a:gd name="T15" fmla="*/ 750 h 1216"/>
                <a:gd name="T16" fmla="*/ 590 w 817"/>
                <a:gd name="T17" fmla="*/ 747 h 1216"/>
                <a:gd name="T18" fmla="*/ 365 w 817"/>
                <a:gd name="T19" fmla="*/ 874 h 1216"/>
                <a:gd name="T20" fmla="*/ 0 w 817"/>
                <a:gd name="T21" fmla="*/ 437 h 1216"/>
                <a:gd name="T22" fmla="*/ 353 w 817"/>
                <a:gd name="T23" fmla="*/ 0 h 1216"/>
                <a:gd name="T24" fmla="*/ 602 w 817"/>
                <a:gd name="T25" fmla="*/ 147 h 1216"/>
                <a:gd name="T26" fmla="*/ 604 w 817"/>
                <a:gd name="T27" fmla="*/ 147 h 1216"/>
                <a:gd name="T28" fmla="*/ 604 w 817"/>
                <a:gd name="T29" fmla="*/ 20 h 1216"/>
                <a:gd name="T30" fmla="*/ 816 w 817"/>
                <a:gd name="T31" fmla="*/ 20 h 1216"/>
                <a:gd name="T32" fmla="*/ 816 w 817"/>
                <a:gd name="T33" fmla="*/ 26 h 1216"/>
                <a:gd name="T34" fmla="*/ 407 w 817"/>
                <a:gd name="T35" fmla="*/ 688 h 1216"/>
                <a:gd name="T36" fmla="*/ 596 w 817"/>
                <a:gd name="T37" fmla="*/ 442 h 1216"/>
                <a:gd name="T38" fmla="*/ 404 w 817"/>
                <a:gd name="T39" fmla="*/ 195 h 1216"/>
                <a:gd name="T40" fmla="*/ 229 w 817"/>
                <a:gd name="T41" fmla="*/ 451 h 1216"/>
                <a:gd name="T42" fmla="*/ 407 w 817"/>
                <a:gd name="T43" fmla="*/ 688 h 1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17" h="1216">
                  <a:moveTo>
                    <a:pt x="816" y="26"/>
                  </a:moveTo>
                  <a:lnTo>
                    <a:pt x="816" y="826"/>
                  </a:lnTo>
                  <a:cubicBezTo>
                    <a:pt x="816" y="973"/>
                    <a:pt x="805" y="1215"/>
                    <a:pt x="387" y="1215"/>
                  </a:cubicBezTo>
                  <a:cubicBezTo>
                    <a:pt x="212" y="1215"/>
                    <a:pt x="29" y="1142"/>
                    <a:pt x="17" y="961"/>
                  </a:cubicBezTo>
                  <a:lnTo>
                    <a:pt x="260" y="961"/>
                  </a:lnTo>
                  <a:cubicBezTo>
                    <a:pt x="269" y="1004"/>
                    <a:pt x="288" y="1046"/>
                    <a:pt x="415" y="1046"/>
                  </a:cubicBezTo>
                  <a:cubicBezTo>
                    <a:pt x="534" y="1046"/>
                    <a:pt x="593" y="990"/>
                    <a:pt x="593" y="851"/>
                  </a:cubicBezTo>
                  <a:lnTo>
                    <a:pt x="593" y="750"/>
                  </a:lnTo>
                  <a:lnTo>
                    <a:pt x="590" y="747"/>
                  </a:lnTo>
                  <a:cubicBezTo>
                    <a:pt x="554" y="812"/>
                    <a:pt x="497" y="874"/>
                    <a:pt x="365" y="874"/>
                  </a:cubicBezTo>
                  <a:cubicBezTo>
                    <a:pt x="161" y="874"/>
                    <a:pt x="0" y="733"/>
                    <a:pt x="0" y="437"/>
                  </a:cubicBezTo>
                  <a:cubicBezTo>
                    <a:pt x="0" y="144"/>
                    <a:pt x="167" y="0"/>
                    <a:pt x="353" y="0"/>
                  </a:cubicBezTo>
                  <a:cubicBezTo>
                    <a:pt x="511" y="0"/>
                    <a:pt x="573" y="93"/>
                    <a:pt x="602" y="147"/>
                  </a:cubicBezTo>
                  <a:lnTo>
                    <a:pt x="604" y="147"/>
                  </a:lnTo>
                  <a:lnTo>
                    <a:pt x="604" y="20"/>
                  </a:lnTo>
                  <a:lnTo>
                    <a:pt x="816" y="20"/>
                  </a:lnTo>
                  <a:lnTo>
                    <a:pt x="816" y="26"/>
                  </a:lnTo>
                  <a:close/>
                  <a:moveTo>
                    <a:pt x="407" y="688"/>
                  </a:moveTo>
                  <a:cubicBezTo>
                    <a:pt x="559" y="688"/>
                    <a:pt x="596" y="558"/>
                    <a:pt x="596" y="442"/>
                  </a:cubicBezTo>
                  <a:cubicBezTo>
                    <a:pt x="596" y="308"/>
                    <a:pt x="528" y="195"/>
                    <a:pt x="404" y="195"/>
                  </a:cubicBezTo>
                  <a:cubicBezTo>
                    <a:pt x="322" y="195"/>
                    <a:pt x="229" y="254"/>
                    <a:pt x="229" y="451"/>
                  </a:cubicBezTo>
                  <a:cubicBezTo>
                    <a:pt x="229" y="561"/>
                    <a:pt x="274" y="688"/>
                    <a:pt x="407" y="6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7EA29-86B8-4D3F-8889-FFEE7BEB0B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1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Stock_84861971_XXLARGE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2063750"/>
          </a:xfrm>
          <a:prstGeom prst="rect">
            <a:avLst/>
          </a:prstGeom>
        </p:spPr>
      </p:pic>
      <p:sp>
        <p:nvSpPr>
          <p:cNvPr id="43" name="Rectangle 42"/>
          <p:cNvSpPr/>
          <p:nvPr userDrawn="1"/>
        </p:nvSpPr>
        <p:spPr>
          <a:xfrm>
            <a:off x="1611" y="-1"/>
            <a:ext cx="9151219" cy="2053168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2" name="Group 48"/>
          <p:cNvGrpSpPr/>
          <p:nvPr userDrawn="1"/>
        </p:nvGrpSpPr>
        <p:grpSpPr>
          <a:xfrm>
            <a:off x="7661372" y="276622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50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51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52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54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56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57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79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0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1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2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3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4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5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6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7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8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9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0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1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2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3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4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5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</p:grpSp>
      <p:sp>
        <p:nvSpPr>
          <p:cNvPr id="11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2742496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  <a:endParaRPr lang="en-US" dirty="0"/>
          </a:p>
          <a:p>
            <a:r>
              <a:rPr lang="en-US" dirty="0"/>
              <a:t>Subtitle placeholder</a:t>
            </a:r>
            <a:endParaRPr lang="en-US" dirty="0"/>
          </a:p>
        </p:txBody>
      </p:sp>
      <p:sp>
        <p:nvSpPr>
          <p:cNvPr id="120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56529"/>
            <a:ext cx="7653702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1 Line HCC Title Slide Placeholder</a:t>
            </a:r>
            <a:endParaRPr lang="en-US" dirty="0"/>
          </a:p>
        </p:txBody>
      </p:sp>
      <p:sp>
        <p:nvSpPr>
          <p:cNvPr id="121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3805038"/>
            <a:ext cx="4633158" cy="307777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  <a:endParaRPr lang="en-US" dirty="0"/>
          </a:p>
        </p:txBody>
      </p:sp>
      <p:sp>
        <p:nvSpPr>
          <p:cNvPr id="12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036019"/>
            <a:ext cx="4633158" cy="276999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endParaRPr lang="en-US" dirty="0"/>
          </a:p>
        </p:txBody>
      </p:sp>
      <p:sp>
        <p:nvSpPr>
          <p:cNvPr id="123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12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187862" y="4313018"/>
            <a:ext cx="4633158" cy="276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280670" indent="0">
              <a:buNone/>
              <a:defRPr sz="1400"/>
            </a:lvl2pPr>
            <a:lvl3pPr marL="574675" indent="0">
              <a:buNone/>
              <a:defRPr sz="1400"/>
            </a:lvl3pPr>
            <a:lvl4pPr marL="855980" indent="0">
              <a:buNone/>
              <a:defRPr sz="1400"/>
            </a:lvl4pPr>
            <a:lvl5pPr marL="1090930" indent="0">
              <a:buNone/>
              <a:defRPr sz="1400"/>
            </a:lvl5pPr>
          </a:lstStyle>
          <a:p>
            <a:pPr lvl="0"/>
            <a:r>
              <a:rPr lang="en-US" dirty="0"/>
              <a:t>Date</a:t>
            </a:r>
            <a:endParaRPr lang="en-US" dirty="0"/>
          </a:p>
        </p:txBody>
      </p:sp>
      <p:grpSp>
        <p:nvGrpSpPr>
          <p:cNvPr id="4" name="Group 124"/>
          <p:cNvGrpSpPr>
            <a:grpSpLocks noChangeAspect="1"/>
          </p:cNvGrpSpPr>
          <p:nvPr userDrawn="1"/>
        </p:nvGrpSpPr>
        <p:grpSpPr>
          <a:xfrm>
            <a:off x="328614" y="271991"/>
            <a:ext cx="1708434" cy="201168"/>
            <a:chOff x="2106613" y="3457575"/>
            <a:chExt cx="5446712" cy="641350"/>
          </a:xfrm>
          <a:solidFill>
            <a:schemeClr val="bg1"/>
          </a:solidFill>
        </p:grpSpPr>
        <p:sp>
          <p:nvSpPr>
            <p:cNvPr id="126" name="Freeform 1"/>
            <p:cNvSpPr>
              <a:spLocks noChangeArrowheads="1"/>
            </p:cNvSpPr>
            <p:nvPr/>
          </p:nvSpPr>
          <p:spPr bwMode="auto">
            <a:xfrm>
              <a:off x="2786063" y="3563938"/>
              <a:ext cx="325437" cy="411162"/>
            </a:xfrm>
            <a:custGeom>
              <a:avLst/>
              <a:gdLst>
                <a:gd name="T0" fmla="*/ 234 w 904"/>
                <a:gd name="T1" fmla="*/ 628 h 1140"/>
                <a:gd name="T2" fmla="*/ 234 w 904"/>
                <a:gd name="T3" fmla="*/ 1139 h 1140"/>
                <a:gd name="T4" fmla="*/ 0 w 904"/>
                <a:gd name="T5" fmla="*/ 1139 h 1140"/>
                <a:gd name="T6" fmla="*/ 0 w 904"/>
                <a:gd name="T7" fmla="*/ 0 h 1140"/>
                <a:gd name="T8" fmla="*/ 234 w 904"/>
                <a:gd name="T9" fmla="*/ 0 h 1140"/>
                <a:gd name="T10" fmla="*/ 234 w 904"/>
                <a:gd name="T11" fmla="*/ 432 h 1140"/>
                <a:gd name="T12" fmla="*/ 669 w 904"/>
                <a:gd name="T13" fmla="*/ 432 h 1140"/>
                <a:gd name="T14" fmla="*/ 669 w 904"/>
                <a:gd name="T15" fmla="*/ 0 h 1140"/>
                <a:gd name="T16" fmla="*/ 903 w 904"/>
                <a:gd name="T17" fmla="*/ 0 h 1140"/>
                <a:gd name="T18" fmla="*/ 903 w 904"/>
                <a:gd name="T19" fmla="*/ 1139 h 1140"/>
                <a:gd name="T20" fmla="*/ 669 w 904"/>
                <a:gd name="T21" fmla="*/ 1139 h 1140"/>
                <a:gd name="T22" fmla="*/ 669 w 904"/>
                <a:gd name="T23" fmla="*/ 628 h 1140"/>
                <a:gd name="T24" fmla="*/ 234 w 904"/>
                <a:gd name="T25" fmla="*/ 628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4" h="1140">
                  <a:moveTo>
                    <a:pt x="234" y="628"/>
                  </a:moveTo>
                  <a:lnTo>
                    <a:pt x="234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34" y="0"/>
                  </a:lnTo>
                  <a:lnTo>
                    <a:pt x="234" y="432"/>
                  </a:lnTo>
                  <a:lnTo>
                    <a:pt x="669" y="432"/>
                  </a:lnTo>
                  <a:lnTo>
                    <a:pt x="669" y="0"/>
                  </a:lnTo>
                  <a:lnTo>
                    <a:pt x="903" y="0"/>
                  </a:lnTo>
                  <a:lnTo>
                    <a:pt x="903" y="1139"/>
                  </a:lnTo>
                  <a:lnTo>
                    <a:pt x="669" y="1139"/>
                  </a:lnTo>
                  <a:lnTo>
                    <a:pt x="669" y="628"/>
                  </a:lnTo>
                  <a:lnTo>
                    <a:pt x="234" y="6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29" name="Freeform 2"/>
            <p:cNvSpPr>
              <a:spLocks noChangeArrowheads="1"/>
            </p:cNvSpPr>
            <p:nvPr/>
          </p:nvSpPr>
          <p:spPr bwMode="auto">
            <a:xfrm>
              <a:off x="3179763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34" name="Freeform 3"/>
            <p:cNvSpPr>
              <a:spLocks noChangeArrowheads="1"/>
            </p:cNvSpPr>
            <p:nvPr/>
          </p:nvSpPr>
          <p:spPr bwMode="auto">
            <a:xfrm>
              <a:off x="3294063" y="3587750"/>
              <a:ext cx="168275" cy="390525"/>
            </a:xfrm>
            <a:custGeom>
              <a:avLst/>
              <a:gdLst>
                <a:gd name="T0" fmla="*/ 466 w 467"/>
                <a:gd name="T1" fmla="*/ 228 h 1083"/>
                <a:gd name="T2" fmla="*/ 466 w 467"/>
                <a:gd name="T3" fmla="*/ 386 h 1083"/>
                <a:gd name="T4" fmla="*/ 330 w 467"/>
                <a:gd name="T5" fmla="*/ 386 h 1083"/>
                <a:gd name="T6" fmla="*/ 330 w 467"/>
                <a:gd name="T7" fmla="*/ 845 h 1083"/>
                <a:gd name="T8" fmla="*/ 421 w 467"/>
                <a:gd name="T9" fmla="*/ 913 h 1083"/>
                <a:gd name="T10" fmla="*/ 466 w 467"/>
                <a:gd name="T11" fmla="*/ 910 h 1083"/>
                <a:gd name="T12" fmla="*/ 466 w 467"/>
                <a:gd name="T13" fmla="*/ 1080 h 1083"/>
                <a:gd name="T14" fmla="*/ 364 w 467"/>
                <a:gd name="T15" fmla="*/ 1082 h 1083"/>
                <a:gd name="T16" fmla="*/ 336 w 467"/>
                <a:gd name="T17" fmla="*/ 1082 h 1083"/>
                <a:gd name="T18" fmla="*/ 113 w 467"/>
                <a:gd name="T19" fmla="*/ 899 h 1083"/>
                <a:gd name="T20" fmla="*/ 113 w 467"/>
                <a:gd name="T21" fmla="*/ 386 h 1083"/>
                <a:gd name="T22" fmla="*/ 0 w 467"/>
                <a:gd name="T23" fmla="*/ 386 h 1083"/>
                <a:gd name="T24" fmla="*/ 0 w 467"/>
                <a:gd name="T25" fmla="*/ 228 h 1083"/>
                <a:gd name="T26" fmla="*/ 113 w 467"/>
                <a:gd name="T27" fmla="*/ 228 h 1083"/>
                <a:gd name="T28" fmla="*/ 113 w 467"/>
                <a:gd name="T29" fmla="*/ 0 h 1083"/>
                <a:gd name="T30" fmla="*/ 330 w 467"/>
                <a:gd name="T31" fmla="*/ 0 h 1083"/>
                <a:gd name="T32" fmla="*/ 330 w 467"/>
                <a:gd name="T33" fmla="*/ 228 h 1083"/>
                <a:gd name="T34" fmla="*/ 466 w 467"/>
                <a:gd name="T35" fmla="*/ 228 h 1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7" h="1083">
                  <a:moveTo>
                    <a:pt x="466" y="228"/>
                  </a:moveTo>
                  <a:lnTo>
                    <a:pt x="466" y="386"/>
                  </a:lnTo>
                  <a:lnTo>
                    <a:pt x="330" y="386"/>
                  </a:lnTo>
                  <a:lnTo>
                    <a:pt x="330" y="845"/>
                  </a:lnTo>
                  <a:cubicBezTo>
                    <a:pt x="330" y="896"/>
                    <a:pt x="333" y="913"/>
                    <a:pt x="421" y="913"/>
                  </a:cubicBezTo>
                  <a:cubicBezTo>
                    <a:pt x="435" y="913"/>
                    <a:pt x="449" y="910"/>
                    <a:pt x="466" y="910"/>
                  </a:cubicBezTo>
                  <a:lnTo>
                    <a:pt x="466" y="1080"/>
                  </a:lnTo>
                  <a:cubicBezTo>
                    <a:pt x="432" y="1080"/>
                    <a:pt x="398" y="1082"/>
                    <a:pt x="364" y="1082"/>
                  </a:cubicBezTo>
                  <a:lnTo>
                    <a:pt x="336" y="1082"/>
                  </a:lnTo>
                  <a:cubicBezTo>
                    <a:pt x="147" y="1082"/>
                    <a:pt x="113" y="1009"/>
                    <a:pt x="113" y="899"/>
                  </a:cubicBezTo>
                  <a:lnTo>
                    <a:pt x="113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3" y="228"/>
                  </a:lnTo>
                  <a:lnTo>
                    <a:pt x="113" y="0"/>
                  </a:lnTo>
                  <a:lnTo>
                    <a:pt x="330" y="0"/>
                  </a:lnTo>
                  <a:lnTo>
                    <a:pt x="330" y="228"/>
                  </a:lnTo>
                  <a:lnTo>
                    <a:pt x="466" y="2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35" name="Freeform 4"/>
            <p:cNvSpPr>
              <a:spLocks noChangeArrowheads="1"/>
            </p:cNvSpPr>
            <p:nvPr/>
          </p:nvSpPr>
          <p:spPr bwMode="auto">
            <a:xfrm>
              <a:off x="3497263" y="3662363"/>
              <a:ext cx="279400" cy="320675"/>
            </a:xfrm>
            <a:custGeom>
              <a:avLst/>
              <a:gdLst>
                <a:gd name="T0" fmla="*/ 510 w 774"/>
                <a:gd name="T1" fmla="*/ 563 h 892"/>
                <a:gd name="T2" fmla="*/ 316 w 774"/>
                <a:gd name="T3" fmla="*/ 730 h 892"/>
                <a:gd name="T4" fmla="*/ 214 w 774"/>
                <a:gd name="T5" fmla="*/ 628 h 892"/>
                <a:gd name="T6" fmla="*/ 361 w 774"/>
                <a:gd name="T7" fmla="*/ 501 h 892"/>
                <a:gd name="T8" fmla="*/ 508 w 774"/>
                <a:gd name="T9" fmla="*/ 456 h 892"/>
                <a:gd name="T10" fmla="*/ 508 w 774"/>
                <a:gd name="T11" fmla="*/ 563 h 892"/>
                <a:gd name="T12" fmla="*/ 510 w 774"/>
                <a:gd name="T13" fmla="*/ 563 h 892"/>
                <a:gd name="T14" fmla="*/ 395 w 774"/>
                <a:gd name="T15" fmla="*/ 0 h 892"/>
                <a:gd name="T16" fmla="*/ 25 w 774"/>
                <a:gd name="T17" fmla="*/ 296 h 892"/>
                <a:gd name="T18" fmla="*/ 237 w 774"/>
                <a:gd name="T19" fmla="*/ 296 h 892"/>
                <a:gd name="T20" fmla="*/ 369 w 774"/>
                <a:gd name="T21" fmla="*/ 178 h 892"/>
                <a:gd name="T22" fmla="*/ 513 w 774"/>
                <a:gd name="T23" fmla="*/ 276 h 892"/>
                <a:gd name="T24" fmla="*/ 437 w 774"/>
                <a:gd name="T25" fmla="*/ 343 h 892"/>
                <a:gd name="T26" fmla="*/ 242 w 774"/>
                <a:gd name="T27" fmla="*/ 374 h 892"/>
                <a:gd name="T28" fmla="*/ 0 w 774"/>
                <a:gd name="T29" fmla="*/ 645 h 892"/>
                <a:gd name="T30" fmla="*/ 251 w 774"/>
                <a:gd name="T31" fmla="*/ 891 h 892"/>
                <a:gd name="T32" fmla="*/ 519 w 774"/>
                <a:gd name="T33" fmla="*/ 769 h 892"/>
                <a:gd name="T34" fmla="*/ 539 w 774"/>
                <a:gd name="T35" fmla="*/ 868 h 892"/>
                <a:gd name="T36" fmla="*/ 773 w 774"/>
                <a:gd name="T37" fmla="*/ 868 h 892"/>
                <a:gd name="T38" fmla="*/ 773 w 774"/>
                <a:gd name="T39" fmla="*/ 834 h 892"/>
                <a:gd name="T40" fmla="*/ 725 w 774"/>
                <a:gd name="T41" fmla="*/ 701 h 892"/>
                <a:gd name="T42" fmla="*/ 725 w 774"/>
                <a:gd name="T43" fmla="*/ 245 h 892"/>
                <a:gd name="T44" fmla="*/ 395 w 774"/>
                <a:gd name="T45" fmla="*/ 0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74" h="892">
                  <a:moveTo>
                    <a:pt x="510" y="563"/>
                  </a:moveTo>
                  <a:cubicBezTo>
                    <a:pt x="510" y="668"/>
                    <a:pt x="412" y="730"/>
                    <a:pt x="316" y="730"/>
                  </a:cubicBezTo>
                  <a:cubicBezTo>
                    <a:pt x="273" y="730"/>
                    <a:pt x="214" y="707"/>
                    <a:pt x="214" y="628"/>
                  </a:cubicBezTo>
                  <a:cubicBezTo>
                    <a:pt x="214" y="535"/>
                    <a:pt x="282" y="515"/>
                    <a:pt x="361" y="501"/>
                  </a:cubicBezTo>
                  <a:cubicBezTo>
                    <a:pt x="451" y="487"/>
                    <a:pt x="488" y="473"/>
                    <a:pt x="508" y="456"/>
                  </a:cubicBezTo>
                  <a:lnTo>
                    <a:pt x="508" y="563"/>
                  </a:lnTo>
                  <a:lnTo>
                    <a:pt x="510" y="563"/>
                  </a:lnTo>
                  <a:close/>
                  <a:moveTo>
                    <a:pt x="395" y="0"/>
                  </a:moveTo>
                  <a:cubicBezTo>
                    <a:pt x="225" y="0"/>
                    <a:pt x="50" y="36"/>
                    <a:pt x="25" y="296"/>
                  </a:cubicBezTo>
                  <a:lnTo>
                    <a:pt x="237" y="296"/>
                  </a:lnTo>
                  <a:cubicBezTo>
                    <a:pt x="242" y="248"/>
                    <a:pt x="262" y="178"/>
                    <a:pt x="369" y="178"/>
                  </a:cubicBezTo>
                  <a:cubicBezTo>
                    <a:pt x="426" y="178"/>
                    <a:pt x="513" y="183"/>
                    <a:pt x="513" y="276"/>
                  </a:cubicBezTo>
                  <a:cubicBezTo>
                    <a:pt x="513" y="323"/>
                    <a:pt x="471" y="337"/>
                    <a:pt x="437" y="343"/>
                  </a:cubicBezTo>
                  <a:lnTo>
                    <a:pt x="242" y="374"/>
                  </a:lnTo>
                  <a:cubicBezTo>
                    <a:pt x="104" y="394"/>
                    <a:pt x="0" y="479"/>
                    <a:pt x="0" y="645"/>
                  </a:cubicBezTo>
                  <a:cubicBezTo>
                    <a:pt x="0" y="820"/>
                    <a:pt x="127" y="891"/>
                    <a:pt x="251" y="891"/>
                  </a:cubicBezTo>
                  <a:cubicBezTo>
                    <a:pt x="397" y="891"/>
                    <a:pt x="468" y="820"/>
                    <a:pt x="519" y="769"/>
                  </a:cubicBezTo>
                  <a:cubicBezTo>
                    <a:pt x="524" y="817"/>
                    <a:pt x="527" y="828"/>
                    <a:pt x="539" y="868"/>
                  </a:cubicBezTo>
                  <a:lnTo>
                    <a:pt x="773" y="868"/>
                  </a:lnTo>
                  <a:lnTo>
                    <a:pt x="773" y="834"/>
                  </a:lnTo>
                  <a:cubicBezTo>
                    <a:pt x="747" y="826"/>
                    <a:pt x="725" y="803"/>
                    <a:pt x="725" y="701"/>
                  </a:cubicBezTo>
                  <a:lnTo>
                    <a:pt x="725" y="245"/>
                  </a:lnTo>
                  <a:cubicBezTo>
                    <a:pt x="725" y="36"/>
                    <a:pt x="510" y="0"/>
                    <a:pt x="395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36" name="Freeform 5"/>
            <p:cNvSpPr>
              <a:spLocks noChangeArrowheads="1"/>
            </p:cNvSpPr>
            <p:nvPr/>
          </p:nvSpPr>
          <p:spPr bwMode="auto">
            <a:xfrm>
              <a:off x="3805238" y="3662363"/>
              <a:ext cx="276225" cy="320675"/>
            </a:xfrm>
            <a:custGeom>
              <a:avLst/>
              <a:gdLst>
                <a:gd name="T0" fmla="*/ 762 w 766"/>
                <a:gd name="T1" fmla="*/ 558 h 889"/>
                <a:gd name="T2" fmla="*/ 762 w 766"/>
                <a:gd name="T3" fmla="*/ 560 h 889"/>
                <a:gd name="T4" fmla="*/ 762 w 766"/>
                <a:gd name="T5" fmla="*/ 560 h 889"/>
                <a:gd name="T6" fmla="*/ 762 w 766"/>
                <a:gd name="T7" fmla="*/ 558 h 889"/>
                <a:gd name="T8" fmla="*/ 384 w 766"/>
                <a:gd name="T9" fmla="*/ 888 h 889"/>
                <a:gd name="T10" fmla="*/ 0 w 766"/>
                <a:gd name="T11" fmla="*/ 467 h 889"/>
                <a:gd name="T12" fmla="*/ 398 w 766"/>
                <a:gd name="T13" fmla="*/ 0 h 889"/>
                <a:gd name="T14" fmla="*/ 765 w 766"/>
                <a:gd name="T15" fmla="*/ 323 h 889"/>
                <a:gd name="T16" fmla="*/ 545 w 766"/>
                <a:gd name="T17" fmla="*/ 323 h 889"/>
                <a:gd name="T18" fmla="*/ 401 w 766"/>
                <a:gd name="T19" fmla="*/ 189 h 889"/>
                <a:gd name="T20" fmla="*/ 229 w 766"/>
                <a:gd name="T21" fmla="*/ 433 h 889"/>
                <a:gd name="T22" fmla="*/ 398 w 766"/>
                <a:gd name="T23" fmla="*/ 707 h 889"/>
                <a:gd name="T24" fmla="*/ 545 w 766"/>
                <a:gd name="T25" fmla="*/ 560 h 889"/>
                <a:gd name="T26" fmla="*/ 762 w 766"/>
                <a:gd name="T27" fmla="*/ 560 h 889"/>
                <a:gd name="T28" fmla="*/ 384 w 766"/>
                <a:gd name="T29" fmla="*/ 888 h 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6" h="889">
                  <a:moveTo>
                    <a:pt x="762" y="558"/>
                  </a:moveTo>
                  <a:cubicBezTo>
                    <a:pt x="762" y="558"/>
                    <a:pt x="762" y="559"/>
                    <a:pt x="762" y="560"/>
                  </a:cubicBezTo>
                  <a:lnTo>
                    <a:pt x="762" y="560"/>
                  </a:lnTo>
                  <a:lnTo>
                    <a:pt x="762" y="558"/>
                  </a:lnTo>
                  <a:close/>
                  <a:moveTo>
                    <a:pt x="384" y="888"/>
                  </a:moveTo>
                  <a:cubicBezTo>
                    <a:pt x="74" y="888"/>
                    <a:pt x="0" y="645"/>
                    <a:pt x="0" y="467"/>
                  </a:cubicBezTo>
                  <a:cubicBezTo>
                    <a:pt x="0" y="195"/>
                    <a:pt x="116" y="0"/>
                    <a:pt x="398" y="0"/>
                  </a:cubicBezTo>
                  <a:cubicBezTo>
                    <a:pt x="528" y="0"/>
                    <a:pt x="743" y="62"/>
                    <a:pt x="765" y="323"/>
                  </a:cubicBezTo>
                  <a:lnTo>
                    <a:pt x="545" y="323"/>
                  </a:lnTo>
                  <a:cubicBezTo>
                    <a:pt x="537" y="268"/>
                    <a:pt x="503" y="180"/>
                    <a:pt x="401" y="189"/>
                  </a:cubicBezTo>
                  <a:cubicBezTo>
                    <a:pt x="263" y="189"/>
                    <a:pt x="229" y="329"/>
                    <a:pt x="229" y="433"/>
                  </a:cubicBezTo>
                  <a:cubicBezTo>
                    <a:pt x="229" y="527"/>
                    <a:pt x="232" y="707"/>
                    <a:pt x="398" y="707"/>
                  </a:cubicBezTo>
                  <a:cubicBezTo>
                    <a:pt x="508" y="707"/>
                    <a:pt x="545" y="600"/>
                    <a:pt x="545" y="560"/>
                  </a:cubicBezTo>
                  <a:lnTo>
                    <a:pt x="762" y="560"/>
                  </a:lnTo>
                  <a:cubicBezTo>
                    <a:pt x="753" y="650"/>
                    <a:pt x="683" y="888"/>
                    <a:pt x="384" y="8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37" name="Freeform 6"/>
            <p:cNvSpPr>
              <a:spLocks noChangeArrowheads="1"/>
            </p:cNvSpPr>
            <p:nvPr/>
          </p:nvSpPr>
          <p:spPr bwMode="auto">
            <a:xfrm>
              <a:off x="4124325" y="3563938"/>
              <a:ext cx="269875" cy="411162"/>
            </a:xfrm>
            <a:custGeom>
              <a:avLst/>
              <a:gdLst>
                <a:gd name="T0" fmla="*/ 750 w 751"/>
                <a:gd name="T1" fmla="*/ 1139 h 1140"/>
                <a:gd name="T2" fmla="*/ 533 w 751"/>
                <a:gd name="T3" fmla="*/ 1139 h 1140"/>
                <a:gd name="T4" fmla="*/ 533 w 751"/>
                <a:gd name="T5" fmla="*/ 626 h 1140"/>
                <a:gd name="T6" fmla="*/ 389 w 751"/>
                <a:gd name="T7" fmla="*/ 460 h 1140"/>
                <a:gd name="T8" fmla="*/ 217 w 751"/>
                <a:gd name="T9" fmla="*/ 654 h 1140"/>
                <a:gd name="T10" fmla="*/ 217 w 751"/>
                <a:gd name="T11" fmla="*/ 1139 h 1140"/>
                <a:gd name="T12" fmla="*/ 0 w 751"/>
                <a:gd name="T13" fmla="*/ 1139 h 1140"/>
                <a:gd name="T14" fmla="*/ 0 w 751"/>
                <a:gd name="T15" fmla="*/ 0 h 1140"/>
                <a:gd name="T16" fmla="*/ 217 w 751"/>
                <a:gd name="T17" fmla="*/ 0 h 1140"/>
                <a:gd name="T18" fmla="*/ 217 w 751"/>
                <a:gd name="T19" fmla="*/ 406 h 1140"/>
                <a:gd name="T20" fmla="*/ 220 w 751"/>
                <a:gd name="T21" fmla="*/ 406 h 1140"/>
                <a:gd name="T22" fmla="*/ 463 w 751"/>
                <a:gd name="T23" fmla="*/ 274 h 1140"/>
                <a:gd name="T24" fmla="*/ 750 w 751"/>
                <a:gd name="T25" fmla="*/ 556 h 1140"/>
                <a:gd name="T26" fmla="*/ 750 w 751"/>
                <a:gd name="T27" fmla="*/ 1139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51" h="1140">
                  <a:moveTo>
                    <a:pt x="750" y="1139"/>
                  </a:moveTo>
                  <a:lnTo>
                    <a:pt x="533" y="1139"/>
                  </a:lnTo>
                  <a:lnTo>
                    <a:pt x="533" y="626"/>
                  </a:lnTo>
                  <a:cubicBezTo>
                    <a:pt x="533" y="564"/>
                    <a:pt x="530" y="460"/>
                    <a:pt x="389" y="460"/>
                  </a:cubicBezTo>
                  <a:cubicBezTo>
                    <a:pt x="293" y="460"/>
                    <a:pt x="217" y="528"/>
                    <a:pt x="217" y="654"/>
                  </a:cubicBezTo>
                  <a:lnTo>
                    <a:pt x="217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17" y="0"/>
                  </a:lnTo>
                  <a:lnTo>
                    <a:pt x="217" y="406"/>
                  </a:lnTo>
                  <a:lnTo>
                    <a:pt x="220" y="406"/>
                  </a:lnTo>
                  <a:cubicBezTo>
                    <a:pt x="248" y="336"/>
                    <a:pt x="341" y="274"/>
                    <a:pt x="463" y="274"/>
                  </a:cubicBezTo>
                  <a:cubicBezTo>
                    <a:pt x="626" y="274"/>
                    <a:pt x="750" y="370"/>
                    <a:pt x="750" y="556"/>
                  </a:cubicBezTo>
                  <a:lnTo>
                    <a:pt x="750" y="113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38" name="Freeform 7"/>
            <p:cNvSpPr>
              <a:spLocks noChangeArrowheads="1"/>
            </p:cNvSpPr>
            <p:nvPr/>
          </p:nvSpPr>
          <p:spPr bwMode="auto">
            <a:xfrm>
              <a:off x="4457700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39" name="Freeform 8"/>
            <p:cNvSpPr>
              <a:spLocks noChangeArrowheads="1"/>
            </p:cNvSpPr>
            <p:nvPr/>
          </p:nvSpPr>
          <p:spPr bwMode="auto">
            <a:xfrm>
              <a:off x="2106613" y="3457575"/>
              <a:ext cx="623887" cy="623888"/>
            </a:xfrm>
            <a:custGeom>
              <a:avLst/>
              <a:gdLst>
                <a:gd name="T0" fmla="*/ 1030 w 1734"/>
                <a:gd name="T1" fmla="*/ 175 h 1732"/>
                <a:gd name="T2" fmla="*/ 1558 w 1734"/>
                <a:gd name="T3" fmla="*/ 702 h 1732"/>
                <a:gd name="T4" fmla="*/ 1733 w 1734"/>
                <a:gd name="T5" fmla="*/ 866 h 1732"/>
                <a:gd name="T6" fmla="*/ 1733 w 1734"/>
                <a:gd name="T7" fmla="*/ 866 h 1732"/>
                <a:gd name="T8" fmla="*/ 1558 w 1734"/>
                <a:gd name="T9" fmla="*/ 1029 h 1732"/>
                <a:gd name="T10" fmla="*/ 1558 w 1734"/>
                <a:gd name="T11" fmla="*/ 1029 h 1732"/>
                <a:gd name="T12" fmla="*/ 1030 w 1734"/>
                <a:gd name="T13" fmla="*/ 1556 h 1732"/>
                <a:gd name="T14" fmla="*/ 866 w 1734"/>
                <a:gd name="T15" fmla="*/ 1731 h 1732"/>
                <a:gd name="T16" fmla="*/ 866 w 1734"/>
                <a:gd name="T17" fmla="*/ 1731 h 1732"/>
                <a:gd name="T18" fmla="*/ 703 w 1734"/>
                <a:gd name="T19" fmla="*/ 1556 h 1732"/>
                <a:gd name="T20" fmla="*/ 175 w 1734"/>
                <a:gd name="T21" fmla="*/ 1029 h 1732"/>
                <a:gd name="T22" fmla="*/ 0 w 1734"/>
                <a:gd name="T23" fmla="*/ 866 h 1732"/>
                <a:gd name="T24" fmla="*/ 0 w 1734"/>
                <a:gd name="T25" fmla="*/ 866 h 1732"/>
                <a:gd name="T26" fmla="*/ 175 w 1734"/>
                <a:gd name="T27" fmla="*/ 702 h 1732"/>
                <a:gd name="T28" fmla="*/ 703 w 1734"/>
                <a:gd name="T29" fmla="*/ 175 h 1732"/>
                <a:gd name="T30" fmla="*/ 866 w 1734"/>
                <a:gd name="T31" fmla="*/ 0 h 1732"/>
                <a:gd name="T32" fmla="*/ 866 w 1734"/>
                <a:gd name="T33" fmla="*/ 0 h 1732"/>
                <a:gd name="T34" fmla="*/ 1030 w 1734"/>
                <a:gd name="T35" fmla="*/ 175 h 1732"/>
                <a:gd name="T36" fmla="*/ 864 w 1734"/>
                <a:gd name="T37" fmla="*/ 1150 h 1732"/>
                <a:gd name="T38" fmla="*/ 1149 w 1734"/>
                <a:gd name="T39" fmla="*/ 866 h 1732"/>
                <a:gd name="T40" fmla="*/ 864 w 1734"/>
                <a:gd name="T41" fmla="*/ 581 h 1732"/>
                <a:gd name="T42" fmla="*/ 581 w 1734"/>
                <a:gd name="T43" fmla="*/ 866 h 1732"/>
                <a:gd name="T44" fmla="*/ 864 w 1734"/>
                <a:gd name="T45" fmla="*/ 1150 h 1732"/>
                <a:gd name="T46" fmla="*/ 488 w 1734"/>
                <a:gd name="T47" fmla="*/ 440 h 1732"/>
                <a:gd name="T48" fmla="*/ 793 w 1734"/>
                <a:gd name="T49" fmla="*/ 440 h 1732"/>
                <a:gd name="T50" fmla="*/ 793 w 1734"/>
                <a:gd name="T51" fmla="*/ 302 h 1732"/>
                <a:gd name="T52" fmla="*/ 488 w 1734"/>
                <a:gd name="T53" fmla="*/ 440 h 1732"/>
                <a:gd name="T54" fmla="*/ 937 w 1734"/>
                <a:gd name="T55" fmla="*/ 440 h 1732"/>
                <a:gd name="T56" fmla="*/ 1242 w 1734"/>
                <a:gd name="T57" fmla="*/ 440 h 1732"/>
                <a:gd name="T58" fmla="*/ 937 w 1734"/>
                <a:gd name="T59" fmla="*/ 302 h 1732"/>
                <a:gd name="T60" fmla="*/ 937 w 1734"/>
                <a:gd name="T61" fmla="*/ 440 h 1732"/>
                <a:gd name="T62" fmla="*/ 864 w 1734"/>
                <a:gd name="T63" fmla="*/ 1435 h 1732"/>
                <a:gd name="T64" fmla="*/ 1242 w 1734"/>
                <a:gd name="T65" fmla="*/ 1294 h 1732"/>
                <a:gd name="T66" fmla="*/ 488 w 1734"/>
                <a:gd name="T67" fmla="*/ 1294 h 1732"/>
                <a:gd name="T68" fmla="*/ 864 w 1734"/>
                <a:gd name="T69" fmla="*/ 1435 h 1732"/>
                <a:gd name="T70" fmla="*/ 864 w 1734"/>
                <a:gd name="T71" fmla="*/ 1009 h 1732"/>
                <a:gd name="T72" fmla="*/ 1008 w 1734"/>
                <a:gd name="T73" fmla="*/ 869 h 1732"/>
                <a:gd name="T74" fmla="*/ 864 w 1734"/>
                <a:gd name="T75" fmla="*/ 728 h 1732"/>
                <a:gd name="T76" fmla="*/ 723 w 1734"/>
                <a:gd name="T77" fmla="*/ 869 h 1732"/>
                <a:gd name="T78" fmla="*/ 864 w 1734"/>
                <a:gd name="T79" fmla="*/ 1009 h 1732"/>
                <a:gd name="T80" fmla="*/ 548 w 1734"/>
                <a:gd name="T81" fmla="*/ 1150 h 1732"/>
                <a:gd name="T82" fmla="*/ 440 w 1734"/>
                <a:gd name="T83" fmla="*/ 866 h 1732"/>
                <a:gd name="T84" fmla="*/ 548 w 1734"/>
                <a:gd name="T85" fmla="*/ 581 h 1732"/>
                <a:gd name="T86" fmla="*/ 373 w 1734"/>
                <a:gd name="T87" fmla="*/ 581 h 1732"/>
                <a:gd name="T88" fmla="*/ 296 w 1734"/>
                <a:gd name="T89" fmla="*/ 866 h 1732"/>
                <a:gd name="T90" fmla="*/ 373 w 1734"/>
                <a:gd name="T91" fmla="*/ 1150 h 1732"/>
                <a:gd name="T92" fmla="*/ 548 w 1734"/>
                <a:gd name="T93" fmla="*/ 1150 h 1732"/>
                <a:gd name="T94" fmla="*/ 1358 w 1734"/>
                <a:gd name="T95" fmla="*/ 1150 h 1732"/>
                <a:gd name="T96" fmla="*/ 1434 w 1734"/>
                <a:gd name="T97" fmla="*/ 866 h 1732"/>
                <a:gd name="T98" fmla="*/ 1358 w 1734"/>
                <a:gd name="T99" fmla="*/ 581 h 1732"/>
                <a:gd name="T100" fmla="*/ 1183 w 1734"/>
                <a:gd name="T101" fmla="*/ 581 h 1732"/>
                <a:gd name="T102" fmla="*/ 1293 w 1734"/>
                <a:gd name="T103" fmla="*/ 866 h 1732"/>
                <a:gd name="T104" fmla="*/ 1183 w 1734"/>
                <a:gd name="T105" fmla="*/ 1150 h 1732"/>
                <a:gd name="T106" fmla="*/ 1358 w 1734"/>
                <a:gd name="T107" fmla="*/ 1150 h 1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734" h="1732">
                  <a:moveTo>
                    <a:pt x="1030" y="175"/>
                  </a:moveTo>
                  <a:cubicBezTo>
                    <a:pt x="1290" y="237"/>
                    <a:pt x="1496" y="440"/>
                    <a:pt x="1558" y="702"/>
                  </a:cubicBezTo>
                  <a:cubicBezTo>
                    <a:pt x="1578" y="790"/>
                    <a:pt x="1640" y="857"/>
                    <a:pt x="1733" y="866"/>
                  </a:cubicBezTo>
                  <a:lnTo>
                    <a:pt x="1733" y="866"/>
                  </a:lnTo>
                  <a:cubicBezTo>
                    <a:pt x="1640" y="874"/>
                    <a:pt x="1578" y="941"/>
                    <a:pt x="1558" y="1029"/>
                  </a:cubicBezTo>
                  <a:lnTo>
                    <a:pt x="1558" y="1029"/>
                  </a:lnTo>
                  <a:cubicBezTo>
                    <a:pt x="1496" y="1288"/>
                    <a:pt x="1290" y="1497"/>
                    <a:pt x="1030" y="1556"/>
                  </a:cubicBezTo>
                  <a:cubicBezTo>
                    <a:pt x="940" y="1576"/>
                    <a:pt x="875" y="1638"/>
                    <a:pt x="866" y="1731"/>
                  </a:cubicBezTo>
                  <a:lnTo>
                    <a:pt x="866" y="1731"/>
                  </a:lnTo>
                  <a:cubicBezTo>
                    <a:pt x="858" y="1638"/>
                    <a:pt x="790" y="1576"/>
                    <a:pt x="703" y="1556"/>
                  </a:cubicBezTo>
                  <a:cubicBezTo>
                    <a:pt x="443" y="1494"/>
                    <a:pt x="237" y="1288"/>
                    <a:pt x="175" y="1029"/>
                  </a:cubicBezTo>
                  <a:cubicBezTo>
                    <a:pt x="155" y="941"/>
                    <a:pt x="93" y="874"/>
                    <a:pt x="0" y="866"/>
                  </a:cubicBezTo>
                  <a:lnTo>
                    <a:pt x="0" y="866"/>
                  </a:lnTo>
                  <a:cubicBezTo>
                    <a:pt x="93" y="857"/>
                    <a:pt x="155" y="790"/>
                    <a:pt x="175" y="702"/>
                  </a:cubicBezTo>
                  <a:cubicBezTo>
                    <a:pt x="237" y="443"/>
                    <a:pt x="440" y="237"/>
                    <a:pt x="703" y="175"/>
                  </a:cubicBezTo>
                  <a:cubicBezTo>
                    <a:pt x="790" y="152"/>
                    <a:pt x="858" y="93"/>
                    <a:pt x="866" y="0"/>
                  </a:cubicBezTo>
                  <a:lnTo>
                    <a:pt x="866" y="0"/>
                  </a:lnTo>
                  <a:cubicBezTo>
                    <a:pt x="872" y="93"/>
                    <a:pt x="940" y="155"/>
                    <a:pt x="1030" y="175"/>
                  </a:cubicBezTo>
                  <a:close/>
                  <a:moveTo>
                    <a:pt x="864" y="1150"/>
                  </a:moveTo>
                  <a:cubicBezTo>
                    <a:pt x="1022" y="1150"/>
                    <a:pt x="1149" y="1023"/>
                    <a:pt x="1149" y="866"/>
                  </a:cubicBezTo>
                  <a:cubicBezTo>
                    <a:pt x="1149" y="708"/>
                    <a:pt x="1022" y="581"/>
                    <a:pt x="864" y="581"/>
                  </a:cubicBezTo>
                  <a:cubicBezTo>
                    <a:pt x="706" y="581"/>
                    <a:pt x="581" y="708"/>
                    <a:pt x="581" y="866"/>
                  </a:cubicBezTo>
                  <a:cubicBezTo>
                    <a:pt x="581" y="1023"/>
                    <a:pt x="708" y="1150"/>
                    <a:pt x="864" y="1150"/>
                  </a:cubicBezTo>
                  <a:close/>
                  <a:moveTo>
                    <a:pt x="488" y="440"/>
                  </a:moveTo>
                  <a:lnTo>
                    <a:pt x="793" y="440"/>
                  </a:lnTo>
                  <a:lnTo>
                    <a:pt x="793" y="302"/>
                  </a:lnTo>
                  <a:cubicBezTo>
                    <a:pt x="677" y="318"/>
                    <a:pt x="573" y="366"/>
                    <a:pt x="488" y="440"/>
                  </a:cubicBezTo>
                  <a:close/>
                  <a:moveTo>
                    <a:pt x="937" y="440"/>
                  </a:moveTo>
                  <a:lnTo>
                    <a:pt x="1242" y="440"/>
                  </a:lnTo>
                  <a:cubicBezTo>
                    <a:pt x="1157" y="366"/>
                    <a:pt x="1053" y="316"/>
                    <a:pt x="937" y="302"/>
                  </a:cubicBezTo>
                  <a:lnTo>
                    <a:pt x="937" y="440"/>
                  </a:lnTo>
                  <a:close/>
                  <a:moveTo>
                    <a:pt x="864" y="1435"/>
                  </a:moveTo>
                  <a:cubicBezTo>
                    <a:pt x="1039" y="1435"/>
                    <a:pt x="1140" y="1381"/>
                    <a:pt x="1242" y="1294"/>
                  </a:cubicBezTo>
                  <a:lnTo>
                    <a:pt x="488" y="1294"/>
                  </a:lnTo>
                  <a:cubicBezTo>
                    <a:pt x="590" y="1381"/>
                    <a:pt x="720" y="1435"/>
                    <a:pt x="864" y="1435"/>
                  </a:cubicBezTo>
                  <a:close/>
                  <a:moveTo>
                    <a:pt x="864" y="1009"/>
                  </a:moveTo>
                  <a:cubicBezTo>
                    <a:pt x="943" y="1009"/>
                    <a:pt x="1008" y="944"/>
                    <a:pt x="1008" y="869"/>
                  </a:cubicBezTo>
                  <a:cubicBezTo>
                    <a:pt x="1008" y="790"/>
                    <a:pt x="946" y="728"/>
                    <a:pt x="864" y="728"/>
                  </a:cubicBezTo>
                  <a:cubicBezTo>
                    <a:pt x="785" y="728"/>
                    <a:pt x="723" y="790"/>
                    <a:pt x="723" y="869"/>
                  </a:cubicBezTo>
                  <a:cubicBezTo>
                    <a:pt x="723" y="944"/>
                    <a:pt x="787" y="1009"/>
                    <a:pt x="864" y="1009"/>
                  </a:cubicBezTo>
                  <a:close/>
                  <a:moveTo>
                    <a:pt x="548" y="1150"/>
                  </a:moveTo>
                  <a:cubicBezTo>
                    <a:pt x="480" y="1074"/>
                    <a:pt x="440" y="975"/>
                    <a:pt x="440" y="866"/>
                  </a:cubicBezTo>
                  <a:cubicBezTo>
                    <a:pt x="440" y="756"/>
                    <a:pt x="480" y="657"/>
                    <a:pt x="548" y="581"/>
                  </a:cubicBezTo>
                  <a:lnTo>
                    <a:pt x="373" y="581"/>
                  </a:lnTo>
                  <a:cubicBezTo>
                    <a:pt x="325" y="666"/>
                    <a:pt x="296" y="762"/>
                    <a:pt x="296" y="866"/>
                  </a:cubicBezTo>
                  <a:cubicBezTo>
                    <a:pt x="296" y="969"/>
                    <a:pt x="325" y="1065"/>
                    <a:pt x="373" y="1150"/>
                  </a:cubicBezTo>
                  <a:lnTo>
                    <a:pt x="548" y="1150"/>
                  </a:lnTo>
                  <a:close/>
                  <a:moveTo>
                    <a:pt x="1358" y="1150"/>
                  </a:moveTo>
                  <a:cubicBezTo>
                    <a:pt x="1406" y="1065"/>
                    <a:pt x="1434" y="969"/>
                    <a:pt x="1434" y="866"/>
                  </a:cubicBezTo>
                  <a:cubicBezTo>
                    <a:pt x="1434" y="762"/>
                    <a:pt x="1406" y="666"/>
                    <a:pt x="1358" y="581"/>
                  </a:cubicBezTo>
                  <a:lnTo>
                    <a:pt x="1183" y="581"/>
                  </a:lnTo>
                  <a:cubicBezTo>
                    <a:pt x="1250" y="657"/>
                    <a:pt x="1293" y="756"/>
                    <a:pt x="1293" y="866"/>
                  </a:cubicBezTo>
                  <a:cubicBezTo>
                    <a:pt x="1293" y="975"/>
                    <a:pt x="1250" y="1074"/>
                    <a:pt x="1183" y="1150"/>
                  </a:cubicBezTo>
                  <a:lnTo>
                    <a:pt x="1358" y="115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40" name="Freeform 9"/>
            <p:cNvSpPr>
              <a:spLocks noChangeArrowheads="1"/>
            </p:cNvSpPr>
            <p:nvPr/>
          </p:nvSpPr>
          <p:spPr bwMode="auto">
            <a:xfrm>
              <a:off x="4718050" y="3551238"/>
              <a:ext cx="366713" cy="433387"/>
            </a:xfrm>
            <a:custGeom>
              <a:avLst/>
              <a:gdLst>
                <a:gd name="T0" fmla="*/ 779 w 1019"/>
                <a:gd name="T1" fmla="*/ 407 h 1205"/>
                <a:gd name="T2" fmla="*/ 525 w 1019"/>
                <a:gd name="T3" fmla="*/ 209 h 1205"/>
                <a:gd name="T4" fmla="*/ 243 w 1019"/>
                <a:gd name="T5" fmla="*/ 610 h 1205"/>
                <a:gd name="T6" fmla="*/ 525 w 1019"/>
                <a:gd name="T7" fmla="*/ 998 h 1205"/>
                <a:gd name="T8" fmla="*/ 779 w 1019"/>
                <a:gd name="T9" fmla="*/ 784 h 1205"/>
                <a:gd name="T10" fmla="*/ 1018 w 1019"/>
                <a:gd name="T11" fmla="*/ 784 h 1205"/>
                <a:gd name="T12" fmla="*/ 522 w 1019"/>
                <a:gd name="T13" fmla="*/ 1204 h 1205"/>
                <a:gd name="T14" fmla="*/ 0 w 1019"/>
                <a:gd name="T15" fmla="*/ 604 h 1205"/>
                <a:gd name="T16" fmla="*/ 525 w 1019"/>
                <a:gd name="T17" fmla="*/ 0 h 1205"/>
                <a:gd name="T18" fmla="*/ 1018 w 1019"/>
                <a:gd name="T19" fmla="*/ 404 h 1205"/>
                <a:gd name="T20" fmla="*/ 779 w 1019"/>
                <a:gd name="T21" fmla="*/ 404 h 1205"/>
                <a:gd name="T22" fmla="*/ 779 w 1019"/>
                <a:gd name="T23" fmla="*/ 407 h 1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19" h="1205">
                  <a:moveTo>
                    <a:pt x="779" y="407"/>
                  </a:moveTo>
                  <a:cubicBezTo>
                    <a:pt x="759" y="339"/>
                    <a:pt x="722" y="209"/>
                    <a:pt x="525" y="209"/>
                  </a:cubicBezTo>
                  <a:cubicBezTo>
                    <a:pt x="409" y="209"/>
                    <a:pt x="243" y="285"/>
                    <a:pt x="243" y="610"/>
                  </a:cubicBezTo>
                  <a:cubicBezTo>
                    <a:pt x="243" y="815"/>
                    <a:pt x="324" y="998"/>
                    <a:pt x="525" y="998"/>
                  </a:cubicBezTo>
                  <a:cubicBezTo>
                    <a:pt x="657" y="998"/>
                    <a:pt x="751" y="922"/>
                    <a:pt x="779" y="784"/>
                  </a:cubicBezTo>
                  <a:lnTo>
                    <a:pt x="1018" y="784"/>
                  </a:lnTo>
                  <a:cubicBezTo>
                    <a:pt x="970" y="1032"/>
                    <a:pt x="810" y="1204"/>
                    <a:pt x="522" y="1204"/>
                  </a:cubicBezTo>
                  <a:cubicBezTo>
                    <a:pt x="217" y="1204"/>
                    <a:pt x="0" y="998"/>
                    <a:pt x="0" y="604"/>
                  </a:cubicBezTo>
                  <a:cubicBezTo>
                    <a:pt x="0" y="203"/>
                    <a:pt x="231" y="0"/>
                    <a:pt x="525" y="0"/>
                  </a:cubicBezTo>
                  <a:cubicBezTo>
                    <a:pt x="866" y="0"/>
                    <a:pt x="1003" y="234"/>
                    <a:pt x="1018" y="404"/>
                  </a:cubicBezTo>
                  <a:lnTo>
                    <a:pt x="779" y="404"/>
                  </a:lnTo>
                  <a:lnTo>
                    <a:pt x="779" y="40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41" name="Freeform 10"/>
            <p:cNvSpPr>
              <a:spLocks noChangeArrowheads="1"/>
            </p:cNvSpPr>
            <p:nvPr/>
          </p:nvSpPr>
          <p:spPr bwMode="auto">
            <a:xfrm>
              <a:off x="5119688" y="3660775"/>
              <a:ext cx="311150" cy="320675"/>
            </a:xfrm>
            <a:custGeom>
              <a:avLst/>
              <a:gdLst>
                <a:gd name="T0" fmla="*/ 432 w 865"/>
                <a:gd name="T1" fmla="*/ 891 h 892"/>
                <a:gd name="T2" fmla="*/ 0 w 865"/>
                <a:gd name="T3" fmla="*/ 445 h 892"/>
                <a:gd name="T4" fmla="*/ 432 w 865"/>
                <a:gd name="T5" fmla="*/ 0 h 892"/>
                <a:gd name="T6" fmla="*/ 864 w 865"/>
                <a:gd name="T7" fmla="*/ 445 h 892"/>
                <a:gd name="T8" fmla="*/ 432 w 865"/>
                <a:gd name="T9" fmla="*/ 891 h 892"/>
                <a:gd name="T10" fmla="*/ 432 w 865"/>
                <a:gd name="T11" fmla="*/ 189 h 892"/>
                <a:gd name="T12" fmla="*/ 229 w 865"/>
                <a:gd name="T13" fmla="*/ 445 h 892"/>
                <a:gd name="T14" fmla="*/ 432 w 865"/>
                <a:gd name="T15" fmla="*/ 702 h 892"/>
                <a:gd name="T16" fmla="*/ 635 w 865"/>
                <a:gd name="T17" fmla="*/ 445 h 892"/>
                <a:gd name="T18" fmla="*/ 432 w 865"/>
                <a:gd name="T19" fmla="*/ 189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5" h="892">
                  <a:moveTo>
                    <a:pt x="432" y="891"/>
                  </a:moveTo>
                  <a:cubicBezTo>
                    <a:pt x="203" y="891"/>
                    <a:pt x="0" y="750"/>
                    <a:pt x="0" y="445"/>
                  </a:cubicBezTo>
                  <a:cubicBezTo>
                    <a:pt x="0" y="141"/>
                    <a:pt x="206" y="0"/>
                    <a:pt x="432" y="0"/>
                  </a:cubicBezTo>
                  <a:cubicBezTo>
                    <a:pt x="661" y="0"/>
                    <a:pt x="864" y="141"/>
                    <a:pt x="864" y="445"/>
                  </a:cubicBezTo>
                  <a:cubicBezTo>
                    <a:pt x="864" y="752"/>
                    <a:pt x="661" y="891"/>
                    <a:pt x="432" y="891"/>
                  </a:cubicBezTo>
                  <a:close/>
                  <a:moveTo>
                    <a:pt x="432" y="189"/>
                  </a:moveTo>
                  <a:cubicBezTo>
                    <a:pt x="260" y="189"/>
                    <a:pt x="229" y="338"/>
                    <a:pt x="229" y="445"/>
                  </a:cubicBezTo>
                  <a:cubicBezTo>
                    <a:pt x="229" y="552"/>
                    <a:pt x="260" y="702"/>
                    <a:pt x="432" y="702"/>
                  </a:cubicBezTo>
                  <a:cubicBezTo>
                    <a:pt x="604" y="702"/>
                    <a:pt x="635" y="552"/>
                    <a:pt x="635" y="445"/>
                  </a:cubicBezTo>
                  <a:cubicBezTo>
                    <a:pt x="635" y="338"/>
                    <a:pt x="604" y="189"/>
                    <a:pt x="432" y="18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42" name="Freeform 11"/>
            <p:cNvSpPr>
              <a:spLocks noChangeArrowheads="1"/>
            </p:cNvSpPr>
            <p:nvPr/>
          </p:nvSpPr>
          <p:spPr bwMode="auto">
            <a:xfrm>
              <a:off x="5475288" y="3660775"/>
              <a:ext cx="276225" cy="312738"/>
            </a:xfrm>
            <a:custGeom>
              <a:avLst/>
              <a:gdLst>
                <a:gd name="T0" fmla="*/ 542 w 766"/>
                <a:gd name="T1" fmla="*/ 868 h 869"/>
                <a:gd name="T2" fmla="*/ 542 w 766"/>
                <a:gd name="T3" fmla="*/ 355 h 869"/>
                <a:gd name="T4" fmla="*/ 398 w 766"/>
                <a:gd name="T5" fmla="*/ 189 h 869"/>
                <a:gd name="T6" fmla="*/ 223 w 766"/>
                <a:gd name="T7" fmla="*/ 383 h 869"/>
                <a:gd name="T8" fmla="*/ 223 w 766"/>
                <a:gd name="T9" fmla="*/ 868 h 869"/>
                <a:gd name="T10" fmla="*/ 0 w 766"/>
                <a:gd name="T11" fmla="*/ 868 h 869"/>
                <a:gd name="T12" fmla="*/ 0 w 766"/>
                <a:gd name="T13" fmla="*/ 23 h 869"/>
                <a:gd name="T14" fmla="*/ 215 w 766"/>
                <a:gd name="T15" fmla="*/ 23 h 869"/>
                <a:gd name="T16" fmla="*/ 215 w 766"/>
                <a:gd name="T17" fmla="*/ 147 h 869"/>
                <a:gd name="T18" fmla="*/ 217 w 766"/>
                <a:gd name="T19" fmla="*/ 147 h 869"/>
                <a:gd name="T20" fmla="*/ 471 w 766"/>
                <a:gd name="T21" fmla="*/ 0 h 869"/>
                <a:gd name="T22" fmla="*/ 765 w 766"/>
                <a:gd name="T23" fmla="*/ 282 h 869"/>
                <a:gd name="T24" fmla="*/ 765 w 766"/>
                <a:gd name="T25" fmla="*/ 868 h 869"/>
                <a:gd name="T26" fmla="*/ 542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542" y="868"/>
                  </a:move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8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  <a:lnTo>
                    <a:pt x="542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43" name="Freeform 12"/>
            <p:cNvSpPr>
              <a:spLocks noChangeArrowheads="1"/>
            </p:cNvSpPr>
            <p:nvPr/>
          </p:nvSpPr>
          <p:spPr bwMode="auto">
            <a:xfrm>
              <a:off x="5791200" y="3660775"/>
              <a:ext cx="279400" cy="320675"/>
            </a:xfrm>
            <a:custGeom>
              <a:avLst/>
              <a:gdLst>
                <a:gd name="T0" fmla="*/ 530 w 777"/>
                <a:gd name="T1" fmla="*/ 282 h 892"/>
                <a:gd name="T2" fmla="*/ 381 w 777"/>
                <a:gd name="T3" fmla="*/ 172 h 892"/>
                <a:gd name="T4" fmla="*/ 245 w 777"/>
                <a:gd name="T5" fmla="*/ 254 h 892"/>
                <a:gd name="T6" fmla="*/ 776 w 777"/>
                <a:gd name="T7" fmla="*/ 600 h 892"/>
                <a:gd name="T8" fmla="*/ 406 w 777"/>
                <a:gd name="T9" fmla="*/ 891 h 892"/>
                <a:gd name="T10" fmla="*/ 0 w 777"/>
                <a:gd name="T11" fmla="*/ 597 h 892"/>
                <a:gd name="T12" fmla="*/ 228 w 777"/>
                <a:gd name="T13" fmla="*/ 597 h 892"/>
                <a:gd name="T14" fmla="*/ 412 w 777"/>
                <a:gd name="T15" fmla="*/ 721 h 892"/>
                <a:gd name="T16" fmla="*/ 553 w 777"/>
                <a:gd name="T17" fmla="*/ 634 h 892"/>
                <a:gd name="T18" fmla="*/ 28 w 777"/>
                <a:gd name="T19" fmla="*/ 282 h 892"/>
                <a:gd name="T20" fmla="*/ 369 w 777"/>
                <a:gd name="T21" fmla="*/ 0 h 892"/>
                <a:gd name="T22" fmla="*/ 750 w 777"/>
                <a:gd name="T23" fmla="*/ 279 h 892"/>
                <a:gd name="T24" fmla="*/ 530 w 777"/>
                <a:gd name="T25" fmla="*/ 279 h 892"/>
                <a:gd name="T26" fmla="*/ 530 w 777"/>
                <a:gd name="T27" fmla="*/ 282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77" h="892">
                  <a:moveTo>
                    <a:pt x="530" y="282"/>
                  </a:moveTo>
                  <a:cubicBezTo>
                    <a:pt x="522" y="229"/>
                    <a:pt x="503" y="172"/>
                    <a:pt x="381" y="172"/>
                  </a:cubicBezTo>
                  <a:cubicBezTo>
                    <a:pt x="260" y="172"/>
                    <a:pt x="245" y="217"/>
                    <a:pt x="245" y="254"/>
                  </a:cubicBezTo>
                  <a:cubicBezTo>
                    <a:pt x="245" y="386"/>
                    <a:pt x="776" y="291"/>
                    <a:pt x="776" y="600"/>
                  </a:cubicBezTo>
                  <a:cubicBezTo>
                    <a:pt x="776" y="846"/>
                    <a:pt x="536" y="891"/>
                    <a:pt x="406" y="891"/>
                  </a:cubicBezTo>
                  <a:cubicBezTo>
                    <a:pt x="214" y="891"/>
                    <a:pt x="5" y="823"/>
                    <a:pt x="0" y="597"/>
                  </a:cubicBezTo>
                  <a:lnTo>
                    <a:pt x="228" y="597"/>
                  </a:lnTo>
                  <a:cubicBezTo>
                    <a:pt x="228" y="668"/>
                    <a:pt x="274" y="721"/>
                    <a:pt x="412" y="721"/>
                  </a:cubicBezTo>
                  <a:cubicBezTo>
                    <a:pt x="527" y="721"/>
                    <a:pt x="553" y="665"/>
                    <a:pt x="553" y="634"/>
                  </a:cubicBezTo>
                  <a:cubicBezTo>
                    <a:pt x="553" y="493"/>
                    <a:pt x="28" y="600"/>
                    <a:pt x="28" y="282"/>
                  </a:cubicBezTo>
                  <a:cubicBezTo>
                    <a:pt x="28" y="158"/>
                    <a:pt x="107" y="0"/>
                    <a:pt x="369" y="0"/>
                  </a:cubicBezTo>
                  <a:cubicBezTo>
                    <a:pt x="536" y="0"/>
                    <a:pt x="734" y="42"/>
                    <a:pt x="750" y="279"/>
                  </a:cubicBezTo>
                  <a:lnTo>
                    <a:pt x="530" y="279"/>
                  </a:lnTo>
                  <a:lnTo>
                    <a:pt x="530" y="28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44" name="Freeform 13"/>
            <p:cNvSpPr>
              <a:spLocks noChangeArrowheads="1"/>
            </p:cNvSpPr>
            <p:nvPr/>
          </p:nvSpPr>
          <p:spPr bwMode="auto">
            <a:xfrm>
              <a:off x="6110288" y="3668713"/>
              <a:ext cx="274637" cy="312737"/>
            </a:xfrm>
            <a:custGeom>
              <a:avLst/>
              <a:gdLst>
                <a:gd name="T0" fmla="*/ 547 w 763"/>
                <a:gd name="T1" fmla="*/ 845 h 869"/>
                <a:gd name="T2" fmla="*/ 547 w 763"/>
                <a:gd name="T3" fmla="*/ 727 h 869"/>
                <a:gd name="T4" fmla="*/ 545 w 763"/>
                <a:gd name="T5" fmla="*/ 727 h 869"/>
                <a:gd name="T6" fmla="*/ 288 w 763"/>
                <a:gd name="T7" fmla="*/ 868 h 869"/>
                <a:gd name="T8" fmla="*/ 0 w 763"/>
                <a:gd name="T9" fmla="*/ 554 h 869"/>
                <a:gd name="T10" fmla="*/ 0 w 763"/>
                <a:gd name="T11" fmla="*/ 0 h 869"/>
                <a:gd name="T12" fmla="*/ 223 w 763"/>
                <a:gd name="T13" fmla="*/ 0 h 869"/>
                <a:gd name="T14" fmla="*/ 223 w 763"/>
                <a:gd name="T15" fmla="*/ 523 h 869"/>
                <a:gd name="T16" fmla="*/ 367 w 763"/>
                <a:gd name="T17" fmla="*/ 679 h 869"/>
                <a:gd name="T18" fmla="*/ 539 w 763"/>
                <a:gd name="T19" fmla="*/ 487 h 869"/>
                <a:gd name="T20" fmla="*/ 539 w 763"/>
                <a:gd name="T21" fmla="*/ 0 h 869"/>
                <a:gd name="T22" fmla="*/ 762 w 763"/>
                <a:gd name="T23" fmla="*/ 0 h 869"/>
                <a:gd name="T24" fmla="*/ 762 w 763"/>
                <a:gd name="T25" fmla="*/ 845 h 869"/>
                <a:gd name="T26" fmla="*/ 547 w 763"/>
                <a:gd name="T27" fmla="*/ 845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3" h="869">
                  <a:moveTo>
                    <a:pt x="547" y="845"/>
                  </a:moveTo>
                  <a:lnTo>
                    <a:pt x="547" y="727"/>
                  </a:lnTo>
                  <a:lnTo>
                    <a:pt x="545" y="727"/>
                  </a:lnTo>
                  <a:cubicBezTo>
                    <a:pt x="494" y="817"/>
                    <a:pt x="403" y="868"/>
                    <a:pt x="288" y="868"/>
                  </a:cubicBezTo>
                  <a:cubicBezTo>
                    <a:pt x="121" y="868"/>
                    <a:pt x="0" y="772"/>
                    <a:pt x="0" y="554"/>
                  </a:cubicBezTo>
                  <a:lnTo>
                    <a:pt x="0" y="0"/>
                  </a:lnTo>
                  <a:lnTo>
                    <a:pt x="223" y="0"/>
                  </a:lnTo>
                  <a:lnTo>
                    <a:pt x="223" y="523"/>
                  </a:lnTo>
                  <a:cubicBezTo>
                    <a:pt x="223" y="653"/>
                    <a:pt x="299" y="679"/>
                    <a:pt x="367" y="679"/>
                  </a:cubicBezTo>
                  <a:cubicBezTo>
                    <a:pt x="440" y="679"/>
                    <a:pt x="539" y="636"/>
                    <a:pt x="539" y="487"/>
                  </a:cubicBezTo>
                  <a:lnTo>
                    <a:pt x="539" y="0"/>
                  </a:lnTo>
                  <a:lnTo>
                    <a:pt x="762" y="0"/>
                  </a:lnTo>
                  <a:lnTo>
                    <a:pt x="762" y="845"/>
                  </a:lnTo>
                  <a:lnTo>
                    <a:pt x="547" y="84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45" name="Freeform 14"/>
            <p:cNvSpPr>
              <a:spLocks noChangeArrowheads="1"/>
            </p:cNvSpPr>
            <p:nvPr/>
          </p:nvSpPr>
          <p:spPr bwMode="auto">
            <a:xfrm>
              <a:off x="6446838" y="3562350"/>
              <a:ext cx="80962" cy="411163"/>
            </a:xfrm>
            <a:custGeom>
              <a:avLst/>
              <a:gdLst>
                <a:gd name="T0" fmla="*/ 223 w 224"/>
                <a:gd name="T1" fmla="*/ 1142 h 1143"/>
                <a:gd name="T2" fmla="*/ 0 w 224"/>
                <a:gd name="T3" fmla="*/ 1142 h 1143"/>
                <a:gd name="T4" fmla="*/ 0 w 224"/>
                <a:gd name="T5" fmla="*/ 0 h 1143"/>
                <a:gd name="T6" fmla="*/ 223 w 224"/>
                <a:gd name="T7" fmla="*/ 0 h 1143"/>
                <a:gd name="T8" fmla="*/ 223 w 224"/>
                <a:gd name="T9" fmla="*/ 1142 h 1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" h="1143">
                  <a:moveTo>
                    <a:pt x="223" y="1142"/>
                  </a:moveTo>
                  <a:lnTo>
                    <a:pt x="0" y="1142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114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46" name="Freeform 15"/>
            <p:cNvSpPr>
              <a:spLocks noChangeArrowheads="1"/>
            </p:cNvSpPr>
            <p:nvPr/>
          </p:nvSpPr>
          <p:spPr bwMode="auto">
            <a:xfrm>
              <a:off x="6572250" y="3587750"/>
              <a:ext cx="171450" cy="388938"/>
            </a:xfrm>
            <a:custGeom>
              <a:avLst/>
              <a:gdLst>
                <a:gd name="T0" fmla="*/ 477 w 478"/>
                <a:gd name="T1" fmla="*/ 226 h 1081"/>
                <a:gd name="T2" fmla="*/ 477 w 478"/>
                <a:gd name="T3" fmla="*/ 384 h 1081"/>
                <a:gd name="T4" fmla="*/ 339 w 478"/>
                <a:gd name="T5" fmla="*/ 384 h 1081"/>
                <a:gd name="T6" fmla="*/ 339 w 478"/>
                <a:gd name="T7" fmla="*/ 843 h 1081"/>
                <a:gd name="T8" fmla="*/ 432 w 478"/>
                <a:gd name="T9" fmla="*/ 910 h 1081"/>
                <a:gd name="T10" fmla="*/ 477 w 478"/>
                <a:gd name="T11" fmla="*/ 907 h 1081"/>
                <a:gd name="T12" fmla="*/ 477 w 478"/>
                <a:gd name="T13" fmla="*/ 1077 h 1081"/>
                <a:gd name="T14" fmla="*/ 372 w 478"/>
                <a:gd name="T15" fmla="*/ 1080 h 1081"/>
                <a:gd name="T16" fmla="*/ 344 w 478"/>
                <a:gd name="T17" fmla="*/ 1080 h 1081"/>
                <a:gd name="T18" fmla="*/ 116 w 478"/>
                <a:gd name="T19" fmla="*/ 896 h 1081"/>
                <a:gd name="T20" fmla="*/ 116 w 478"/>
                <a:gd name="T21" fmla="*/ 386 h 1081"/>
                <a:gd name="T22" fmla="*/ 0 w 478"/>
                <a:gd name="T23" fmla="*/ 386 h 1081"/>
                <a:gd name="T24" fmla="*/ 0 w 478"/>
                <a:gd name="T25" fmla="*/ 228 h 1081"/>
                <a:gd name="T26" fmla="*/ 116 w 478"/>
                <a:gd name="T27" fmla="*/ 228 h 1081"/>
                <a:gd name="T28" fmla="*/ 116 w 478"/>
                <a:gd name="T29" fmla="*/ 0 h 1081"/>
                <a:gd name="T30" fmla="*/ 339 w 478"/>
                <a:gd name="T31" fmla="*/ 0 h 1081"/>
                <a:gd name="T32" fmla="*/ 339 w 478"/>
                <a:gd name="T33" fmla="*/ 226 h 1081"/>
                <a:gd name="T34" fmla="*/ 477 w 478"/>
                <a:gd name="T35" fmla="*/ 226 h 10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8" h="1081">
                  <a:moveTo>
                    <a:pt x="477" y="226"/>
                  </a:moveTo>
                  <a:lnTo>
                    <a:pt x="477" y="384"/>
                  </a:lnTo>
                  <a:lnTo>
                    <a:pt x="339" y="384"/>
                  </a:lnTo>
                  <a:lnTo>
                    <a:pt x="339" y="843"/>
                  </a:lnTo>
                  <a:cubicBezTo>
                    <a:pt x="339" y="891"/>
                    <a:pt x="341" y="910"/>
                    <a:pt x="432" y="910"/>
                  </a:cubicBezTo>
                  <a:cubicBezTo>
                    <a:pt x="446" y="910"/>
                    <a:pt x="463" y="907"/>
                    <a:pt x="477" y="907"/>
                  </a:cubicBezTo>
                  <a:lnTo>
                    <a:pt x="477" y="1077"/>
                  </a:lnTo>
                  <a:cubicBezTo>
                    <a:pt x="443" y="1080"/>
                    <a:pt x="406" y="1080"/>
                    <a:pt x="372" y="1080"/>
                  </a:cubicBezTo>
                  <a:lnTo>
                    <a:pt x="344" y="1080"/>
                  </a:lnTo>
                  <a:cubicBezTo>
                    <a:pt x="152" y="1080"/>
                    <a:pt x="116" y="1006"/>
                    <a:pt x="116" y="896"/>
                  </a:cubicBezTo>
                  <a:lnTo>
                    <a:pt x="116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6" y="228"/>
                  </a:lnTo>
                  <a:lnTo>
                    <a:pt x="116" y="0"/>
                  </a:lnTo>
                  <a:lnTo>
                    <a:pt x="339" y="0"/>
                  </a:lnTo>
                  <a:lnTo>
                    <a:pt x="339" y="226"/>
                  </a:lnTo>
                  <a:lnTo>
                    <a:pt x="477" y="22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47" name="Freeform 16"/>
            <p:cNvSpPr>
              <a:spLocks noChangeArrowheads="1"/>
            </p:cNvSpPr>
            <p:nvPr/>
          </p:nvSpPr>
          <p:spPr bwMode="auto">
            <a:xfrm>
              <a:off x="6800850" y="3559175"/>
              <a:ext cx="80963" cy="414338"/>
            </a:xfrm>
            <a:custGeom>
              <a:avLst/>
              <a:gdLst>
                <a:gd name="T0" fmla="*/ 223 w 224"/>
                <a:gd name="T1" fmla="*/ 206 h 1151"/>
                <a:gd name="T2" fmla="*/ 0 w 224"/>
                <a:gd name="T3" fmla="*/ 206 h 1151"/>
                <a:gd name="T4" fmla="*/ 0 w 224"/>
                <a:gd name="T5" fmla="*/ 0 h 1151"/>
                <a:gd name="T6" fmla="*/ 223 w 224"/>
                <a:gd name="T7" fmla="*/ 0 h 1151"/>
                <a:gd name="T8" fmla="*/ 223 w 224"/>
                <a:gd name="T9" fmla="*/ 206 h 1151"/>
                <a:gd name="T10" fmla="*/ 223 w 224"/>
                <a:gd name="T11" fmla="*/ 305 h 1151"/>
                <a:gd name="T12" fmla="*/ 223 w 224"/>
                <a:gd name="T13" fmla="*/ 1150 h 1151"/>
                <a:gd name="T14" fmla="*/ 0 w 224"/>
                <a:gd name="T15" fmla="*/ 1150 h 1151"/>
                <a:gd name="T16" fmla="*/ 0 w 224"/>
                <a:gd name="T17" fmla="*/ 305 h 1151"/>
                <a:gd name="T18" fmla="*/ 223 w 224"/>
                <a:gd name="T19" fmla="*/ 305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4" h="1151">
                  <a:moveTo>
                    <a:pt x="223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206"/>
                  </a:lnTo>
                  <a:close/>
                  <a:moveTo>
                    <a:pt x="223" y="305"/>
                  </a:moveTo>
                  <a:lnTo>
                    <a:pt x="223" y="1150"/>
                  </a:lnTo>
                  <a:lnTo>
                    <a:pt x="0" y="1150"/>
                  </a:lnTo>
                  <a:lnTo>
                    <a:pt x="0" y="305"/>
                  </a:lnTo>
                  <a:lnTo>
                    <a:pt x="223" y="30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48" name="Freeform 17"/>
            <p:cNvSpPr>
              <a:spLocks noChangeArrowheads="1"/>
            </p:cNvSpPr>
            <p:nvPr/>
          </p:nvSpPr>
          <p:spPr bwMode="auto">
            <a:xfrm>
              <a:off x="6942138" y="3660775"/>
              <a:ext cx="276225" cy="312738"/>
            </a:xfrm>
            <a:custGeom>
              <a:avLst/>
              <a:gdLst>
                <a:gd name="T0" fmla="*/ 765 w 766"/>
                <a:gd name="T1" fmla="*/ 868 h 869"/>
                <a:gd name="T2" fmla="*/ 542 w 766"/>
                <a:gd name="T3" fmla="*/ 868 h 869"/>
                <a:gd name="T4" fmla="*/ 542 w 766"/>
                <a:gd name="T5" fmla="*/ 355 h 869"/>
                <a:gd name="T6" fmla="*/ 398 w 766"/>
                <a:gd name="T7" fmla="*/ 189 h 869"/>
                <a:gd name="T8" fmla="*/ 223 w 766"/>
                <a:gd name="T9" fmla="*/ 383 h 869"/>
                <a:gd name="T10" fmla="*/ 223 w 766"/>
                <a:gd name="T11" fmla="*/ 868 h 869"/>
                <a:gd name="T12" fmla="*/ 0 w 766"/>
                <a:gd name="T13" fmla="*/ 868 h 869"/>
                <a:gd name="T14" fmla="*/ 0 w 766"/>
                <a:gd name="T15" fmla="*/ 23 h 869"/>
                <a:gd name="T16" fmla="*/ 215 w 766"/>
                <a:gd name="T17" fmla="*/ 23 h 869"/>
                <a:gd name="T18" fmla="*/ 215 w 766"/>
                <a:gd name="T19" fmla="*/ 147 h 869"/>
                <a:gd name="T20" fmla="*/ 217 w 766"/>
                <a:gd name="T21" fmla="*/ 147 h 869"/>
                <a:gd name="T22" fmla="*/ 471 w 766"/>
                <a:gd name="T23" fmla="*/ 0 h 869"/>
                <a:gd name="T24" fmla="*/ 765 w 766"/>
                <a:gd name="T25" fmla="*/ 282 h 869"/>
                <a:gd name="T26" fmla="*/ 765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765" y="868"/>
                  </a:moveTo>
                  <a:lnTo>
                    <a:pt x="542" y="868"/>
                  </a:ln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9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49" name="Freeform 18"/>
            <p:cNvSpPr>
              <a:spLocks noChangeArrowheads="1"/>
            </p:cNvSpPr>
            <p:nvPr/>
          </p:nvSpPr>
          <p:spPr bwMode="auto">
            <a:xfrm>
              <a:off x="7259638" y="3660775"/>
              <a:ext cx="293687" cy="438150"/>
            </a:xfrm>
            <a:custGeom>
              <a:avLst/>
              <a:gdLst>
                <a:gd name="T0" fmla="*/ 816 w 817"/>
                <a:gd name="T1" fmla="*/ 26 h 1216"/>
                <a:gd name="T2" fmla="*/ 816 w 817"/>
                <a:gd name="T3" fmla="*/ 826 h 1216"/>
                <a:gd name="T4" fmla="*/ 387 w 817"/>
                <a:gd name="T5" fmla="*/ 1215 h 1216"/>
                <a:gd name="T6" fmla="*/ 17 w 817"/>
                <a:gd name="T7" fmla="*/ 961 h 1216"/>
                <a:gd name="T8" fmla="*/ 260 w 817"/>
                <a:gd name="T9" fmla="*/ 961 h 1216"/>
                <a:gd name="T10" fmla="*/ 415 w 817"/>
                <a:gd name="T11" fmla="*/ 1046 h 1216"/>
                <a:gd name="T12" fmla="*/ 593 w 817"/>
                <a:gd name="T13" fmla="*/ 851 h 1216"/>
                <a:gd name="T14" fmla="*/ 593 w 817"/>
                <a:gd name="T15" fmla="*/ 750 h 1216"/>
                <a:gd name="T16" fmla="*/ 590 w 817"/>
                <a:gd name="T17" fmla="*/ 747 h 1216"/>
                <a:gd name="T18" fmla="*/ 365 w 817"/>
                <a:gd name="T19" fmla="*/ 874 h 1216"/>
                <a:gd name="T20" fmla="*/ 0 w 817"/>
                <a:gd name="T21" fmla="*/ 437 h 1216"/>
                <a:gd name="T22" fmla="*/ 353 w 817"/>
                <a:gd name="T23" fmla="*/ 0 h 1216"/>
                <a:gd name="T24" fmla="*/ 602 w 817"/>
                <a:gd name="T25" fmla="*/ 147 h 1216"/>
                <a:gd name="T26" fmla="*/ 604 w 817"/>
                <a:gd name="T27" fmla="*/ 147 h 1216"/>
                <a:gd name="T28" fmla="*/ 604 w 817"/>
                <a:gd name="T29" fmla="*/ 20 h 1216"/>
                <a:gd name="T30" fmla="*/ 816 w 817"/>
                <a:gd name="T31" fmla="*/ 20 h 1216"/>
                <a:gd name="T32" fmla="*/ 816 w 817"/>
                <a:gd name="T33" fmla="*/ 26 h 1216"/>
                <a:gd name="T34" fmla="*/ 407 w 817"/>
                <a:gd name="T35" fmla="*/ 688 h 1216"/>
                <a:gd name="T36" fmla="*/ 596 w 817"/>
                <a:gd name="T37" fmla="*/ 442 h 1216"/>
                <a:gd name="T38" fmla="*/ 404 w 817"/>
                <a:gd name="T39" fmla="*/ 195 h 1216"/>
                <a:gd name="T40" fmla="*/ 229 w 817"/>
                <a:gd name="T41" fmla="*/ 451 h 1216"/>
                <a:gd name="T42" fmla="*/ 407 w 817"/>
                <a:gd name="T43" fmla="*/ 688 h 1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17" h="1216">
                  <a:moveTo>
                    <a:pt x="816" y="26"/>
                  </a:moveTo>
                  <a:lnTo>
                    <a:pt x="816" y="826"/>
                  </a:lnTo>
                  <a:cubicBezTo>
                    <a:pt x="816" y="973"/>
                    <a:pt x="805" y="1215"/>
                    <a:pt x="387" y="1215"/>
                  </a:cubicBezTo>
                  <a:cubicBezTo>
                    <a:pt x="212" y="1215"/>
                    <a:pt x="29" y="1142"/>
                    <a:pt x="17" y="961"/>
                  </a:cubicBezTo>
                  <a:lnTo>
                    <a:pt x="260" y="961"/>
                  </a:lnTo>
                  <a:cubicBezTo>
                    <a:pt x="269" y="1004"/>
                    <a:pt x="288" y="1046"/>
                    <a:pt x="415" y="1046"/>
                  </a:cubicBezTo>
                  <a:cubicBezTo>
                    <a:pt x="534" y="1046"/>
                    <a:pt x="593" y="990"/>
                    <a:pt x="593" y="851"/>
                  </a:cubicBezTo>
                  <a:lnTo>
                    <a:pt x="593" y="750"/>
                  </a:lnTo>
                  <a:lnTo>
                    <a:pt x="590" y="747"/>
                  </a:lnTo>
                  <a:cubicBezTo>
                    <a:pt x="554" y="812"/>
                    <a:pt x="497" y="874"/>
                    <a:pt x="365" y="874"/>
                  </a:cubicBezTo>
                  <a:cubicBezTo>
                    <a:pt x="161" y="874"/>
                    <a:pt x="0" y="733"/>
                    <a:pt x="0" y="437"/>
                  </a:cubicBezTo>
                  <a:cubicBezTo>
                    <a:pt x="0" y="144"/>
                    <a:pt x="167" y="0"/>
                    <a:pt x="353" y="0"/>
                  </a:cubicBezTo>
                  <a:cubicBezTo>
                    <a:pt x="511" y="0"/>
                    <a:pt x="573" y="93"/>
                    <a:pt x="602" y="147"/>
                  </a:cubicBezTo>
                  <a:lnTo>
                    <a:pt x="604" y="147"/>
                  </a:lnTo>
                  <a:lnTo>
                    <a:pt x="604" y="20"/>
                  </a:lnTo>
                  <a:lnTo>
                    <a:pt x="816" y="20"/>
                  </a:lnTo>
                  <a:lnTo>
                    <a:pt x="816" y="26"/>
                  </a:lnTo>
                  <a:close/>
                  <a:moveTo>
                    <a:pt x="407" y="688"/>
                  </a:moveTo>
                  <a:cubicBezTo>
                    <a:pt x="559" y="688"/>
                    <a:pt x="596" y="558"/>
                    <a:pt x="596" y="442"/>
                  </a:cubicBezTo>
                  <a:cubicBezTo>
                    <a:pt x="596" y="308"/>
                    <a:pt x="528" y="195"/>
                    <a:pt x="404" y="195"/>
                  </a:cubicBezTo>
                  <a:cubicBezTo>
                    <a:pt x="322" y="195"/>
                    <a:pt x="229" y="254"/>
                    <a:pt x="229" y="451"/>
                  </a:cubicBezTo>
                  <a:cubicBezTo>
                    <a:pt x="229" y="561"/>
                    <a:pt x="274" y="688"/>
                    <a:pt x="407" y="6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Picture 123" descr="iStock_84861971_XXLARGE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2063750"/>
          </a:xfrm>
          <a:prstGeom prst="rect">
            <a:avLst/>
          </a:prstGeom>
        </p:spPr>
      </p:pic>
      <p:sp>
        <p:nvSpPr>
          <p:cNvPr id="125" name="Rectangle 124"/>
          <p:cNvSpPr/>
          <p:nvPr userDrawn="1"/>
        </p:nvSpPr>
        <p:spPr>
          <a:xfrm>
            <a:off x="0" y="-1"/>
            <a:ext cx="9151219" cy="2053168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2" name="Group 46"/>
          <p:cNvGrpSpPr/>
          <p:nvPr userDrawn="1"/>
        </p:nvGrpSpPr>
        <p:grpSpPr>
          <a:xfrm>
            <a:off x="7661372" y="276622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48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9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50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51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52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53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54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58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59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60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61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62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63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64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65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66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67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68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69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70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71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72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73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</p:grpSp>
      <p:sp>
        <p:nvSpPr>
          <p:cNvPr id="1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  <a:endParaRPr lang="en-US" dirty="0"/>
          </a:p>
          <a:p>
            <a:r>
              <a:rPr lang="en-US" dirty="0"/>
              <a:t>Subtitle placeholder</a:t>
            </a:r>
            <a:endParaRPr lang="en-US" dirty="0"/>
          </a:p>
        </p:txBody>
      </p:sp>
      <p:sp>
        <p:nvSpPr>
          <p:cNvPr id="119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7653702" cy="880980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  <a:endParaRPr lang="en-US" dirty="0"/>
          </a:p>
        </p:txBody>
      </p:sp>
      <p:sp>
        <p:nvSpPr>
          <p:cNvPr id="120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4633158" cy="307777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  <a:endParaRPr lang="en-US" dirty="0"/>
          </a:p>
        </p:txBody>
      </p:sp>
      <p:sp>
        <p:nvSpPr>
          <p:cNvPr id="121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9865"/>
            <a:ext cx="4633158" cy="276999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endParaRPr lang="en-US" dirty="0"/>
          </a:p>
        </p:txBody>
      </p:sp>
      <p:sp>
        <p:nvSpPr>
          <p:cNvPr id="122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12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187862" y="4576864"/>
            <a:ext cx="4633158" cy="276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280670" indent="0">
              <a:buNone/>
              <a:defRPr sz="1400"/>
            </a:lvl2pPr>
            <a:lvl3pPr marL="574675" indent="0">
              <a:buNone/>
              <a:defRPr sz="1400"/>
            </a:lvl3pPr>
            <a:lvl4pPr marL="855980" indent="0">
              <a:buNone/>
              <a:defRPr sz="1400"/>
            </a:lvl4pPr>
            <a:lvl5pPr marL="1090930" indent="0">
              <a:buNone/>
              <a:defRPr sz="1400"/>
            </a:lvl5pPr>
          </a:lstStyle>
          <a:p>
            <a:pPr lvl="0"/>
            <a:r>
              <a:rPr lang="en-US" dirty="0"/>
              <a:t>Date</a:t>
            </a:r>
            <a:endParaRPr lang="en-US" dirty="0"/>
          </a:p>
        </p:txBody>
      </p:sp>
      <p:grpSp>
        <p:nvGrpSpPr>
          <p:cNvPr id="3" name="Group 168"/>
          <p:cNvGrpSpPr>
            <a:grpSpLocks noChangeAspect="1"/>
          </p:cNvGrpSpPr>
          <p:nvPr userDrawn="1"/>
        </p:nvGrpSpPr>
        <p:grpSpPr>
          <a:xfrm>
            <a:off x="328614" y="271991"/>
            <a:ext cx="1708434" cy="201168"/>
            <a:chOff x="2106613" y="3457575"/>
            <a:chExt cx="5446712" cy="641350"/>
          </a:xfrm>
          <a:solidFill>
            <a:schemeClr val="bg1"/>
          </a:solidFill>
        </p:grpSpPr>
        <p:sp>
          <p:nvSpPr>
            <p:cNvPr id="170" name="Freeform 1"/>
            <p:cNvSpPr>
              <a:spLocks noChangeArrowheads="1"/>
            </p:cNvSpPr>
            <p:nvPr/>
          </p:nvSpPr>
          <p:spPr bwMode="auto">
            <a:xfrm>
              <a:off x="2786063" y="3563938"/>
              <a:ext cx="325437" cy="411162"/>
            </a:xfrm>
            <a:custGeom>
              <a:avLst/>
              <a:gdLst>
                <a:gd name="T0" fmla="*/ 234 w 904"/>
                <a:gd name="T1" fmla="*/ 628 h 1140"/>
                <a:gd name="T2" fmla="*/ 234 w 904"/>
                <a:gd name="T3" fmla="*/ 1139 h 1140"/>
                <a:gd name="T4" fmla="*/ 0 w 904"/>
                <a:gd name="T5" fmla="*/ 1139 h 1140"/>
                <a:gd name="T6" fmla="*/ 0 w 904"/>
                <a:gd name="T7" fmla="*/ 0 h 1140"/>
                <a:gd name="T8" fmla="*/ 234 w 904"/>
                <a:gd name="T9" fmla="*/ 0 h 1140"/>
                <a:gd name="T10" fmla="*/ 234 w 904"/>
                <a:gd name="T11" fmla="*/ 432 h 1140"/>
                <a:gd name="T12" fmla="*/ 669 w 904"/>
                <a:gd name="T13" fmla="*/ 432 h 1140"/>
                <a:gd name="T14" fmla="*/ 669 w 904"/>
                <a:gd name="T15" fmla="*/ 0 h 1140"/>
                <a:gd name="T16" fmla="*/ 903 w 904"/>
                <a:gd name="T17" fmla="*/ 0 h 1140"/>
                <a:gd name="T18" fmla="*/ 903 w 904"/>
                <a:gd name="T19" fmla="*/ 1139 h 1140"/>
                <a:gd name="T20" fmla="*/ 669 w 904"/>
                <a:gd name="T21" fmla="*/ 1139 h 1140"/>
                <a:gd name="T22" fmla="*/ 669 w 904"/>
                <a:gd name="T23" fmla="*/ 628 h 1140"/>
                <a:gd name="T24" fmla="*/ 234 w 904"/>
                <a:gd name="T25" fmla="*/ 628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4" h="1140">
                  <a:moveTo>
                    <a:pt x="234" y="628"/>
                  </a:moveTo>
                  <a:lnTo>
                    <a:pt x="234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34" y="0"/>
                  </a:lnTo>
                  <a:lnTo>
                    <a:pt x="234" y="432"/>
                  </a:lnTo>
                  <a:lnTo>
                    <a:pt x="669" y="432"/>
                  </a:lnTo>
                  <a:lnTo>
                    <a:pt x="669" y="0"/>
                  </a:lnTo>
                  <a:lnTo>
                    <a:pt x="903" y="0"/>
                  </a:lnTo>
                  <a:lnTo>
                    <a:pt x="903" y="1139"/>
                  </a:lnTo>
                  <a:lnTo>
                    <a:pt x="669" y="1139"/>
                  </a:lnTo>
                  <a:lnTo>
                    <a:pt x="669" y="628"/>
                  </a:lnTo>
                  <a:lnTo>
                    <a:pt x="234" y="6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71" name="Freeform 2"/>
            <p:cNvSpPr>
              <a:spLocks noChangeArrowheads="1"/>
            </p:cNvSpPr>
            <p:nvPr/>
          </p:nvSpPr>
          <p:spPr bwMode="auto">
            <a:xfrm>
              <a:off x="3179763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72" name="Freeform 3"/>
            <p:cNvSpPr>
              <a:spLocks noChangeArrowheads="1"/>
            </p:cNvSpPr>
            <p:nvPr/>
          </p:nvSpPr>
          <p:spPr bwMode="auto">
            <a:xfrm>
              <a:off x="3294063" y="3587750"/>
              <a:ext cx="168275" cy="390525"/>
            </a:xfrm>
            <a:custGeom>
              <a:avLst/>
              <a:gdLst>
                <a:gd name="T0" fmla="*/ 466 w 467"/>
                <a:gd name="T1" fmla="*/ 228 h 1083"/>
                <a:gd name="T2" fmla="*/ 466 w 467"/>
                <a:gd name="T3" fmla="*/ 386 h 1083"/>
                <a:gd name="T4" fmla="*/ 330 w 467"/>
                <a:gd name="T5" fmla="*/ 386 h 1083"/>
                <a:gd name="T6" fmla="*/ 330 w 467"/>
                <a:gd name="T7" fmla="*/ 845 h 1083"/>
                <a:gd name="T8" fmla="*/ 421 w 467"/>
                <a:gd name="T9" fmla="*/ 913 h 1083"/>
                <a:gd name="T10" fmla="*/ 466 w 467"/>
                <a:gd name="T11" fmla="*/ 910 h 1083"/>
                <a:gd name="T12" fmla="*/ 466 w 467"/>
                <a:gd name="T13" fmla="*/ 1080 h 1083"/>
                <a:gd name="T14" fmla="*/ 364 w 467"/>
                <a:gd name="T15" fmla="*/ 1082 h 1083"/>
                <a:gd name="T16" fmla="*/ 336 w 467"/>
                <a:gd name="T17" fmla="*/ 1082 h 1083"/>
                <a:gd name="T18" fmla="*/ 113 w 467"/>
                <a:gd name="T19" fmla="*/ 899 h 1083"/>
                <a:gd name="T20" fmla="*/ 113 w 467"/>
                <a:gd name="T21" fmla="*/ 386 h 1083"/>
                <a:gd name="T22" fmla="*/ 0 w 467"/>
                <a:gd name="T23" fmla="*/ 386 h 1083"/>
                <a:gd name="T24" fmla="*/ 0 w 467"/>
                <a:gd name="T25" fmla="*/ 228 h 1083"/>
                <a:gd name="T26" fmla="*/ 113 w 467"/>
                <a:gd name="T27" fmla="*/ 228 h 1083"/>
                <a:gd name="T28" fmla="*/ 113 w 467"/>
                <a:gd name="T29" fmla="*/ 0 h 1083"/>
                <a:gd name="T30" fmla="*/ 330 w 467"/>
                <a:gd name="T31" fmla="*/ 0 h 1083"/>
                <a:gd name="T32" fmla="*/ 330 w 467"/>
                <a:gd name="T33" fmla="*/ 228 h 1083"/>
                <a:gd name="T34" fmla="*/ 466 w 467"/>
                <a:gd name="T35" fmla="*/ 228 h 1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7" h="1083">
                  <a:moveTo>
                    <a:pt x="466" y="228"/>
                  </a:moveTo>
                  <a:lnTo>
                    <a:pt x="466" y="386"/>
                  </a:lnTo>
                  <a:lnTo>
                    <a:pt x="330" y="386"/>
                  </a:lnTo>
                  <a:lnTo>
                    <a:pt x="330" y="845"/>
                  </a:lnTo>
                  <a:cubicBezTo>
                    <a:pt x="330" y="896"/>
                    <a:pt x="333" y="913"/>
                    <a:pt x="421" y="913"/>
                  </a:cubicBezTo>
                  <a:cubicBezTo>
                    <a:pt x="435" y="913"/>
                    <a:pt x="449" y="910"/>
                    <a:pt x="466" y="910"/>
                  </a:cubicBezTo>
                  <a:lnTo>
                    <a:pt x="466" y="1080"/>
                  </a:lnTo>
                  <a:cubicBezTo>
                    <a:pt x="432" y="1080"/>
                    <a:pt x="398" y="1082"/>
                    <a:pt x="364" y="1082"/>
                  </a:cubicBezTo>
                  <a:lnTo>
                    <a:pt x="336" y="1082"/>
                  </a:lnTo>
                  <a:cubicBezTo>
                    <a:pt x="147" y="1082"/>
                    <a:pt x="113" y="1009"/>
                    <a:pt x="113" y="899"/>
                  </a:cubicBezTo>
                  <a:lnTo>
                    <a:pt x="113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3" y="228"/>
                  </a:lnTo>
                  <a:lnTo>
                    <a:pt x="113" y="0"/>
                  </a:lnTo>
                  <a:lnTo>
                    <a:pt x="330" y="0"/>
                  </a:lnTo>
                  <a:lnTo>
                    <a:pt x="330" y="228"/>
                  </a:lnTo>
                  <a:lnTo>
                    <a:pt x="466" y="2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73" name="Freeform 4"/>
            <p:cNvSpPr>
              <a:spLocks noChangeArrowheads="1"/>
            </p:cNvSpPr>
            <p:nvPr/>
          </p:nvSpPr>
          <p:spPr bwMode="auto">
            <a:xfrm>
              <a:off x="3497263" y="3662363"/>
              <a:ext cx="279400" cy="320675"/>
            </a:xfrm>
            <a:custGeom>
              <a:avLst/>
              <a:gdLst>
                <a:gd name="T0" fmla="*/ 510 w 774"/>
                <a:gd name="T1" fmla="*/ 563 h 892"/>
                <a:gd name="T2" fmla="*/ 316 w 774"/>
                <a:gd name="T3" fmla="*/ 730 h 892"/>
                <a:gd name="T4" fmla="*/ 214 w 774"/>
                <a:gd name="T5" fmla="*/ 628 h 892"/>
                <a:gd name="T6" fmla="*/ 361 w 774"/>
                <a:gd name="T7" fmla="*/ 501 h 892"/>
                <a:gd name="T8" fmla="*/ 508 w 774"/>
                <a:gd name="T9" fmla="*/ 456 h 892"/>
                <a:gd name="T10" fmla="*/ 508 w 774"/>
                <a:gd name="T11" fmla="*/ 563 h 892"/>
                <a:gd name="T12" fmla="*/ 510 w 774"/>
                <a:gd name="T13" fmla="*/ 563 h 892"/>
                <a:gd name="T14" fmla="*/ 395 w 774"/>
                <a:gd name="T15" fmla="*/ 0 h 892"/>
                <a:gd name="T16" fmla="*/ 25 w 774"/>
                <a:gd name="T17" fmla="*/ 296 h 892"/>
                <a:gd name="T18" fmla="*/ 237 w 774"/>
                <a:gd name="T19" fmla="*/ 296 h 892"/>
                <a:gd name="T20" fmla="*/ 369 w 774"/>
                <a:gd name="T21" fmla="*/ 178 h 892"/>
                <a:gd name="T22" fmla="*/ 513 w 774"/>
                <a:gd name="T23" fmla="*/ 276 h 892"/>
                <a:gd name="T24" fmla="*/ 437 w 774"/>
                <a:gd name="T25" fmla="*/ 343 h 892"/>
                <a:gd name="T26" fmla="*/ 242 w 774"/>
                <a:gd name="T27" fmla="*/ 374 h 892"/>
                <a:gd name="T28" fmla="*/ 0 w 774"/>
                <a:gd name="T29" fmla="*/ 645 h 892"/>
                <a:gd name="T30" fmla="*/ 251 w 774"/>
                <a:gd name="T31" fmla="*/ 891 h 892"/>
                <a:gd name="T32" fmla="*/ 519 w 774"/>
                <a:gd name="T33" fmla="*/ 769 h 892"/>
                <a:gd name="T34" fmla="*/ 539 w 774"/>
                <a:gd name="T35" fmla="*/ 868 h 892"/>
                <a:gd name="T36" fmla="*/ 773 w 774"/>
                <a:gd name="T37" fmla="*/ 868 h 892"/>
                <a:gd name="T38" fmla="*/ 773 w 774"/>
                <a:gd name="T39" fmla="*/ 834 h 892"/>
                <a:gd name="T40" fmla="*/ 725 w 774"/>
                <a:gd name="T41" fmla="*/ 701 h 892"/>
                <a:gd name="T42" fmla="*/ 725 w 774"/>
                <a:gd name="T43" fmla="*/ 245 h 892"/>
                <a:gd name="T44" fmla="*/ 395 w 774"/>
                <a:gd name="T45" fmla="*/ 0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74" h="892">
                  <a:moveTo>
                    <a:pt x="510" y="563"/>
                  </a:moveTo>
                  <a:cubicBezTo>
                    <a:pt x="510" y="668"/>
                    <a:pt x="412" y="730"/>
                    <a:pt x="316" y="730"/>
                  </a:cubicBezTo>
                  <a:cubicBezTo>
                    <a:pt x="273" y="730"/>
                    <a:pt x="214" y="707"/>
                    <a:pt x="214" y="628"/>
                  </a:cubicBezTo>
                  <a:cubicBezTo>
                    <a:pt x="214" y="535"/>
                    <a:pt x="282" y="515"/>
                    <a:pt x="361" y="501"/>
                  </a:cubicBezTo>
                  <a:cubicBezTo>
                    <a:pt x="451" y="487"/>
                    <a:pt x="488" y="473"/>
                    <a:pt x="508" y="456"/>
                  </a:cubicBezTo>
                  <a:lnTo>
                    <a:pt x="508" y="563"/>
                  </a:lnTo>
                  <a:lnTo>
                    <a:pt x="510" y="563"/>
                  </a:lnTo>
                  <a:close/>
                  <a:moveTo>
                    <a:pt x="395" y="0"/>
                  </a:moveTo>
                  <a:cubicBezTo>
                    <a:pt x="225" y="0"/>
                    <a:pt x="50" y="36"/>
                    <a:pt x="25" y="296"/>
                  </a:cubicBezTo>
                  <a:lnTo>
                    <a:pt x="237" y="296"/>
                  </a:lnTo>
                  <a:cubicBezTo>
                    <a:pt x="242" y="248"/>
                    <a:pt x="262" y="178"/>
                    <a:pt x="369" y="178"/>
                  </a:cubicBezTo>
                  <a:cubicBezTo>
                    <a:pt x="426" y="178"/>
                    <a:pt x="513" y="183"/>
                    <a:pt x="513" y="276"/>
                  </a:cubicBezTo>
                  <a:cubicBezTo>
                    <a:pt x="513" y="323"/>
                    <a:pt x="471" y="337"/>
                    <a:pt x="437" y="343"/>
                  </a:cubicBezTo>
                  <a:lnTo>
                    <a:pt x="242" y="374"/>
                  </a:lnTo>
                  <a:cubicBezTo>
                    <a:pt x="104" y="394"/>
                    <a:pt x="0" y="479"/>
                    <a:pt x="0" y="645"/>
                  </a:cubicBezTo>
                  <a:cubicBezTo>
                    <a:pt x="0" y="820"/>
                    <a:pt x="127" y="891"/>
                    <a:pt x="251" y="891"/>
                  </a:cubicBezTo>
                  <a:cubicBezTo>
                    <a:pt x="397" y="891"/>
                    <a:pt x="468" y="820"/>
                    <a:pt x="519" y="769"/>
                  </a:cubicBezTo>
                  <a:cubicBezTo>
                    <a:pt x="524" y="817"/>
                    <a:pt x="527" y="828"/>
                    <a:pt x="539" y="868"/>
                  </a:cubicBezTo>
                  <a:lnTo>
                    <a:pt x="773" y="868"/>
                  </a:lnTo>
                  <a:lnTo>
                    <a:pt x="773" y="834"/>
                  </a:lnTo>
                  <a:cubicBezTo>
                    <a:pt x="747" y="826"/>
                    <a:pt x="725" y="803"/>
                    <a:pt x="725" y="701"/>
                  </a:cubicBezTo>
                  <a:lnTo>
                    <a:pt x="725" y="245"/>
                  </a:lnTo>
                  <a:cubicBezTo>
                    <a:pt x="725" y="36"/>
                    <a:pt x="510" y="0"/>
                    <a:pt x="395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74" name="Freeform 5"/>
            <p:cNvSpPr>
              <a:spLocks noChangeArrowheads="1"/>
            </p:cNvSpPr>
            <p:nvPr/>
          </p:nvSpPr>
          <p:spPr bwMode="auto">
            <a:xfrm>
              <a:off x="3805238" y="3662363"/>
              <a:ext cx="276225" cy="320675"/>
            </a:xfrm>
            <a:custGeom>
              <a:avLst/>
              <a:gdLst>
                <a:gd name="T0" fmla="*/ 762 w 766"/>
                <a:gd name="T1" fmla="*/ 558 h 889"/>
                <a:gd name="T2" fmla="*/ 762 w 766"/>
                <a:gd name="T3" fmla="*/ 560 h 889"/>
                <a:gd name="T4" fmla="*/ 762 w 766"/>
                <a:gd name="T5" fmla="*/ 560 h 889"/>
                <a:gd name="T6" fmla="*/ 762 w 766"/>
                <a:gd name="T7" fmla="*/ 558 h 889"/>
                <a:gd name="T8" fmla="*/ 384 w 766"/>
                <a:gd name="T9" fmla="*/ 888 h 889"/>
                <a:gd name="T10" fmla="*/ 0 w 766"/>
                <a:gd name="T11" fmla="*/ 467 h 889"/>
                <a:gd name="T12" fmla="*/ 398 w 766"/>
                <a:gd name="T13" fmla="*/ 0 h 889"/>
                <a:gd name="T14" fmla="*/ 765 w 766"/>
                <a:gd name="T15" fmla="*/ 323 h 889"/>
                <a:gd name="T16" fmla="*/ 545 w 766"/>
                <a:gd name="T17" fmla="*/ 323 h 889"/>
                <a:gd name="T18" fmla="*/ 401 w 766"/>
                <a:gd name="T19" fmla="*/ 189 h 889"/>
                <a:gd name="T20" fmla="*/ 229 w 766"/>
                <a:gd name="T21" fmla="*/ 433 h 889"/>
                <a:gd name="T22" fmla="*/ 398 w 766"/>
                <a:gd name="T23" fmla="*/ 707 h 889"/>
                <a:gd name="T24" fmla="*/ 545 w 766"/>
                <a:gd name="T25" fmla="*/ 560 h 889"/>
                <a:gd name="T26" fmla="*/ 762 w 766"/>
                <a:gd name="T27" fmla="*/ 560 h 889"/>
                <a:gd name="T28" fmla="*/ 384 w 766"/>
                <a:gd name="T29" fmla="*/ 888 h 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6" h="889">
                  <a:moveTo>
                    <a:pt x="762" y="558"/>
                  </a:moveTo>
                  <a:cubicBezTo>
                    <a:pt x="762" y="558"/>
                    <a:pt x="762" y="559"/>
                    <a:pt x="762" y="560"/>
                  </a:cubicBezTo>
                  <a:lnTo>
                    <a:pt x="762" y="560"/>
                  </a:lnTo>
                  <a:lnTo>
                    <a:pt x="762" y="558"/>
                  </a:lnTo>
                  <a:close/>
                  <a:moveTo>
                    <a:pt x="384" y="888"/>
                  </a:moveTo>
                  <a:cubicBezTo>
                    <a:pt x="74" y="888"/>
                    <a:pt x="0" y="645"/>
                    <a:pt x="0" y="467"/>
                  </a:cubicBezTo>
                  <a:cubicBezTo>
                    <a:pt x="0" y="195"/>
                    <a:pt x="116" y="0"/>
                    <a:pt x="398" y="0"/>
                  </a:cubicBezTo>
                  <a:cubicBezTo>
                    <a:pt x="528" y="0"/>
                    <a:pt x="743" y="62"/>
                    <a:pt x="765" y="323"/>
                  </a:cubicBezTo>
                  <a:lnTo>
                    <a:pt x="545" y="323"/>
                  </a:lnTo>
                  <a:cubicBezTo>
                    <a:pt x="537" y="268"/>
                    <a:pt x="503" y="180"/>
                    <a:pt x="401" y="189"/>
                  </a:cubicBezTo>
                  <a:cubicBezTo>
                    <a:pt x="263" y="189"/>
                    <a:pt x="229" y="329"/>
                    <a:pt x="229" y="433"/>
                  </a:cubicBezTo>
                  <a:cubicBezTo>
                    <a:pt x="229" y="527"/>
                    <a:pt x="232" y="707"/>
                    <a:pt x="398" y="707"/>
                  </a:cubicBezTo>
                  <a:cubicBezTo>
                    <a:pt x="508" y="707"/>
                    <a:pt x="545" y="600"/>
                    <a:pt x="545" y="560"/>
                  </a:cubicBezTo>
                  <a:lnTo>
                    <a:pt x="762" y="560"/>
                  </a:lnTo>
                  <a:cubicBezTo>
                    <a:pt x="753" y="650"/>
                    <a:pt x="683" y="888"/>
                    <a:pt x="384" y="8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75" name="Freeform 6"/>
            <p:cNvSpPr>
              <a:spLocks noChangeArrowheads="1"/>
            </p:cNvSpPr>
            <p:nvPr/>
          </p:nvSpPr>
          <p:spPr bwMode="auto">
            <a:xfrm>
              <a:off x="4124325" y="3563938"/>
              <a:ext cx="269875" cy="411162"/>
            </a:xfrm>
            <a:custGeom>
              <a:avLst/>
              <a:gdLst>
                <a:gd name="T0" fmla="*/ 750 w 751"/>
                <a:gd name="T1" fmla="*/ 1139 h 1140"/>
                <a:gd name="T2" fmla="*/ 533 w 751"/>
                <a:gd name="T3" fmla="*/ 1139 h 1140"/>
                <a:gd name="T4" fmla="*/ 533 w 751"/>
                <a:gd name="T5" fmla="*/ 626 h 1140"/>
                <a:gd name="T6" fmla="*/ 389 w 751"/>
                <a:gd name="T7" fmla="*/ 460 h 1140"/>
                <a:gd name="T8" fmla="*/ 217 w 751"/>
                <a:gd name="T9" fmla="*/ 654 h 1140"/>
                <a:gd name="T10" fmla="*/ 217 w 751"/>
                <a:gd name="T11" fmla="*/ 1139 h 1140"/>
                <a:gd name="T12" fmla="*/ 0 w 751"/>
                <a:gd name="T13" fmla="*/ 1139 h 1140"/>
                <a:gd name="T14" fmla="*/ 0 w 751"/>
                <a:gd name="T15" fmla="*/ 0 h 1140"/>
                <a:gd name="T16" fmla="*/ 217 w 751"/>
                <a:gd name="T17" fmla="*/ 0 h 1140"/>
                <a:gd name="T18" fmla="*/ 217 w 751"/>
                <a:gd name="T19" fmla="*/ 406 h 1140"/>
                <a:gd name="T20" fmla="*/ 220 w 751"/>
                <a:gd name="T21" fmla="*/ 406 h 1140"/>
                <a:gd name="T22" fmla="*/ 463 w 751"/>
                <a:gd name="T23" fmla="*/ 274 h 1140"/>
                <a:gd name="T24" fmla="*/ 750 w 751"/>
                <a:gd name="T25" fmla="*/ 556 h 1140"/>
                <a:gd name="T26" fmla="*/ 750 w 751"/>
                <a:gd name="T27" fmla="*/ 1139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51" h="1140">
                  <a:moveTo>
                    <a:pt x="750" y="1139"/>
                  </a:moveTo>
                  <a:lnTo>
                    <a:pt x="533" y="1139"/>
                  </a:lnTo>
                  <a:lnTo>
                    <a:pt x="533" y="626"/>
                  </a:lnTo>
                  <a:cubicBezTo>
                    <a:pt x="533" y="564"/>
                    <a:pt x="530" y="460"/>
                    <a:pt x="389" y="460"/>
                  </a:cubicBezTo>
                  <a:cubicBezTo>
                    <a:pt x="293" y="460"/>
                    <a:pt x="217" y="528"/>
                    <a:pt x="217" y="654"/>
                  </a:cubicBezTo>
                  <a:lnTo>
                    <a:pt x="217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17" y="0"/>
                  </a:lnTo>
                  <a:lnTo>
                    <a:pt x="217" y="406"/>
                  </a:lnTo>
                  <a:lnTo>
                    <a:pt x="220" y="406"/>
                  </a:lnTo>
                  <a:cubicBezTo>
                    <a:pt x="248" y="336"/>
                    <a:pt x="341" y="274"/>
                    <a:pt x="463" y="274"/>
                  </a:cubicBezTo>
                  <a:cubicBezTo>
                    <a:pt x="626" y="274"/>
                    <a:pt x="750" y="370"/>
                    <a:pt x="750" y="556"/>
                  </a:cubicBezTo>
                  <a:lnTo>
                    <a:pt x="750" y="113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76" name="Freeform 7"/>
            <p:cNvSpPr>
              <a:spLocks noChangeArrowheads="1"/>
            </p:cNvSpPr>
            <p:nvPr/>
          </p:nvSpPr>
          <p:spPr bwMode="auto">
            <a:xfrm>
              <a:off x="4457700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77" name="Freeform 8"/>
            <p:cNvSpPr>
              <a:spLocks noChangeArrowheads="1"/>
            </p:cNvSpPr>
            <p:nvPr/>
          </p:nvSpPr>
          <p:spPr bwMode="auto">
            <a:xfrm>
              <a:off x="2106613" y="3457575"/>
              <a:ext cx="623887" cy="623888"/>
            </a:xfrm>
            <a:custGeom>
              <a:avLst/>
              <a:gdLst>
                <a:gd name="T0" fmla="*/ 1030 w 1734"/>
                <a:gd name="T1" fmla="*/ 175 h 1732"/>
                <a:gd name="T2" fmla="*/ 1558 w 1734"/>
                <a:gd name="T3" fmla="*/ 702 h 1732"/>
                <a:gd name="T4" fmla="*/ 1733 w 1734"/>
                <a:gd name="T5" fmla="*/ 866 h 1732"/>
                <a:gd name="T6" fmla="*/ 1733 w 1734"/>
                <a:gd name="T7" fmla="*/ 866 h 1732"/>
                <a:gd name="T8" fmla="*/ 1558 w 1734"/>
                <a:gd name="T9" fmla="*/ 1029 h 1732"/>
                <a:gd name="T10" fmla="*/ 1558 w 1734"/>
                <a:gd name="T11" fmla="*/ 1029 h 1732"/>
                <a:gd name="T12" fmla="*/ 1030 w 1734"/>
                <a:gd name="T13" fmla="*/ 1556 h 1732"/>
                <a:gd name="T14" fmla="*/ 866 w 1734"/>
                <a:gd name="T15" fmla="*/ 1731 h 1732"/>
                <a:gd name="T16" fmla="*/ 866 w 1734"/>
                <a:gd name="T17" fmla="*/ 1731 h 1732"/>
                <a:gd name="T18" fmla="*/ 703 w 1734"/>
                <a:gd name="T19" fmla="*/ 1556 h 1732"/>
                <a:gd name="T20" fmla="*/ 175 w 1734"/>
                <a:gd name="T21" fmla="*/ 1029 h 1732"/>
                <a:gd name="T22" fmla="*/ 0 w 1734"/>
                <a:gd name="T23" fmla="*/ 866 h 1732"/>
                <a:gd name="T24" fmla="*/ 0 w 1734"/>
                <a:gd name="T25" fmla="*/ 866 h 1732"/>
                <a:gd name="T26" fmla="*/ 175 w 1734"/>
                <a:gd name="T27" fmla="*/ 702 h 1732"/>
                <a:gd name="T28" fmla="*/ 703 w 1734"/>
                <a:gd name="T29" fmla="*/ 175 h 1732"/>
                <a:gd name="T30" fmla="*/ 866 w 1734"/>
                <a:gd name="T31" fmla="*/ 0 h 1732"/>
                <a:gd name="T32" fmla="*/ 866 w 1734"/>
                <a:gd name="T33" fmla="*/ 0 h 1732"/>
                <a:gd name="T34" fmla="*/ 1030 w 1734"/>
                <a:gd name="T35" fmla="*/ 175 h 1732"/>
                <a:gd name="T36" fmla="*/ 864 w 1734"/>
                <a:gd name="T37" fmla="*/ 1150 h 1732"/>
                <a:gd name="T38" fmla="*/ 1149 w 1734"/>
                <a:gd name="T39" fmla="*/ 866 h 1732"/>
                <a:gd name="T40" fmla="*/ 864 w 1734"/>
                <a:gd name="T41" fmla="*/ 581 h 1732"/>
                <a:gd name="T42" fmla="*/ 581 w 1734"/>
                <a:gd name="T43" fmla="*/ 866 h 1732"/>
                <a:gd name="T44" fmla="*/ 864 w 1734"/>
                <a:gd name="T45" fmla="*/ 1150 h 1732"/>
                <a:gd name="T46" fmla="*/ 488 w 1734"/>
                <a:gd name="T47" fmla="*/ 440 h 1732"/>
                <a:gd name="T48" fmla="*/ 793 w 1734"/>
                <a:gd name="T49" fmla="*/ 440 h 1732"/>
                <a:gd name="T50" fmla="*/ 793 w 1734"/>
                <a:gd name="T51" fmla="*/ 302 h 1732"/>
                <a:gd name="T52" fmla="*/ 488 w 1734"/>
                <a:gd name="T53" fmla="*/ 440 h 1732"/>
                <a:gd name="T54" fmla="*/ 937 w 1734"/>
                <a:gd name="T55" fmla="*/ 440 h 1732"/>
                <a:gd name="T56" fmla="*/ 1242 w 1734"/>
                <a:gd name="T57" fmla="*/ 440 h 1732"/>
                <a:gd name="T58" fmla="*/ 937 w 1734"/>
                <a:gd name="T59" fmla="*/ 302 h 1732"/>
                <a:gd name="T60" fmla="*/ 937 w 1734"/>
                <a:gd name="T61" fmla="*/ 440 h 1732"/>
                <a:gd name="T62" fmla="*/ 864 w 1734"/>
                <a:gd name="T63" fmla="*/ 1435 h 1732"/>
                <a:gd name="T64" fmla="*/ 1242 w 1734"/>
                <a:gd name="T65" fmla="*/ 1294 h 1732"/>
                <a:gd name="T66" fmla="*/ 488 w 1734"/>
                <a:gd name="T67" fmla="*/ 1294 h 1732"/>
                <a:gd name="T68" fmla="*/ 864 w 1734"/>
                <a:gd name="T69" fmla="*/ 1435 h 1732"/>
                <a:gd name="T70" fmla="*/ 864 w 1734"/>
                <a:gd name="T71" fmla="*/ 1009 h 1732"/>
                <a:gd name="T72" fmla="*/ 1008 w 1734"/>
                <a:gd name="T73" fmla="*/ 869 h 1732"/>
                <a:gd name="T74" fmla="*/ 864 w 1734"/>
                <a:gd name="T75" fmla="*/ 728 h 1732"/>
                <a:gd name="T76" fmla="*/ 723 w 1734"/>
                <a:gd name="T77" fmla="*/ 869 h 1732"/>
                <a:gd name="T78" fmla="*/ 864 w 1734"/>
                <a:gd name="T79" fmla="*/ 1009 h 1732"/>
                <a:gd name="T80" fmla="*/ 548 w 1734"/>
                <a:gd name="T81" fmla="*/ 1150 h 1732"/>
                <a:gd name="T82" fmla="*/ 440 w 1734"/>
                <a:gd name="T83" fmla="*/ 866 h 1732"/>
                <a:gd name="T84" fmla="*/ 548 w 1734"/>
                <a:gd name="T85" fmla="*/ 581 h 1732"/>
                <a:gd name="T86" fmla="*/ 373 w 1734"/>
                <a:gd name="T87" fmla="*/ 581 h 1732"/>
                <a:gd name="T88" fmla="*/ 296 w 1734"/>
                <a:gd name="T89" fmla="*/ 866 h 1732"/>
                <a:gd name="T90" fmla="*/ 373 w 1734"/>
                <a:gd name="T91" fmla="*/ 1150 h 1732"/>
                <a:gd name="T92" fmla="*/ 548 w 1734"/>
                <a:gd name="T93" fmla="*/ 1150 h 1732"/>
                <a:gd name="T94" fmla="*/ 1358 w 1734"/>
                <a:gd name="T95" fmla="*/ 1150 h 1732"/>
                <a:gd name="T96" fmla="*/ 1434 w 1734"/>
                <a:gd name="T97" fmla="*/ 866 h 1732"/>
                <a:gd name="T98" fmla="*/ 1358 w 1734"/>
                <a:gd name="T99" fmla="*/ 581 h 1732"/>
                <a:gd name="T100" fmla="*/ 1183 w 1734"/>
                <a:gd name="T101" fmla="*/ 581 h 1732"/>
                <a:gd name="T102" fmla="*/ 1293 w 1734"/>
                <a:gd name="T103" fmla="*/ 866 h 1732"/>
                <a:gd name="T104" fmla="*/ 1183 w 1734"/>
                <a:gd name="T105" fmla="*/ 1150 h 1732"/>
                <a:gd name="T106" fmla="*/ 1358 w 1734"/>
                <a:gd name="T107" fmla="*/ 1150 h 1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734" h="1732">
                  <a:moveTo>
                    <a:pt x="1030" y="175"/>
                  </a:moveTo>
                  <a:cubicBezTo>
                    <a:pt x="1290" y="237"/>
                    <a:pt x="1496" y="440"/>
                    <a:pt x="1558" y="702"/>
                  </a:cubicBezTo>
                  <a:cubicBezTo>
                    <a:pt x="1578" y="790"/>
                    <a:pt x="1640" y="857"/>
                    <a:pt x="1733" y="866"/>
                  </a:cubicBezTo>
                  <a:lnTo>
                    <a:pt x="1733" y="866"/>
                  </a:lnTo>
                  <a:cubicBezTo>
                    <a:pt x="1640" y="874"/>
                    <a:pt x="1578" y="941"/>
                    <a:pt x="1558" y="1029"/>
                  </a:cubicBezTo>
                  <a:lnTo>
                    <a:pt x="1558" y="1029"/>
                  </a:lnTo>
                  <a:cubicBezTo>
                    <a:pt x="1496" y="1288"/>
                    <a:pt x="1290" y="1497"/>
                    <a:pt x="1030" y="1556"/>
                  </a:cubicBezTo>
                  <a:cubicBezTo>
                    <a:pt x="940" y="1576"/>
                    <a:pt x="875" y="1638"/>
                    <a:pt x="866" y="1731"/>
                  </a:cubicBezTo>
                  <a:lnTo>
                    <a:pt x="866" y="1731"/>
                  </a:lnTo>
                  <a:cubicBezTo>
                    <a:pt x="858" y="1638"/>
                    <a:pt x="790" y="1576"/>
                    <a:pt x="703" y="1556"/>
                  </a:cubicBezTo>
                  <a:cubicBezTo>
                    <a:pt x="443" y="1494"/>
                    <a:pt x="237" y="1288"/>
                    <a:pt x="175" y="1029"/>
                  </a:cubicBezTo>
                  <a:cubicBezTo>
                    <a:pt x="155" y="941"/>
                    <a:pt x="93" y="874"/>
                    <a:pt x="0" y="866"/>
                  </a:cubicBezTo>
                  <a:lnTo>
                    <a:pt x="0" y="866"/>
                  </a:lnTo>
                  <a:cubicBezTo>
                    <a:pt x="93" y="857"/>
                    <a:pt x="155" y="790"/>
                    <a:pt x="175" y="702"/>
                  </a:cubicBezTo>
                  <a:cubicBezTo>
                    <a:pt x="237" y="443"/>
                    <a:pt x="440" y="237"/>
                    <a:pt x="703" y="175"/>
                  </a:cubicBezTo>
                  <a:cubicBezTo>
                    <a:pt x="790" y="152"/>
                    <a:pt x="858" y="93"/>
                    <a:pt x="866" y="0"/>
                  </a:cubicBezTo>
                  <a:lnTo>
                    <a:pt x="866" y="0"/>
                  </a:lnTo>
                  <a:cubicBezTo>
                    <a:pt x="872" y="93"/>
                    <a:pt x="940" y="155"/>
                    <a:pt x="1030" y="175"/>
                  </a:cubicBezTo>
                  <a:close/>
                  <a:moveTo>
                    <a:pt x="864" y="1150"/>
                  </a:moveTo>
                  <a:cubicBezTo>
                    <a:pt x="1022" y="1150"/>
                    <a:pt x="1149" y="1023"/>
                    <a:pt x="1149" y="866"/>
                  </a:cubicBezTo>
                  <a:cubicBezTo>
                    <a:pt x="1149" y="708"/>
                    <a:pt x="1022" y="581"/>
                    <a:pt x="864" y="581"/>
                  </a:cubicBezTo>
                  <a:cubicBezTo>
                    <a:pt x="706" y="581"/>
                    <a:pt x="581" y="708"/>
                    <a:pt x="581" y="866"/>
                  </a:cubicBezTo>
                  <a:cubicBezTo>
                    <a:pt x="581" y="1023"/>
                    <a:pt x="708" y="1150"/>
                    <a:pt x="864" y="1150"/>
                  </a:cubicBezTo>
                  <a:close/>
                  <a:moveTo>
                    <a:pt x="488" y="440"/>
                  </a:moveTo>
                  <a:lnTo>
                    <a:pt x="793" y="440"/>
                  </a:lnTo>
                  <a:lnTo>
                    <a:pt x="793" y="302"/>
                  </a:lnTo>
                  <a:cubicBezTo>
                    <a:pt x="677" y="318"/>
                    <a:pt x="573" y="366"/>
                    <a:pt x="488" y="440"/>
                  </a:cubicBezTo>
                  <a:close/>
                  <a:moveTo>
                    <a:pt x="937" y="440"/>
                  </a:moveTo>
                  <a:lnTo>
                    <a:pt x="1242" y="440"/>
                  </a:lnTo>
                  <a:cubicBezTo>
                    <a:pt x="1157" y="366"/>
                    <a:pt x="1053" y="316"/>
                    <a:pt x="937" y="302"/>
                  </a:cubicBezTo>
                  <a:lnTo>
                    <a:pt x="937" y="440"/>
                  </a:lnTo>
                  <a:close/>
                  <a:moveTo>
                    <a:pt x="864" y="1435"/>
                  </a:moveTo>
                  <a:cubicBezTo>
                    <a:pt x="1039" y="1435"/>
                    <a:pt x="1140" y="1381"/>
                    <a:pt x="1242" y="1294"/>
                  </a:cubicBezTo>
                  <a:lnTo>
                    <a:pt x="488" y="1294"/>
                  </a:lnTo>
                  <a:cubicBezTo>
                    <a:pt x="590" y="1381"/>
                    <a:pt x="720" y="1435"/>
                    <a:pt x="864" y="1435"/>
                  </a:cubicBezTo>
                  <a:close/>
                  <a:moveTo>
                    <a:pt x="864" y="1009"/>
                  </a:moveTo>
                  <a:cubicBezTo>
                    <a:pt x="943" y="1009"/>
                    <a:pt x="1008" y="944"/>
                    <a:pt x="1008" y="869"/>
                  </a:cubicBezTo>
                  <a:cubicBezTo>
                    <a:pt x="1008" y="790"/>
                    <a:pt x="946" y="728"/>
                    <a:pt x="864" y="728"/>
                  </a:cubicBezTo>
                  <a:cubicBezTo>
                    <a:pt x="785" y="728"/>
                    <a:pt x="723" y="790"/>
                    <a:pt x="723" y="869"/>
                  </a:cubicBezTo>
                  <a:cubicBezTo>
                    <a:pt x="723" y="944"/>
                    <a:pt x="787" y="1009"/>
                    <a:pt x="864" y="1009"/>
                  </a:cubicBezTo>
                  <a:close/>
                  <a:moveTo>
                    <a:pt x="548" y="1150"/>
                  </a:moveTo>
                  <a:cubicBezTo>
                    <a:pt x="480" y="1074"/>
                    <a:pt x="440" y="975"/>
                    <a:pt x="440" y="866"/>
                  </a:cubicBezTo>
                  <a:cubicBezTo>
                    <a:pt x="440" y="756"/>
                    <a:pt x="480" y="657"/>
                    <a:pt x="548" y="581"/>
                  </a:cubicBezTo>
                  <a:lnTo>
                    <a:pt x="373" y="581"/>
                  </a:lnTo>
                  <a:cubicBezTo>
                    <a:pt x="325" y="666"/>
                    <a:pt x="296" y="762"/>
                    <a:pt x="296" y="866"/>
                  </a:cubicBezTo>
                  <a:cubicBezTo>
                    <a:pt x="296" y="969"/>
                    <a:pt x="325" y="1065"/>
                    <a:pt x="373" y="1150"/>
                  </a:cubicBezTo>
                  <a:lnTo>
                    <a:pt x="548" y="1150"/>
                  </a:lnTo>
                  <a:close/>
                  <a:moveTo>
                    <a:pt x="1358" y="1150"/>
                  </a:moveTo>
                  <a:cubicBezTo>
                    <a:pt x="1406" y="1065"/>
                    <a:pt x="1434" y="969"/>
                    <a:pt x="1434" y="866"/>
                  </a:cubicBezTo>
                  <a:cubicBezTo>
                    <a:pt x="1434" y="762"/>
                    <a:pt x="1406" y="666"/>
                    <a:pt x="1358" y="581"/>
                  </a:cubicBezTo>
                  <a:lnTo>
                    <a:pt x="1183" y="581"/>
                  </a:lnTo>
                  <a:cubicBezTo>
                    <a:pt x="1250" y="657"/>
                    <a:pt x="1293" y="756"/>
                    <a:pt x="1293" y="866"/>
                  </a:cubicBezTo>
                  <a:cubicBezTo>
                    <a:pt x="1293" y="975"/>
                    <a:pt x="1250" y="1074"/>
                    <a:pt x="1183" y="1150"/>
                  </a:cubicBezTo>
                  <a:lnTo>
                    <a:pt x="1358" y="115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78" name="Freeform 9"/>
            <p:cNvSpPr>
              <a:spLocks noChangeArrowheads="1"/>
            </p:cNvSpPr>
            <p:nvPr/>
          </p:nvSpPr>
          <p:spPr bwMode="auto">
            <a:xfrm>
              <a:off x="4718050" y="3551238"/>
              <a:ext cx="366713" cy="433387"/>
            </a:xfrm>
            <a:custGeom>
              <a:avLst/>
              <a:gdLst>
                <a:gd name="T0" fmla="*/ 779 w 1019"/>
                <a:gd name="T1" fmla="*/ 407 h 1205"/>
                <a:gd name="T2" fmla="*/ 525 w 1019"/>
                <a:gd name="T3" fmla="*/ 209 h 1205"/>
                <a:gd name="T4" fmla="*/ 243 w 1019"/>
                <a:gd name="T5" fmla="*/ 610 h 1205"/>
                <a:gd name="T6" fmla="*/ 525 w 1019"/>
                <a:gd name="T7" fmla="*/ 998 h 1205"/>
                <a:gd name="T8" fmla="*/ 779 w 1019"/>
                <a:gd name="T9" fmla="*/ 784 h 1205"/>
                <a:gd name="T10" fmla="*/ 1018 w 1019"/>
                <a:gd name="T11" fmla="*/ 784 h 1205"/>
                <a:gd name="T12" fmla="*/ 522 w 1019"/>
                <a:gd name="T13" fmla="*/ 1204 h 1205"/>
                <a:gd name="T14" fmla="*/ 0 w 1019"/>
                <a:gd name="T15" fmla="*/ 604 h 1205"/>
                <a:gd name="T16" fmla="*/ 525 w 1019"/>
                <a:gd name="T17" fmla="*/ 0 h 1205"/>
                <a:gd name="T18" fmla="*/ 1018 w 1019"/>
                <a:gd name="T19" fmla="*/ 404 h 1205"/>
                <a:gd name="T20" fmla="*/ 779 w 1019"/>
                <a:gd name="T21" fmla="*/ 404 h 1205"/>
                <a:gd name="T22" fmla="*/ 779 w 1019"/>
                <a:gd name="T23" fmla="*/ 407 h 1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19" h="1205">
                  <a:moveTo>
                    <a:pt x="779" y="407"/>
                  </a:moveTo>
                  <a:cubicBezTo>
                    <a:pt x="759" y="339"/>
                    <a:pt x="722" y="209"/>
                    <a:pt x="525" y="209"/>
                  </a:cubicBezTo>
                  <a:cubicBezTo>
                    <a:pt x="409" y="209"/>
                    <a:pt x="243" y="285"/>
                    <a:pt x="243" y="610"/>
                  </a:cubicBezTo>
                  <a:cubicBezTo>
                    <a:pt x="243" y="815"/>
                    <a:pt x="324" y="998"/>
                    <a:pt x="525" y="998"/>
                  </a:cubicBezTo>
                  <a:cubicBezTo>
                    <a:pt x="657" y="998"/>
                    <a:pt x="751" y="922"/>
                    <a:pt x="779" y="784"/>
                  </a:cubicBezTo>
                  <a:lnTo>
                    <a:pt x="1018" y="784"/>
                  </a:lnTo>
                  <a:cubicBezTo>
                    <a:pt x="970" y="1032"/>
                    <a:pt x="810" y="1204"/>
                    <a:pt x="522" y="1204"/>
                  </a:cubicBezTo>
                  <a:cubicBezTo>
                    <a:pt x="217" y="1204"/>
                    <a:pt x="0" y="998"/>
                    <a:pt x="0" y="604"/>
                  </a:cubicBezTo>
                  <a:cubicBezTo>
                    <a:pt x="0" y="203"/>
                    <a:pt x="231" y="0"/>
                    <a:pt x="525" y="0"/>
                  </a:cubicBezTo>
                  <a:cubicBezTo>
                    <a:pt x="866" y="0"/>
                    <a:pt x="1003" y="234"/>
                    <a:pt x="1018" y="404"/>
                  </a:cubicBezTo>
                  <a:lnTo>
                    <a:pt x="779" y="404"/>
                  </a:lnTo>
                  <a:lnTo>
                    <a:pt x="779" y="40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79" name="Freeform 10"/>
            <p:cNvSpPr>
              <a:spLocks noChangeArrowheads="1"/>
            </p:cNvSpPr>
            <p:nvPr/>
          </p:nvSpPr>
          <p:spPr bwMode="auto">
            <a:xfrm>
              <a:off x="5119688" y="3660775"/>
              <a:ext cx="311150" cy="320675"/>
            </a:xfrm>
            <a:custGeom>
              <a:avLst/>
              <a:gdLst>
                <a:gd name="T0" fmla="*/ 432 w 865"/>
                <a:gd name="T1" fmla="*/ 891 h 892"/>
                <a:gd name="T2" fmla="*/ 0 w 865"/>
                <a:gd name="T3" fmla="*/ 445 h 892"/>
                <a:gd name="T4" fmla="*/ 432 w 865"/>
                <a:gd name="T5" fmla="*/ 0 h 892"/>
                <a:gd name="T6" fmla="*/ 864 w 865"/>
                <a:gd name="T7" fmla="*/ 445 h 892"/>
                <a:gd name="T8" fmla="*/ 432 w 865"/>
                <a:gd name="T9" fmla="*/ 891 h 892"/>
                <a:gd name="T10" fmla="*/ 432 w 865"/>
                <a:gd name="T11" fmla="*/ 189 h 892"/>
                <a:gd name="T12" fmla="*/ 229 w 865"/>
                <a:gd name="T13" fmla="*/ 445 h 892"/>
                <a:gd name="T14" fmla="*/ 432 w 865"/>
                <a:gd name="T15" fmla="*/ 702 h 892"/>
                <a:gd name="T16" fmla="*/ 635 w 865"/>
                <a:gd name="T17" fmla="*/ 445 h 892"/>
                <a:gd name="T18" fmla="*/ 432 w 865"/>
                <a:gd name="T19" fmla="*/ 189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5" h="892">
                  <a:moveTo>
                    <a:pt x="432" y="891"/>
                  </a:moveTo>
                  <a:cubicBezTo>
                    <a:pt x="203" y="891"/>
                    <a:pt x="0" y="750"/>
                    <a:pt x="0" y="445"/>
                  </a:cubicBezTo>
                  <a:cubicBezTo>
                    <a:pt x="0" y="141"/>
                    <a:pt x="206" y="0"/>
                    <a:pt x="432" y="0"/>
                  </a:cubicBezTo>
                  <a:cubicBezTo>
                    <a:pt x="661" y="0"/>
                    <a:pt x="864" y="141"/>
                    <a:pt x="864" y="445"/>
                  </a:cubicBezTo>
                  <a:cubicBezTo>
                    <a:pt x="864" y="752"/>
                    <a:pt x="661" y="891"/>
                    <a:pt x="432" y="891"/>
                  </a:cubicBezTo>
                  <a:close/>
                  <a:moveTo>
                    <a:pt x="432" y="189"/>
                  </a:moveTo>
                  <a:cubicBezTo>
                    <a:pt x="260" y="189"/>
                    <a:pt x="229" y="338"/>
                    <a:pt x="229" y="445"/>
                  </a:cubicBezTo>
                  <a:cubicBezTo>
                    <a:pt x="229" y="552"/>
                    <a:pt x="260" y="702"/>
                    <a:pt x="432" y="702"/>
                  </a:cubicBezTo>
                  <a:cubicBezTo>
                    <a:pt x="604" y="702"/>
                    <a:pt x="635" y="552"/>
                    <a:pt x="635" y="445"/>
                  </a:cubicBezTo>
                  <a:cubicBezTo>
                    <a:pt x="635" y="338"/>
                    <a:pt x="604" y="189"/>
                    <a:pt x="432" y="18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80" name="Freeform 11"/>
            <p:cNvSpPr>
              <a:spLocks noChangeArrowheads="1"/>
            </p:cNvSpPr>
            <p:nvPr/>
          </p:nvSpPr>
          <p:spPr bwMode="auto">
            <a:xfrm>
              <a:off x="5475288" y="3660775"/>
              <a:ext cx="276225" cy="312738"/>
            </a:xfrm>
            <a:custGeom>
              <a:avLst/>
              <a:gdLst>
                <a:gd name="T0" fmla="*/ 542 w 766"/>
                <a:gd name="T1" fmla="*/ 868 h 869"/>
                <a:gd name="T2" fmla="*/ 542 w 766"/>
                <a:gd name="T3" fmla="*/ 355 h 869"/>
                <a:gd name="T4" fmla="*/ 398 w 766"/>
                <a:gd name="T5" fmla="*/ 189 h 869"/>
                <a:gd name="T6" fmla="*/ 223 w 766"/>
                <a:gd name="T7" fmla="*/ 383 h 869"/>
                <a:gd name="T8" fmla="*/ 223 w 766"/>
                <a:gd name="T9" fmla="*/ 868 h 869"/>
                <a:gd name="T10" fmla="*/ 0 w 766"/>
                <a:gd name="T11" fmla="*/ 868 h 869"/>
                <a:gd name="T12" fmla="*/ 0 w 766"/>
                <a:gd name="T13" fmla="*/ 23 h 869"/>
                <a:gd name="T14" fmla="*/ 215 w 766"/>
                <a:gd name="T15" fmla="*/ 23 h 869"/>
                <a:gd name="T16" fmla="*/ 215 w 766"/>
                <a:gd name="T17" fmla="*/ 147 h 869"/>
                <a:gd name="T18" fmla="*/ 217 w 766"/>
                <a:gd name="T19" fmla="*/ 147 h 869"/>
                <a:gd name="T20" fmla="*/ 471 w 766"/>
                <a:gd name="T21" fmla="*/ 0 h 869"/>
                <a:gd name="T22" fmla="*/ 765 w 766"/>
                <a:gd name="T23" fmla="*/ 282 h 869"/>
                <a:gd name="T24" fmla="*/ 765 w 766"/>
                <a:gd name="T25" fmla="*/ 868 h 869"/>
                <a:gd name="T26" fmla="*/ 542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542" y="868"/>
                  </a:move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8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  <a:lnTo>
                    <a:pt x="542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81" name="Freeform 12"/>
            <p:cNvSpPr>
              <a:spLocks noChangeArrowheads="1"/>
            </p:cNvSpPr>
            <p:nvPr/>
          </p:nvSpPr>
          <p:spPr bwMode="auto">
            <a:xfrm>
              <a:off x="5791200" y="3660775"/>
              <a:ext cx="279400" cy="320675"/>
            </a:xfrm>
            <a:custGeom>
              <a:avLst/>
              <a:gdLst>
                <a:gd name="T0" fmla="*/ 530 w 777"/>
                <a:gd name="T1" fmla="*/ 282 h 892"/>
                <a:gd name="T2" fmla="*/ 381 w 777"/>
                <a:gd name="T3" fmla="*/ 172 h 892"/>
                <a:gd name="T4" fmla="*/ 245 w 777"/>
                <a:gd name="T5" fmla="*/ 254 h 892"/>
                <a:gd name="T6" fmla="*/ 776 w 777"/>
                <a:gd name="T7" fmla="*/ 600 h 892"/>
                <a:gd name="T8" fmla="*/ 406 w 777"/>
                <a:gd name="T9" fmla="*/ 891 h 892"/>
                <a:gd name="T10" fmla="*/ 0 w 777"/>
                <a:gd name="T11" fmla="*/ 597 h 892"/>
                <a:gd name="T12" fmla="*/ 228 w 777"/>
                <a:gd name="T13" fmla="*/ 597 h 892"/>
                <a:gd name="T14" fmla="*/ 412 w 777"/>
                <a:gd name="T15" fmla="*/ 721 h 892"/>
                <a:gd name="T16" fmla="*/ 553 w 777"/>
                <a:gd name="T17" fmla="*/ 634 h 892"/>
                <a:gd name="T18" fmla="*/ 28 w 777"/>
                <a:gd name="T19" fmla="*/ 282 h 892"/>
                <a:gd name="T20" fmla="*/ 369 w 777"/>
                <a:gd name="T21" fmla="*/ 0 h 892"/>
                <a:gd name="T22" fmla="*/ 750 w 777"/>
                <a:gd name="T23" fmla="*/ 279 h 892"/>
                <a:gd name="T24" fmla="*/ 530 w 777"/>
                <a:gd name="T25" fmla="*/ 279 h 892"/>
                <a:gd name="T26" fmla="*/ 530 w 777"/>
                <a:gd name="T27" fmla="*/ 282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77" h="892">
                  <a:moveTo>
                    <a:pt x="530" y="282"/>
                  </a:moveTo>
                  <a:cubicBezTo>
                    <a:pt x="522" y="229"/>
                    <a:pt x="503" y="172"/>
                    <a:pt x="381" y="172"/>
                  </a:cubicBezTo>
                  <a:cubicBezTo>
                    <a:pt x="260" y="172"/>
                    <a:pt x="245" y="217"/>
                    <a:pt x="245" y="254"/>
                  </a:cubicBezTo>
                  <a:cubicBezTo>
                    <a:pt x="245" y="386"/>
                    <a:pt x="776" y="291"/>
                    <a:pt x="776" y="600"/>
                  </a:cubicBezTo>
                  <a:cubicBezTo>
                    <a:pt x="776" y="846"/>
                    <a:pt x="536" y="891"/>
                    <a:pt x="406" y="891"/>
                  </a:cubicBezTo>
                  <a:cubicBezTo>
                    <a:pt x="214" y="891"/>
                    <a:pt x="5" y="823"/>
                    <a:pt x="0" y="597"/>
                  </a:cubicBezTo>
                  <a:lnTo>
                    <a:pt x="228" y="597"/>
                  </a:lnTo>
                  <a:cubicBezTo>
                    <a:pt x="228" y="668"/>
                    <a:pt x="274" y="721"/>
                    <a:pt x="412" y="721"/>
                  </a:cubicBezTo>
                  <a:cubicBezTo>
                    <a:pt x="527" y="721"/>
                    <a:pt x="553" y="665"/>
                    <a:pt x="553" y="634"/>
                  </a:cubicBezTo>
                  <a:cubicBezTo>
                    <a:pt x="553" y="493"/>
                    <a:pt x="28" y="600"/>
                    <a:pt x="28" y="282"/>
                  </a:cubicBezTo>
                  <a:cubicBezTo>
                    <a:pt x="28" y="158"/>
                    <a:pt x="107" y="0"/>
                    <a:pt x="369" y="0"/>
                  </a:cubicBezTo>
                  <a:cubicBezTo>
                    <a:pt x="536" y="0"/>
                    <a:pt x="734" y="42"/>
                    <a:pt x="750" y="279"/>
                  </a:cubicBezTo>
                  <a:lnTo>
                    <a:pt x="530" y="279"/>
                  </a:lnTo>
                  <a:lnTo>
                    <a:pt x="530" y="28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82" name="Freeform 13"/>
            <p:cNvSpPr>
              <a:spLocks noChangeArrowheads="1"/>
            </p:cNvSpPr>
            <p:nvPr/>
          </p:nvSpPr>
          <p:spPr bwMode="auto">
            <a:xfrm>
              <a:off x="6110288" y="3668713"/>
              <a:ext cx="274637" cy="312737"/>
            </a:xfrm>
            <a:custGeom>
              <a:avLst/>
              <a:gdLst>
                <a:gd name="T0" fmla="*/ 547 w 763"/>
                <a:gd name="T1" fmla="*/ 845 h 869"/>
                <a:gd name="T2" fmla="*/ 547 w 763"/>
                <a:gd name="T3" fmla="*/ 727 h 869"/>
                <a:gd name="T4" fmla="*/ 545 w 763"/>
                <a:gd name="T5" fmla="*/ 727 h 869"/>
                <a:gd name="T6" fmla="*/ 288 w 763"/>
                <a:gd name="T7" fmla="*/ 868 h 869"/>
                <a:gd name="T8" fmla="*/ 0 w 763"/>
                <a:gd name="T9" fmla="*/ 554 h 869"/>
                <a:gd name="T10" fmla="*/ 0 w 763"/>
                <a:gd name="T11" fmla="*/ 0 h 869"/>
                <a:gd name="T12" fmla="*/ 223 w 763"/>
                <a:gd name="T13" fmla="*/ 0 h 869"/>
                <a:gd name="T14" fmla="*/ 223 w 763"/>
                <a:gd name="T15" fmla="*/ 523 h 869"/>
                <a:gd name="T16" fmla="*/ 367 w 763"/>
                <a:gd name="T17" fmla="*/ 679 h 869"/>
                <a:gd name="T18" fmla="*/ 539 w 763"/>
                <a:gd name="T19" fmla="*/ 487 h 869"/>
                <a:gd name="T20" fmla="*/ 539 w 763"/>
                <a:gd name="T21" fmla="*/ 0 h 869"/>
                <a:gd name="T22" fmla="*/ 762 w 763"/>
                <a:gd name="T23" fmla="*/ 0 h 869"/>
                <a:gd name="T24" fmla="*/ 762 w 763"/>
                <a:gd name="T25" fmla="*/ 845 h 869"/>
                <a:gd name="T26" fmla="*/ 547 w 763"/>
                <a:gd name="T27" fmla="*/ 845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3" h="869">
                  <a:moveTo>
                    <a:pt x="547" y="845"/>
                  </a:moveTo>
                  <a:lnTo>
                    <a:pt x="547" y="727"/>
                  </a:lnTo>
                  <a:lnTo>
                    <a:pt x="545" y="727"/>
                  </a:lnTo>
                  <a:cubicBezTo>
                    <a:pt x="494" y="817"/>
                    <a:pt x="403" y="868"/>
                    <a:pt x="288" y="868"/>
                  </a:cubicBezTo>
                  <a:cubicBezTo>
                    <a:pt x="121" y="868"/>
                    <a:pt x="0" y="772"/>
                    <a:pt x="0" y="554"/>
                  </a:cubicBezTo>
                  <a:lnTo>
                    <a:pt x="0" y="0"/>
                  </a:lnTo>
                  <a:lnTo>
                    <a:pt x="223" y="0"/>
                  </a:lnTo>
                  <a:lnTo>
                    <a:pt x="223" y="523"/>
                  </a:lnTo>
                  <a:cubicBezTo>
                    <a:pt x="223" y="653"/>
                    <a:pt x="299" y="679"/>
                    <a:pt x="367" y="679"/>
                  </a:cubicBezTo>
                  <a:cubicBezTo>
                    <a:pt x="440" y="679"/>
                    <a:pt x="539" y="636"/>
                    <a:pt x="539" y="487"/>
                  </a:cubicBezTo>
                  <a:lnTo>
                    <a:pt x="539" y="0"/>
                  </a:lnTo>
                  <a:lnTo>
                    <a:pt x="762" y="0"/>
                  </a:lnTo>
                  <a:lnTo>
                    <a:pt x="762" y="845"/>
                  </a:lnTo>
                  <a:lnTo>
                    <a:pt x="547" y="84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83" name="Freeform 14"/>
            <p:cNvSpPr>
              <a:spLocks noChangeArrowheads="1"/>
            </p:cNvSpPr>
            <p:nvPr/>
          </p:nvSpPr>
          <p:spPr bwMode="auto">
            <a:xfrm>
              <a:off x="6446838" y="3562350"/>
              <a:ext cx="80962" cy="411163"/>
            </a:xfrm>
            <a:custGeom>
              <a:avLst/>
              <a:gdLst>
                <a:gd name="T0" fmla="*/ 223 w 224"/>
                <a:gd name="T1" fmla="*/ 1142 h 1143"/>
                <a:gd name="T2" fmla="*/ 0 w 224"/>
                <a:gd name="T3" fmla="*/ 1142 h 1143"/>
                <a:gd name="T4" fmla="*/ 0 w 224"/>
                <a:gd name="T5" fmla="*/ 0 h 1143"/>
                <a:gd name="T6" fmla="*/ 223 w 224"/>
                <a:gd name="T7" fmla="*/ 0 h 1143"/>
                <a:gd name="T8" fmla="*/ 223 w 224"/>
                <a:gd name="T9" fmla="*/ 1142 h 1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" h="1143">
                  <a:moveTo>
                    <a:pt x="223" y="1142"/>
                  </a:moveTo>
                  <a:lnTo>
                    <a:pt x="0" y="1142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114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84" name="Freeform 15"/>
            <p:cNvSpPr>
              <a:spLocks noChangeArrowheads="1"/>
            </p:cNvSpPr>
            <p:nvPr/>
          </p:nvSpPr>
          <p:spPr bwMode="auto">
            <a:xfrm>
              <a:off x="6572250" y="3587750"/>
              <a:ext cx="171450" cy="388938"/>
            </a:xfrm>
            <a:custGeom>
              <a:avLst/>
              <a:gdLst>
                <a:gd name="T0" fmla="*/ 477 w 478"/>
                <a:gd name="T1" fmla="*/ 226 h 1081"/>
                <a:gd name="T2" fmla="*/ 477 w 478"/>
                <a:gd name="T3" fmla="*/ 384 h 1081"/>
                <a:gd name="T4" fmla="*/ 339 w 478"/>
                <a:gd name="T5" fmla="*/ 384 h 1081"/>
                <a:gd name="T6" fmla="*/ 339 w 478"/>
                <a:gd name="T7" fmla="*/ 843 h 1081"/>
                <a:gd name="T8" fmla="*/ 432 w 478"/>
                <a:gd name="T9" fmla="*/ 910 h 1081"/>
                <a:gd name="T10" fmla="*/ 477 w 478"/>
                <a:gd name="T11" fmla="*/ 907 h 1081"/>
                <a:gd name="T12" fmla="*/ 477 w 478"/>
                <a:gd name="T13" fmla="*/ 1077 h 1081"/>
                <a:gd name="T14" fmla="*/ 372 w 478"/>
                <a:gd name="T15" fmla="*/ 1080 h 1081"/>
                <a:gd name="T16" fmla="*/ 344 w 478"/>
                <a:gd name="T17" fmla="*/ 1080 h 1081"/>
                <a:gd name="T18" fmla="*/ 116 w 478"/>
                <a:gd name="T19" fmla="*/ 896 h 1081"/>
                <a:gd name="T20" fmla="*/ 116 w 478"/>
                <a:gd name="T21" fmla="*/ 386 h 1081"/>
                <a:gd name="T22" fmla="*/ 0 w 478"/>
                <a:gd name="T23" fmla="*/ 386 h 1081"/>
                <a:gd name="T24" fmla="*/ 0 w 478"/>
                <a:gd name="T25" fmla="*/ 228 h 1081"/>
                <a:gd name="T26" fmla="*/ 116 w 478"/>
                <a:gd name="T27" fmla="*/ 228 h 1081"/>
                <a:gd name="T28" fmla="*/ 116 w 478"/>
                <a:gd name="T29" fmla="*/ 0 h 1081"/>
                <a:gd name="T30" fmla="*/ 339 w 478"/>
                <a:gd name="T31" fmla="*/ 0 h 1081"/>
                <a:gd name="T32" fmla="*/ 339 w 478"/>
                <a:gd name="T33" fmla="*/ 226 h 1081"/>
                <a:gd name="T34" fmla="*/ 477 w 478"/>
                <a:gd name="T35" fmla="*/ 226 h 10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8" h="1081">
                  <a:moveTo>
                    <a:pt x="477" y="226"/>
                  </a:moveTo>
                  <a:lnTo>
                    <a:pt x="477" y="384"/>
                  </a:lnTo>
                  <a:lnTo>
                    <a:pt x="339" y="384"/>
                  </a:lnTo>
                  <a:lnTo>
                    <a:pt x="339" y="843"/>
                  </a:lnTo>
                  <a:cubicBezTo>
                    <a:pt x="339" y="891"/>
                    <a:pt x="341" y="910"/>
                    <a:pt x="432" y="910"/>
                  </a:cubicBezTo>
                  <a:cubicBezTo>
                    <a:pt x="446" y="910"/>
                    <a:pt x="463" y="907"/>
                    <a:pt x="477" y="907"/>
                  </a:cubicBezTo>
                  <a:lnTo>
                    <a:pt x="477" y="1077"/>
                  </a:lnTo>
                  <a:cubicBezTo>
                    <a:pt x="443" y="1080"/>
                    <a:pt x="406" y="1080"/>
                    <a:pt x="372" y="1080"/>
                  </a:cubicBezTo>
                  <a:lnTo>
                    <a:pt x="344" y="1080"/>
                  </a:lnTo>
                  <a:cubicBezTo>
                    <a:pt x="152" y="1080"/>
                    <a:pt x="116" y="1006"/>
                    <a:pt x="116" y="896"/>
                  </a:cubicBezTo>
                  <a:lnTo>
                    <a:pt x="116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6" y="228"/>
                  </a:lnTo>
                  <a:lnTo>
                    <a:pt x="116" y="0"/>
                  </a:lnTo>
                  <a:lnTo>
                    <a:pt x="339" y="0"/>
                  </a:lnTo>
                  <a:lnTo>
                    <a:pt x="339" y="226"/>
                  </a:lnTo>
                  <a:lnTo>
                    <a:pt x="477" y="22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85" name="Freeform 16"/>
            <p:cNvSpPr>
              <a:spLocks noChangeArrowheads="1"/>
            </p:cNvSpPr>
            <p:nvPr/>
          </p:nvSpPr>
          <p:spPr bwMode="auto">
            <a:xfrm>
              <a:off x="6800850" y="3559175"/>
              <a:ext cx="80963" cy="414338"/>
            </a:xfrm>
            <a:custGeom>
              <a:avLst/>
              <a:gdLst>
                <a:gd name="T0" fmla="*/ 223 w 224"/>
                <a:gd name="T1" fmla="*/ 206 h 1151"/>
                <a:gd name="T2" fmla="*/ 0 w 224"/>
                <a:gd name="T3" fmla="*/ 206 h 1151"/>
                <a:gd name="T4" fmla="*/ 0 w 224"/>
                <a:gd name="T5" fmla="*/ 0 h 1151"/>
                <a:gd name="T6" fmla="*/ 223 w 224"/>
                <a:gd name="T7" fmla="*/ 0 h 1151"/>
                <a:gd name="T8" fmla="*/ 223 w 224"/>
                <a:gd name="T9" fmla="*/ 206 h 1151"/>
                <a:gd name="T10" fmla="*/ 223 w 224"/>
                <a:gd name="T11" fmla="*/ 305 h 1151"/>
                <a:gd name="T12" fmla="*/ 223 w 224"/>
                <a:gd name="T13" fmla="*/ 1150 h 1151"/>
                <a:gd name="T14" fmla="*/ 0 w 224"/>
                <a:gd name="T15" fmla="*/ 1150 h 1151"/>
                <a:gd name="T16" fmla="*/ 0 w 224"/>
                <a:gd name="T17" fmla="*/ 305 h 1151"/>
                <a:gd name="T18" fmla="*/ 223 w 224"/>
                <a:gd name="T19" fmla="*/ 305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4" h="1151">
                  <a:moveTo>
                    <a:pt x="223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206"/>
                  </a:lnTo>
                  <a:close/>
                  <a:moveTo>
                    <a:pt x="223" y="305"/>
                  </a:moveTo>
                  <a:lnTo>
                    <a:pt x="223" y="1150"/>
                  </a:lnTo>
                  <a:lnTo>
                    <a:pt x="0" y="1150"/>
                  </a:lnTo>
                  <a:lnTo>
                    <a:pt x="0" y="305"/>
                  </a:lnTo>
                  <a:lnTo>
                    <a:pt x="223" y="30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86" name="Freeform 17"/>
            <p:cNvSpPr>
              <a:spLocks noChangeArrowheads="1"/>
            </p:cNvSpPr>
            <p:nvPr/>
          </p:nvSpPr>
          <p:spPr bwMode="auto">
            <a:xfrm>
              <a:off x="6942138" y="3660775"/>
              <a:ext cx="276225" cy="312738"/>
            </a:xfrm>
            <a:custGeom>
              <a:avLst/>
              <a:gdLst>
                <a:gd name="T0" fmla="*/ 765 w 766"/>
                <a:gd name="T1" fmla="*/ 868 h 869"/>
                <a:gd name="T2" fmla="*/ 542 w 766"/>
                <a:gd name="T3" fmla="*/ 868 h 869"/>
                <a:gd name="T4" fmla="*/ 542 w 766"/>
                <a:gd name="T5" fmla="*/ 355 h 869"/>
                <a:gd name="T6" fmla="*/ 398 w 766"/>
                <a:gd name="T7" fmla="*/ 189 h 869"/>
                <a:gd name="T8" fmla="*/ 223 w 766"/>
                <a:gd name="T9" fmla="*/ 383 h 869"/>
                <a:gd name="T10" fmla="*/ 223 w 766"/>
                <a:gd name="T11" fmla="*/ 868 h 869"/>
                <a:gd name="T12" fmla="*/ 0 w 766"/>
                <a:gd name="T13" fmla="*/ 868 h 869"/>
                <a:gd name="T14" fmla="*/ 0 w 766"/>
                <a:gd name="T15" fmla="*/ 23 h 869"/>
                <a:gd name="T16" fmla="*/ 215 w 766"/>
                <a:gd name="T17" fmla="*/ 23 h 869"/>
                <a:gd name="T18" fmla="*/ 215 w 766"/>
                <a:gd name="T19" fmla="*/ 147 h 869"/>
                <a:gd name="T20" fmla="*/ 217 w 766"/>
                <a:gd name="T21" fmla="*/ 147 h 869"/>
                <a:gd name="T22" fmla="*/ 471 w 766"/>
                <a:gd name="T23" fmla="*/ 0 h 869"/>
                <a:gd name="T24" fmla="*/ 765 w 766"/>
                <a:gd name="T25" fmla="*/ 282 h 869"/>
                <a:gd name="T26" fmla="*/ 765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765" y="868"/>
                  </a:moveTo>
                  <a:lnTo>
                    <a:pt x="542" y="868"/>
                  </a:ln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9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87" name="Freeform 18"/>
            <p:cNvSpPr>
              <a:spLocks noChangeArrowheads="1"/>
            </p:cNvSpPr>
            <p:nvPr/>
          </p:nvSpPr>
          <p:spPr bwMode="auto">
            <a:xfrm>
              <a:off x="7259638" y="3660775"/>
              <a:ext cx="293687" cy="438150"/>
            </a:xfrm>
            <a:custGeom>
              <a:avLst/>
              <a:gdLst>
                <a:gd name="T0" fmla="*/ 816 w 817"/>
                <a:gd name="T1" fmla="*/ 26 h 1216"/>
                <a:gd name="T2" fmla="*/ 816 w 817"/>
                <a:gd name="T3" fmla="*/ 826 h 1216"/>
                <a:gd name="T4" fmla="*/ 387 w 817"/>
                <a:gd name="T5" fmla="*/ 1215 h 1216"/>
                <a:gd name="T6" fmla="*/ 17 w 817"/>
                <a:gd name="T7" fmla="*/ 961 h 1216"/>
                <a:gd name="T8" fmla="*/ 260 w 817"/>
                <a:gd name="T9" fmla="*/ 961 h 1216"/>
                <a:gd name="T10" fmla="*/ 415 w 817"/>
                <a:gd name="T11" fmla="*/ 1046 h 1216"/>
                <a:gd name="T12" fmla="*/ 593 w 817"/>
                <a:gd name="T13" fmla="*/ 851 h 1216"/>
                <a:gd name="T14" fmla="*/ 593 w 817"/>
                <a:gd name="T15" fmla="*/ 750 h 1216"/>
                <a:gd name="T16" fmla="*/ 590 w 817"/>
                <a:gd name="T17" fmla="*/ 747 h 1216"/>
                <a:gd name="T18" fmla="*/ 365 w 817"/>
                <a:gd name="T19" fmla="*/ 874 h 1216"/>
                <a:gd name="T20" fmla="*/ 0 w 817"/>
                <a:gd name="T21" fmla="*/ 437 h 1216"/>
                <a:gd name="T22" fmla="*/ 353 w 817"/>
                <a:gd name="T23" fmla="*/ 0 h 1216"/>
                <a:gd name="T24" fmla="*/ 602 w 817"/>
                <a:gd name="T25" fmla="*/ 147 h 1216"/>
                <a:gd name="T26" fmla="*/ 604 w 817"/>
                <a:gd name="T27" fmla="*/ 147 h 1216"/>
                <a:gd name="T28" fmla="*/ 604 w 817"/>
                <a:gd name="T29" fmla="*/ 20 h 1216"/>
                <a:gd name="T30" fmla="*/ 816 w 817"/>
                <a:gd name="T31" fmla="*/ 20 h 1216"/>
                <a:gd name="T32" fmla="*/ 816 w 817"/>
                <a:gd name="T33" fmla="*/ 26 h 1216"/>
                <a:gd name="T34" fmla="*/ 407 w 817"/>
                <a:gd name="T35" fmla="*/ 688 h 1216"/>
                <a:gd name="T36" fmla="*/ 596 w 817"/>
                <a:gd name="T37" fmla="*/ 442 h 1216"/>
                <a:gd name="T38" fmla="*/ 404 w 817"/>
                <a:gd name="T39" fmla="*/ 195 h 1216"/>
                <a:gd name="T40" fmla="*/ 229 w 817"/>
                <a:gd name="T41" fmla="*/ 451 h 1216"/>
                <a:gd name="T42" fmla="*/ 407 w 817"/>
                <a:gd name="T43" fmla="*/ 688 h 1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17" h="1216">
                  <a:moveTo>
                    <a:pt x="816" y="26"/>
                  </a:moveTo>
                  <a:lnTo>
                    <a:pt x="816" y="826"/>
                  </a:lnTo>
                  <a:cubicBezTo>
                    <a:pt x="816" y="973"/>
                    <a:pt x="805" y="1215"/>
                    <a:pt x="387" y="1215"/>
                  </a:cubicBezTo>
                  <a:cubicBezTo>
                    <a:pt x="212" y="1215"/>
                    <a:pt x="29" y="1142"/>
                    <a:pt x="17" y="961"/>
                  </a:cubicBezTo>
                  <a:lnTo>
                    <a:pt x="260" y="961"/>
                  </a:lnTo>
                  <a:cubicBezTo>
                    <a:pt x="269" y="1004"/>
                    <a:pt x="288" y="1046"/>
                    <a:pt x="415" y="1046"/>
                  </a:cubicBezTo>
                  <a:cubicBezTo>
                    <a:pt x="534" y="1046"/>
                    <a:pt x="593" y="990"/>
                    <a:pt x="593" y="851"/>
                  </a:cubicBezTo>
                  <a:lnTo>
                    <a:pt x="593" y="750"/>
                  </a:lnTo>
                  <a:lnTo>
                    <a:pt x="590" y="747"/>
                  </a:lnTo>
                  <a:cubicBezTo>
                    <a:pt x="554" y="812"/>
                    <a:pt x="497" y="874"/>
                    <a:pt x="365" y="874"/>
                  </a:cubicBezTo>
                  <a:cubicBezTo>
                    <a:pt x="161" y="874"/>
                    <a:pt x="0" y="733"/>
                    <a:pt x="0" y="437"/>
                  </a:cubicBezTo>
                  <a:cubicBezTo>
                    <a:pt x="0" y="144"/>
                    <a:pt x="167" y="0"/>
                    <a:pt x="353" y="0"/>
                  </a:cubicBezTo>
                  <a:cubicBezTo>
                    <a:pt x="511" y="0"/>
                    <a:pt x="573" y="93"/>
                    <a:pt x="602" y="147"/>
                  </a:cubicBezTo>
                  <a:lnTo>
                    <a:pt x="604" y="147"/>
                  </a:lnTo>
                  <a:lnTo>
                    <a:pt x="604" y="20"/>
                  </a:lnTo>
                  <a:lnTo>
                    <a:pt x="816" y="20"/>
                  </a:lnTo>
                  <a:lnTo>
                    <a:pt x="816" y="26"/>
                  </a:lnTo>
                  <a:close/>
                  <a:moveTo>
                    <a:pt x="407" y="688"/>
                  </a:moveTo>
                  <a:cubicBezTo>
                    <a:pt x="559" y="688"/>
                    <a:pt x="596" y="558"/>
                    <a:pt x="596" y="442"/>
                  </a:cubicBezTo>
                  <a:cubicBezTo>
                    <a:pt x="596" y="308"/>
                    <a:pt x="528" y="195"/>
                    <a:pt x="404" y="195"/>
                  </a:cubicBezTo>
                  <a:cubicBezTo>
                    <a:pt x="322" y="195"/>
                    <a:pt x="229" y="254"/>
                    <a:pt x="229" y="451"/>
                  </a:cubicBezTo>
                  <a:cubicBezTo>
                    <a:pt x="229" y="561"/>
                    <a:pt x="274" y="688"/>
                    <a:pt x="407" y="6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1 lin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Picture 154" descr="iStock_85859793_LARGE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2053167"/>
          </a:xfrm>
          <a:prstGeom prst="rect">
            <a:avLst/>
          </a:prstGeom>
        </p:spPr>
      </p:pic>
      <p:sp>
        <p:nvSpPr>
          <p:cNvPr id="43" name="TextBox 42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</a:rPr>
            </a:fld>
            <a:endParaRPr lang="en-US" sz="800" dirty="0">
              <a:solidFill>
                <a:prstClr val="white">
                  <a:alpha val="50000"/>
                </a:prstClr>
              </a:solidFill>
            </a:endParaRPr>
          </a:p>
        </p:txBody>
      </p:sp>
      <p:sp>
        <p:nvSpPr>
          <p:cNvPr id="4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2742496"/>
            <a:ext cx="6212117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  <a:endParaRPr lang="en-US" dirty="0"/>
          </a:p>
          <a:p>
            <a:r>
              <a:rPr lang="en-US" dirty="0"/>
              <a:t>Subtitle placeholder</a:t>
            </a:r>
            <a:endParaRPr lang="en-US" dirty="0"/>
          </a:p>
        </p:txBody>
      </p:sp>
      <p:sp>
        <p:nvSpPr>
          <p:cNvPr id="51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56529"/>
            <a:ext cx="6212117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HCC Title Slide Placeholder</a:t>
            </a:r>
            <a:endParaRPr lang="en-US" dirty="0"/>
          </a:p>
        </p:txBody>
      </p:sp>
      <p:sp>
        <p:nvSpPr>
          <p:cNvPr id="52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3805038"/>
            <a:ext cx="4633158" cy="307777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  <a:endParaRPr lang="en-US" dirty="0"/>
          </a:p>
        </p:txBody>
      </p:sp>
      <p:sp>
        <p:nvSpPr>
          <p:cNvPr id="54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036019"/>
            <a:ext cx="4633158" cy="276999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endParaRPr lang="en-US" dirty="0"/>
          </a:p>
        </p:txBody>
      </p:sp>
      <p:sp>
        <p:nvSpPr>
          <p:cNvPr id="55" name="Rectangle 54"/>
          <p:cNvSpPr/>
          <p:nvPr userDrawn="1"/>
        </p:nvSpPr>
        <p:spPr>
          <a:xfrm>
            <a:off x="0" y="0"/>
            <a:ext cx="3817471" cy="2154914"/>
          </a:xfrm>
          <a:prstGeom prst="rect">
            <a:avLst/>
          </a:prstGeom>
          <a:gradFill flip="none" rotWithShape="1">
            <a:gsLst>
              <a:gs pos="23000">
                <a:schemeClr val="tx2">
                  <a:lumMod val="75000"/>
                  <a:alpha val="82000"/>
                </a:schemeClr>
              </a:gs>
              <a:gs pos="100000">
                <a:srgbClr val="FFFFFF"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7" name="Rectangle 96"/>
          <p:cNvSpPr/>
          <p:nvPr userDrawn="1"/>
        </p:nvSpPr>
        <p:spPr>
          <a:xfrm flipH="1">
            <a:off x="6730999" y="0"/>
            <a:ext cx="2422143" cy="2154914"/>
          </a:xfrm>
          <a:prstGeom prst="rect">
            <a:avLst/>
          </a:prstGeom>
          <a:gradFill flip="none" rotWithShape="1">
            <a:gsLst>
              <a:gs pos="23000">
                <a:schemeClr val="tx2">
                  <a:lumMod val="75000"/>
                  <a:alpha val="82000"/>
                </a:schemeClr>
              </a:gs>
              <a:gs pos="100000">
                <a:srgbClr val="FFFFFF"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2" name="Group 100"/>
          <p:cNvGrpSpPr/>
          <p:nvPr userDrawn="1"/>
        </p:nvGrpSpPr>
        <p:grpSpPr>
          <a:xfrm>
            <a:off x="7661372" y="276622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102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3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4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5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6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7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8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9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10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11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12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13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14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15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16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17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18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19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20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21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22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23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24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</p:grpSp>
      <p:sp>
        <p:nvSpPr>
          <p:cNvPr id="125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12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187862" y="4313018"/>
            <a:ext cx="4633158" cy="276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280670" indent="0">
              <a:buNone/>
              <a:defRPr sz="1400"/>
            </a:lvl2pPr>
            <a:lvl3pPr marL="574675" indent="0">
              <a:buNone/>
              <a:defRPr sz="1400"/>
            </a:lvl3pPr>
            <a:lvl4pPr marL="855980" indent="0">
              <a:buNone/>
              <a:defRPr sz="1400"/>
            </a:lvl4pPr>
            <a:lvl5pPr marL="1090930" indent="0">
              <a:buNone/>
              <a:defRPr sz="1400"/>
            </a:lvl5pPr>
          </a:lstStyle>
          <a:p>
            <a:pPr lvl="0"/>
            <a:r>
              <a:rPr lang="en-US" dirty="0"/>
              <a:t>Date</a:t>
            </a:r>
            <a:endParaRPr lang="en-US" dirty="0"/>
          </a:p>
        </p:txBody>
      </p:sp>
      <p:grpSp>
        <p:nvGrpSpPr>
          <p:cNvPr id="3" name="Group 128"/>
          <p:cNvGrpSpPr/>
          <p:nvPr userDrawn="1"/>
        </p:nvGrpSpPr>
        <p:grpSpPr>
          <a:xfrm>
            <a:off x="7346191" y="2350565"/>
            <a:ext cx="1479921" cy="875210"/>
            <a:chOff x="7346191" y="2350565"/>
            <a:chExt cx="1479921" cy="875210"/>
          </a:xfrm>
        </p:grpSpPr>
        <p:sp>
          <p:nvSpPr>
            <p:cNvPr id="134" name="Rectangle 133"/>
            <p:cNvSpPr/>
            <p:nvPr userDrawn="1"/>
          </p:nvSpPr>
          <p:spPr>
            <a:xfrm>
              <a:off x="7346191" y="2350565"/>
              <a:ext cx="1479921" cy="8752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35" name="Rectangle 134"/>
            <p:cNvSpPr/>
            <p:nvPr userDrawn="1"/>
          </p:nvSpPr>
          <p:spPr>
            <a:xfrm>
              <a:off x="7399980" y="2416158"/>
              <a:ext cx="1366270" cy="7232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900" b="1" dirty="0">
                  <a:solidFill>
                    <a:srgbClr val="CC0000"/>
                  </a:solidFill>
                </a:rPr>
                <a:t>CONFIDENTIAL</a:t>
              </a:r>
              <a:br>
                <a:rPr lang="en-US" sz="900" b="1" dirty="0">
                  <a:solidFill>
                    <a:srgbClr val="CC0000"/>
                  </a:solidFill>
                </a:rPr>
              </a:br>
              <a:r>
                <a:rPr lang="en-US" sz="800" b="1" dirty="0">
                  <a:solidFill>
                    <a:srgbClr val="CC0000"/>
                  </a:solidFill>
                </a:rPr>
                <a:t>For use by Hitachi Consulting employees and other audiences under NDA only.</a:t>
              </a:r>
              <a:endParaRPr lang="en-US" sz="800" b="1" dirty="0">
                <a:solidFill>
                  <a:srgbClr val="CC0000"/>
                </a:solidFill>
              </a:endParaRPr>
            </a:p>
          </p:txBody>
        </p:sp>
      </p:grpSp>
      <p:grpSp>
        <p:nvGrpSpPr>
          <p:cNvPr id="4" name="Group 135"/>
          <p:cNvGrpSpPr>
            <a:grpSpLocks noChangeAspect="1"/>
          </p:cNvGrpSpPr>
          <p:nvPr userDrawn="1"/>
        </p:nvGrpSpPr>
        <p:grpSpPr>
          <a:xfrm>
            <a:off x="328614" y="271991"/>
            <a:ext cx="1708434" cy="201168"/>
            <a:chOff x="2106613" y="3457575"/>
            <a:chExt cx="5446712" cy="641350"/>
          </a:xfrm>
          <a:solidFill>
            <a:schemeClr val="bg1"/>
          </a:solidFill>
        </p:grpSpPr>
        <p:sp>
          <p:nvSpPr>
            <p:cNvPr id="137" name="Freeform 1"/>
            <p:cNvSpPr>
              <a:spLocks noChangeArrowheads="1"/>
            </p:cNvSpPr>
            <p:nvPr/>
          </p:nvSpPr>
          <p:spPr bwMode="auto">
            <a:xfrm>
              <a:off x="2786063" y="3563938"/>
              <a:ext cx="325437" cy="411162"/>
            </a:xfrm>
            <a:custGeom>
              <a:avLst/>
              <a:gdLst>
                <a:gd name="T0" fmla="*/ 234 w 904"/>
                <a:gd name="T1" fmla="*/ 628 h 1140"/>
                <a:gd name="T2" fmla="*/ 234 w 904"/>
                <a:gd name="T3" fmla="*/ 1139 h 1140"/>
                <a:gd name="T4" fmla="*/ 0 w 904"/>
                <a:gd name="T5" fmla="*/ 1139 h 1140"/>
                <a:gd name="T6" fmla="*/ 0 w 904"/>
                <a:gd name="T7" fmla="*/ 0 h 1140"/>
                <a:gd name="T8" fmla="*/ 234 w 904"/>
                <a:gd name="T9" fmla="*/ 0 h 1140"/>
                <a:gd name="T10" fmla="*/ 234 w 904"/>
                <a:gd name="T11" fmla="*/ 432 h 1140"/>
                <a:gd name="T12" fmla="*/ 669 w 904"/>
                <a:gd name="T13" fmla="*/ 432 h 1140"/>
                <a:gd name="T14" fmla="*/ 669 w 904"/>
                <a:gd name="T15" fmla="*/ 0 h 1140"/>
                <a:gd name="T16" fmla="*/ 903 w 904"/>
                <a:gd name="T17" fmla="*/ 0 h 1140"/>
                <a:gd name="T18" fmla="*/ 903 w 904"/>
                <a:gd name="T19" fmla="*/ 1139 h 1140"/>
                <a:gd name="T20" fmla="*/ 669 w 904"/>
                <a:gd name="T21" fmla="*/ 1139 h 1140"/>
                <a:gd name="T22" fmla="*/ 669 w 904"/>
                <a:gd name="T23" fmla="*/ 628 h 1140"/>
                <a:gd name="T24" fmla="*/ 234 w 904"/>
                <a:gd name="T25" fmla="*/ 628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4" h="1140">
                  <a:moveTo>
                    <a:pt x="234" y="628"/>
                  </a:moveTo>
                  <a:lnTo>
                    <a:pt x="234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34" y="0"/>
                  </a:lnTo>
                  <a:lnTo>
                    <a:pt x="234" y="432"/>
                  </a:lnTo>
                  <a:lnTo>
                    <a:pt x="669" y="432"/>
                  </a:lnTo>
                  <a:lnTo>
                    <a:pt x="669" y="0"/>
                  </a:lnTo>
                  <a:lnTo>
                    <a:pt x="903" y="0"/>
                  </a:lnTo>
                  <a:lnTo>
                    <a:pt x="903" y="1139"/>
                  </a:lnTo>
                  <a:lnTo>
                    <a:pt x="669" y="1139"/>
                  </a:lnTo>
                  <a:lnTo>
                    <a:pt x="669" y="628"/>
                  </a:lnTo>
                  <a:lnTo>
                    <a:pt x="234" y="6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38" name="Freeform 2"/>
            <p:cNvSpPr>
              <a:spLocks noChangeArrowheads="1"/>
            </p:cNvSpPr>
            <p:nvPr/>
          </p:nvSpPr>
          <p:spPr bwMode="auto">
            <a:xfrm>
              <a:off x="3179763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39" name="Freeform 3"/>
            <p:cNvSpPr>
              <a:spLocks noChangeArrowheads="1"/>
            </p:cNvSpPr>
            <p:nvPr/>
          </p:nvSpPr>
          <p:spPr bwMode="auto">
            <a:xfrm>
              <a:off x="3294063" y="3587750"/>
              <a:ext cx="168275" cy="390525"/>
            </a:xfrm>
            <a:custGeom>
              <a:avLst/>
              <a:gdLst>
                <a:gd name="T0" fmla="*/ 466 w 467"/>
                <a:gd name="T1" fmla="*/ 228 h 1083"/>
                <a:gd name="T2" fmla="*/ 466 w 467"/>
                <a:gd name="T3" fmla="*/ 386 h 1083"/>
                <a:gd name="T4" fmla="*/ 330 w 467"/>
                <a:gd name="T5" fmla="*/ 386 h 1083"/>
                <a:gd name="T6" fmla="*/ 330 w 467"/>
                <a:gd name="T7" fmla="*/ 845 h 1083"/>
                <a:gd name="T8" fmla="*/ 421 w 467"/>
                <a:gd name="T9" fmla="*/ 913 h 1083"/>
                <a:gd name="T10" fmla="*/ 466 w 467"/>
                <a:gd name="T11" fmla="*/ 910 h 1083"/>
                <a:gd name="T12" fmla="*/ 466 w 467"/>
                <a:gd name="T13" fmla="*/ 1080 h 1083"/>
                <a:gd name="T14" fmla="*/ 364 w 467"/>
                <a:gd name="T15" fmla="*/ 1082 h 1083"/>
                <a:gd name="T16" fmla="*/ 336 w 467"/>
                <a:gd name="T17" fmla="*/ 1082 h 1083"/>
                <a:gd name="T18" fmla="*/ 113 w 467"/>
                <a:gd name="T19" fmla="*/ 899 h 1083"/>
                <a:gd name="T20" fmla="*/ 113 w 467"/>
                <a:gd name="T21" fmla="*/ 386 h 1083"/>
                <a:gd name="T22" fmla="*/ 0 w 467"/>
                <a:gd name="T23" fmla="*/ 386 h 1083"/>
                <a:gd name="T24" fmla="*/ 0 w 467"/>
                <a:gd name="T25" fmla="*/ 228 h 1083"/>
                <a:gd name="T26" fmla="*/ 113 w 467"/>
                <a:gd name="T27" fmla="*/ 228 h 1083"/>
                <a:gd name="T28" fmla="*/ 113 w 467"/>
                <a:gd name="T29" fmla="*/ 0 h 1083"/>
                <a:gd name="T30" fmla="*/ 330 w 467"/>
                <a:gd name="T31" fmla="*/ 0 h 1083"/>
                <a:gd name="T32" fmla="*/ 330 w 467"/>
                <a:gd name="T33" fmla="*/ 228 h 1083"/>
                <a:gd name="T34" fmla="*/ 466 w 467"/>
                <a:gd name="T35" fmla="*/ 228 h 1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7" h="1083">
                  <a:moveTo>
                    <a:pt x="466" y="228"/>
                  </a:moveTo>
                  <a:lnTo>
                    <a:pt x="466" y="386"/>
                  </a:lnTo>
                  <a:lnTo>
                    <a:pt x="330" y="386"/>
                  </a:lnTo>
                  <a:lnTo>
                    <a:pt x="330" y="845"/>
                  </a:lnTo>
                  <a:cubicBezTo>
                    <a:pt x="330" y="896"/>
                    <a:pt x="333" y="913"/>
                    <a:pt x="421" y="913"/>
                  </a:cubicBezTo>
                  <a:cubicBezTo>
                    <a:pt x="435" y="913"/>
                    <a:pt x="449" y="910"/>
                    <a:pt x="466" y="910"/>
                  </a:cubicBezTo>
                  <a:lnTo>
                    <a:pt x="466" y="1080"/>
                  </a:lnTo>
                  <a:cubicBezTo>
                    <a:pt x="432" y="1080"/>
                    <a:pt x="398" y="1082"/>
                    <a:pt x="364" y="1082"/>
                  </a:cubicBezTo>
                  <a:lnTo>
                    <a:pt x="336" y="1082"/>
                  </a:lnTo>
                  <a:cubicBezTo>
                    <a:pt x="147" y="1082"/>
                    <a:pt x="113" y="1009"/>
                    <a:pt x="113" y="899"/>
                  </a:cubicBezTo>
                  <a:lnTo>
                    <a:pt x="113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3" y="228"/>
                  </a:lnTo>
                  <a:lnTo>
                    <a:pt x="113" y="0"/>
                  </a:lnTo>
                  <a:lnTo>
                    <a:pt x="330" y="0"/>
                  </a:lnTo>
                  <a:lnTo>
                    <a:pt x="330" y="228"/>
                  </a:lnTo>
                  <a:lnTo>
                    <a:pt x="466" y="2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40" name="Freeform 4"/>
            <p:cNvSpPr>
              <a:spLocks noChangeArrowheads="1"/>
            </p:cNvSpPr>
            <p:nvPr/>
          </p:nvSpPr>
          <p:spPr bwMode="auto">
            <a:xfrm>
              <a:off x="3497263" y="3662363"/>
              <a:ext cx="279400" cy="320675"/>
            </a:xfrm>
            <a:custGeom>
              <a:avLst/>
              <a:gdLst>
                <a:gd name="T0" fmla="*/ 510 w 774"/>
                <a:gd name="T1" fmla="*/ 563 h 892"/>
                <a:gd name="T2" fmla="*/ 316 w 774"/>
                <a:gd name="T3" fmla="*/ 730 h 892"/>
                <a:gd name="T4" fmla="*/ 214 w 774"/>
                <a:gd name="T5" fmla="*/ 628 h 892"/>
                <a:gd name="T6" fmla="*/ 361 w 774"/>
                <a:gd name="T7" fmla="*/ 501 h 892"/>
                <a:gd name="T8" fmla="*/ 508 w 774"/>
                <a:gd name="T9" fmla="*/ 456 h 892"/>
                <a:gd name="T10" fmla="*/ 508 w 774"/>
                <a:gd name="T11" fmla="*/ 563 h 892"/>
                <a:gd name="T12" fmla="*/ 510 w 774"/>
                <a:gd name="T13" fmla="*/ 563 h 892"/>
                <a:gd name="T14" fmla="*/ 395 w 774"/>
                <a:gd name="T15" fmla="*/ 0 h 892"/>
                <a:gd name="T16" fmla="*/ 25 w 774"/>
                <a:gd name="T17" fmla="*/ 296 h 892"/>
                <a:gd name="T18" fmla="*/ 237 w 774"/>
                <a:gd name="T19" fmla="*/ 296 h 892"/>
                <a:gd name="T20" fmla="*/ 369 w 774"/>
                <a:gd name="T21" fmla="*/ 178 h 892"/>
                <a:gd name="T22" fmla="*/ 513 w 774"/>
                <a:gd name="T23" fmla="*/ 276 h 892"/>
                <a:gd name="T24" fmla="*/ 437 w 774"/>
                <a:gd name="T25" fmla="*/ 343 h 892"/>
                <a:gd name="T26" fmla="*/ 242 w 774"/>
                <a:gd name="T27" fmla="*/ 374 h 892"/>
                <a:gd name="T28" fmla="*/ 0 w 774"/>
                <a:gd name="T29" fmla="*/ 645 h 892"/>
                <a:gd name="T30" fmla="*/ 251 w 774"/>
                <a:gd name="T31" fmla="*/ 891 h 892"/>
                <a:gd name="T32" fmla="*/ 519 w 774"/>
                <a:gd name="T33" fmla="*/ 769 h 892"/>
                <a:gd name="T34" fmla="*/ 539 w 774"/>
                <a:gd name="T35" fmla="*/ 868 h 892"/>
                <a:gd name="T36" fmla="*/ 773 w 774"/>
                <a:gd name="T37" fmla="*/ 868 h 892"/>
                <a:gd name="T38" fmla="*/ 773 w 774"/>
                <a:gd name="T39" fmla="*/ 834 h 892"/>
                <a:gd name="T40" fmla="*/ 725 w 774"/>
                <a:gd name="T41" fmla="*/ 701 h 892"/>
                <a:gd name="T42" fmla="*/ 725 w 774"/>
                <a:gd name="T43" fmla="*/ 245 h 892"/>
                <a:gd name="T44" fmla="*/ 395 w 774"/>
                <a:gd name="T45" fmla="*/ 0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74" h="892">
                  <a:moveTo>
                    <a:pt x="510" y="563"/>
                  </a:moveTo>
                  <a:cubicBezTo>
                    <a:pt x="510" y="668"/>
                    <a:pt x="412" y="730"/>
                    <a:pt x="316" y="730"/>
                  </a:cubicBezTo>
                  <a:cubicBezTo>
                    <a:pt x="273" y="730"/>
                    <a:pt x="214" y="707"/>
                    <a:pt x="214" y="628"/>
                  </a:cubicBezTo>
                  <a:cubicBezTo>
                    <a:pt x="214" y="535"/>
                    <a:pt x="282" y="515"/>
                    <a:pt x="361" y="501"/>
                  </a:cubicBezTo>
                  <a:cubicBezTo>
                    <a:pt x="451" y="487"/>
                    <a:pt x="488" y="473"/>
                    <a:pt x="508" y="456"/>
                  </a:cubicBezTo>
                  <a:lnTo>
                    <a:pt x="508" y="563"/>
                  </a:lnTo>
                  <a:lnTo>
                    <a:pt x="510" y="563"/>
                  </a:lnTo>
                  <a:close/>
                  <a:moveTo>
                    <a:pt x="395" y="0"/>
                  </a:moveTo>
                  <a:cubicBezTo>
                    <a:pt x="225" y="0"/>
                    <a:pt x="50" y="36"/>
                    <a:pt x="25" y="296"/>
                  </a:cubicBezTo>
                  <a:lnTo>
                    <a:pt x="237" y="296"/>
                  </a:lnTo>
                  <a:cubicBezTo>
                    <a:pt x="242" y="248"/>
                    <a:pt x="262" y="178"/>
                    <a:pt x="369" y="178"/>
                  </a:cubicBezTo>
                  <a:cubicBezTo>
                    <a:pt x="426" y="178"/>
                    <a:pt x="513" y="183"/>
                    <a:pt x="513" y="276"/>
                  </a:cubicBezTo>
                  <a:cubicBezTo>
                    <a:pt x="513" y="323"/>
                    <a:pt x="471" y="337"/>
                    <a:pt x="437" y="343"/>
                  </a:cubicBezTo>
                  <a:lnTo>
                    <a:pt x="242" y="374"/>
                  </a:lnTo>
                  <a:cubicBezTo>
                    <a:pt x="104" y="394"/>
                    <a:pt x="0" y="479"/>
                    <a:pt x="0" y="645"/>
                  </a:cubicBezTo>
                  <a:cubicBezTo>
                    <a:pt x="0" y="820"/>
                    <a:pt x="127" y="891"/>
                    <a:pt x="251" y="891"/>
                  </a:cubicBezTo>
                  <a:cubicBezTo>
                    <a:pt x="397" y="891"/>
                    <a:pt x="468" y="820"/>
                    <a:pt x="519" y="769"/>
                  </a:cubicBezTo>
                  <a:cubicBezTo>
                    <a:pt x="524" y="817"/>
                    <a:pt x="527" y="828"/>
                    <a:pt x="539" y="868"/>
                  </a:cubicBezTo>
                  <a:lnTo>
                    <a:pt x="773" y="868"/>
                  </a:lnTo>
                  <a:lnTo>
                    <a:pt x="773" y="834"/>
                  </a:lnTo>
                  <a:cubicBezTo>
                    <a:pt x="747" y="826"/>
                    <a:pt x="725" y="803"/>
                    <a:pt x="725" y="701"/>
                  </a:cubicBezTo>
                  <a:lnTo>
                    <a:pt x="725" y="245"/>
                  </a:lnTo>
                  <a:cubicBezTo>
                    <a:pt x="725" y="36"/>
                    <a:pt x="510" y="0"/>
                    <a:pt x="395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41" name="Freeform 5"/>
            <p:cNvSpPr>
              <a:spLocks noChangeArrowheads="1"/>
            </p:cNvSpPr>
            <p:nvPr/>
          </p:nvSpPr>
          <p:spPr bwMode="auto">
            <a:xfrm>
              <a:off x="3805238" y="3662363"/>
              <a:ext cx="276225" cy="320675"/>
            </a:xfrm>
            <a:custGeom>
              <a:avLst/>
              <a:gdLst>
                <a:gd name="T0" fmla="*/ 762 w 766"/>
                <a:gd name="T1" fmla="*/ 558 h 889"/>
                <a:gd name="T2" fmla="*/ 762 w 766"/>
                <a:gd name="T3" fmla="*/ 560 h 889"/>
                <a:gd name="T4" fmla="*/ 762 w 766"/>
                <a:gd name="T5" fmla="*/ 560 h 889"/>
                <a:gd name="T6" fmla="*/ 762 w 766"/>
                <a:gd name="T7" fmla="*/ 558 h 889"/>
                <a:gd name="T8" fmla="*/ 384 w 766"/>
                <a:gd name="T9" fmla="*/ 888 h 889"/>
                <a:gd name="T10" fmla="*/ 0 w 766"/>
                <a:gd name="T11" fmla="*/ 467 h 889"/>
                <a:gd name="T12" fmla="*/ 398 w 766"/>
                <a:gd name="T13" fmla="*/ 0 h 889"/>
                <a:gd name="T14" fmla="*/ 765 w 766"/>
                <a:gd name="T15" fmla="*/ 323 h 889"/>
                <a:gd name="T16" fmla="*/ 545 w 766"/>
                <a:gd name="T17" fmla="*/ 323 h 889"/>
                <a:gd name="T18" fmla="*/ 401 w 766"/>
                <a:gd name="T19" fmla="*/ 189 h 889"/>
                <a:gd name="T20" fmla="*/ 229 w 766"/>
                <a:gd name="T21" fmla="*/ 433 h 889"/>
                <a:gd name="T22" fmla="*/ 398 w 766"/>
                <a:gd name="T23" fmla="*/ 707 h 889"/>
                <a:gd name="T24" fmla="*/ 545 w 766"/>
                <a:gd name="T25" fmla="*/ 560 h 889"/>
                <a:gd name="T26" fmla="*/ 762 w 766"/>
                <a:gd name="T27" fmla="*/ 560 h 889"/>
                <a:gd name="T28" fmla="*/ 384 w 766"/>
                <a:gd name="T29" fmla="*/ 888 h 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6" h="889">
                  <a:moveTo>
                    <a:pt x="762" y="558"/>
                  </a:moveTo>
                  <a:cubicBezTo>
                    <a:pt x="762" y="558"/>
                    <a:pt x="762" y="559"/>
                    <a:pt x="762" y="560"/>
                  </a:cubicBezTo>
                  <a:lnTo>
                    <a:pt x="762" y="560"/>
                  </a:lnTo>
                  <a:lnTo>
                    <a:pt x="762" y="558"/>
                  </a:lnTo>
                  <a:close/>
                  <a:moveTo>
                    <a:pt x="384" y="888"/>
                  </a:moveTo>
                  <a:cubicBezTo>
                    <a:pt x="74" y="888"/>
                    <a:pt x="0" y="645"/>
                    <a:pt x="0" y="467"/>
                  </a:cubicBezTo>
                  <a:cubicBezTo>
                    <a:pt x="0" y="195"/>
                    <a:pt x="116" y="0"/>
                    <a:pt x="398" y="0"/>
                  </a:cubicBezTo>
                  <a:cubicBezTo>
                    <a:pt x="528" y="0"/>
                    <a:pt x="743" y="62"/>
                    <a:pt x="765" y="323"/>
                  </a:cubicBezTo>
                  <a:lnTo>
                    <a:pt x="545" y="323"/>
                  </a:lnTo>
                  <a:cubicBezTo>
                    <a:pt x="537" y="268"/>
                    <a:pt x="503" y="180"/>
                    <a:pt x="401" y="189"/>
                  </a:cubicBezTo>
                  <a:cubicBezTo>
                    <a:pt x="263" y="189"/>
                    <a:pt x="229" y="329"/>
                    <a:pt x="229" y="433"/>
                  </a:cubicBezTo>
                  <a:cubicBezTo>
                    <a:pt x="229" y="527"/>
                    <a:pt x="232" y="707"/>
                    <a:pt x="398" y="707"/>
                  </a:cubicBezTo>
                  <a:cubicBezTo>
                    <a:pt x="508" y="707"/>
                    <a:pt x="545" y="600"/>
                    <a:pt x="545" y="560"/>
                  </a:cubicBezTo>
                  <a:lnTo>
                    <a:pt x="762" y="560"/>
                  </a:lnTo>
                  <a:cubicBezTo>
                    <a:pt x="753" y="650"/>
                    <a:pt x="683" y="888"/>
                    <a:pt x="384" y="8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42" name="Freeform 6"/>
            <p:cNvSpPr>
              <a:spLocks noChangeArrowheads="1"/>
            </p:cNvSpPr>
            <p:nvPr/>
          </p:nvSpPr>
          <p:spPr bwMode="auto">
            <a:xfrm>
              <a:off x="4124325" y="3563938"/>
              <a:ext cx="269875" cy="411162"/>
            </a:xfrm>
            <a:custGeom>
              <a:avLst/>
              <a:gdLst>
                <a:gd name="T0" fmla="*/ 750 w 751"/>
                <a:gd name="T1" fmla="*/ 1139 h 1140"/>
                <a:gd name="T2" fmla="*/ 533 w 751"/>
                <a:gd name="T3" fmla="*/ 1139 h 1140"/>
                <a:gd name="T4" fmla="*/ 533 w 751"/>
                <a:gd name="T5" fmla="*/ 626 h 1140"/>
                <a:gd name="T6" fmla="*/ 389 w 751"/>
                <a:gd name="T7" fmla="*/ 460 h 1140"/>
                <a:gd name="T8" fmla="*/ 217 w 751"/>
                <a:gd name="T9" fmla="*/ 654 h 1140"/>
                <a:gd name="T10" fmla="*/ 217 w 751"/>
                <a:gd name="T11" fmla="*/ 1139 h 1140"/>
                <a:gd name="T12" fmla="*/ 0 w 751"/>
                <a:gd name="T13" fmla="*/ 1139 h 1140"/>
                <a:gd name="T14" fmla="*/ 0 w 751"/>
                <a:gd name="T15" fmla="*/ 0 h 1140"/>
                <a:gd name="T16" fmla="*/ 217 w 751"/>
                <a:gd name="T17" fmla="*/ 0 h 1140"/>
                <a:gd name="T18" fmla="*/ 217 w 751"/>
                <a:gd name="T19" fmla="*/ 406 h 1140"/>
                <a:gd name="T20" fmla="*/ 220 w 751"/>
                <a:gd name="T21" fmla="*/ 406 h 1140"/>
                <a:gd name="T22" fmla="*/ 463 w 751"/>
                <a:gd name="T23" fmla="*/ 274 h 1140"/>
                <a:gd name="T24" fmla="*/ 750 w 751"/>
                <a:gd name="T25" fmla="*/ 556 h 1140"/>
                <a:gd name="T26" fmla="*/ 750 w 751"/>
                <a:gd name="T27" fmla="*/ 1139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51" h="1140">
                  <a:moveTo>
                    <a:pt x="750" y="1139"/>
                  </a:moveTo>
                  <a:lnTo>
                    <a:pt x="533" y="1139"/>
                  </a:lnTo>
                  <a:lnTo>
                    <a:pt x="533" y="626"/>
                  </a:lnTo>
                  <a:cubicBezTo>
                    <a:pt x="533" y="564"/>
                    <a:pt x="530" y="460"/>
                    <a:pt x="389" y="460"/>
                  </a:cubicBezTo>
                  <a:cubicBezTo>
                    <a:pt x="293" y="460"/>
                    <a:pt x="217" y="528"/>
                    <a:pt x="217" y="654"/>
                  </a:cubicBezTo>
                  <a:lnTo>
                    <a:pt x="217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17" y="0"/>
                  </a:lnTo>
                  <a:lnTo>
                    <a:pt x="217" y="406"/>
                  </a:lnTo>
                  <a:lnTo>
                    <a:pt x="220" y="406"/>
                  </a:lnTo>
                  <a:cubicBezTo>
                    <a:pt x="248" y="336"/>
                    <a:pt x="341" y="274"/>
                    <a:pt x="463" y="274"/>
                  </a:cubicBezTo>
                  <a:cubicBezTo>
                    <a:pt x="626" y="274"/>
                    <a:pt x="750" y="370"/>
                    <a:pt x="750" y="556"/>
                  </a:cubicBezTo>
                  <a:lnTo>
                    <a:pt x="750" y="113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43" name="Freeform 7"/>
            <p:cNvSpPr>
              <a:spLocks noChangeArrowheads="1"/>
            </p:cNvSpPr>
            <p:nvPr/>
          </p:nvSpPr>
          <p:spPr bwMode="auto">
            <a:xfrm>
              <a:off x="4457700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44" name="Freeform 8"/>
            <p:cNvSpPr>
              <a:spLocks noChangeArrowheads="1"/>
            </p:cNvSpPr>
            <p:nvPr/>
          </p:nvSpPr>
          <p:spPr bwMode="auto">
            <a:xfrm>
              <a:off x="2106613" y="3457575"/>
              <a:ext cx="623887" cy="623888"/>
            </a:xfrm>
            <a:custGeom>
              <a:avLst/>
              <a:gdLst>
                <a:gd name="T0" fmla="*/ 1030 w 1734"/>
                <a:gd name="T1" fmla="*/ 175 h 1732"/>
                <a:gd name="T2" fmla="*/ 1558 w 1734"/>
                <a:gd name="T3" fmla="*/ 702 h 1732"/>
                <a:gd name="T4" fmla="*/ 1733 w 1734"/>
                <a:gd name="T5" fmla="*/ 866 h 1732"/>
                <a:gd name="T6" fmla="*/ 1733 w 1734"/>
                <a:gd name="T7" fmla="*/ 866 h 1732"/>
                <a:gd name="T8" fmla="*/ 1558 w 1734"/>
                <a:gd name="T9" fmla="*/ 1029 h 1732"/>
                <a:gd name="T10" fmla="*/ 1558 w 1734"/>
                <a:gd name="T11" fmla="*/ 1029 h 1732"/>
                <a:gd name="T12" fmla="*/ 1030 w 1734"/>
                <a:gd name="T13" fmla="*/ 1556 h 1732"/>
                <a:gd name="T14" fmla="*/ 866 w 1734"/>
                <a:gd name="T15" fmla="*/ 1731 h 1732"/>
                <a:gd name="T16" fmla="*/ 866 w 1734"/>
                <a:gd name="T17" fmla="*/ 1731 h 1732"/>
                <a:gd name="T18" fmla="*/ 703 w 1734"/>
                <a:gd name="T19" fmla="*/ 1556 h 1732"/>
                <a:gd name="T20" fmla="*/ 175 w 1734"/>
                <a:gd name="T21" fmla="*/ 1029 h 1732"/>
                <a:gd name="T22" fmla="*/ 0 w 1734"/>
                <a:gd name="T23" fmla="*/ 866 h 1732"/>
                <a:gd name="T24" fmla="*/ 0 w 1734"/>
                <a:gd name="T25" fmla="*/ 866 h 1732"/>
                <a:gd name="T26" fmla="*/ 175 w 1734"/>
                <a:gd name="T27" fmla="*/ 702 h 1732"/>
                <a:gd name="T28" fmla="*/ 703 w 1734"/>
                <a:gd name="T29" fmla="*/ 175 h 1732"/>
                <a:gd name="T30" fmla="*/ 866 w 1734"/>
                <a:gd name="T31" fmla="*/ 0 h 1732"/>
                <a:gd name="T32" fmla="*/ 866 w 1734"/>
                <a:gd name="T33" fmla="*/ 0 h 1732"/>
                <a:gd name="T34" fmla="*/ 1030 w 1734"/>
                <a:gd name="T35" fmla="*/ 175 h 1732"/>
                <a:gd name="T36" fmla="*/ 864 w 1734"/>
                <a:gd name="T37" fmla="*/ 1150 h 1732"/>
                <a:gd name="T38" fmla="*/ 1149 w 1734"/>
                <a:gd name="T39" fmla="*/ 866 h 1732"/>
                <a:gd name="T40" fmla="*/ 864 w 1734"/>
                <a:gd name="T41" fmla="*/ 581 h 1732"/>
                <a:gd name="T42" fmla="*/ 581 w 1734"/>
                <a:gd name="T43" fmla="*/ 866 h 1732"/>
                <a:gd name="T44" fmla="*/ 864 w 1734"/>
                <a:gd name="T45" fmla="*/ 1150 h 1732"/>
                <a:gd name="T46" fmla="*/ 488 w 1734"/>
                <a:gd name="T47" fmla="*/ 440 h 1732"/>
                <a:gd name="T48" fmla="*/ 793 w 1734"/>
                <a:gd name="T49" fmla="*/ 440 h 1732"/>
                <a:gd name="T50" fmla="*/ 793 w 1734"/>
                <a:gd name="T51" fmla="*/ 302 h 1732"/>
                <a:gd name="T52" fmla="*/ 488 w 1734"/>
                <a:gd name="T53" fmla="*/ 440 h 1732"/>
                <a:gd name="T54" fmla="*/ 937 w 1734"/>
                <a:gd name="T55" fmla="*/ 440 h 1732"/>
                <a:gd name="T56" fmla="*/ 1242 w 1734"/>
                <a:gd name="T57" fmla="*/ 440 h 1732"/>
                <a:gd name="T58" fmla="*/ 937 w 1734"/>
                <a:gd name="T59" fmla="*/ 302 h 1732"/>
                <a:gd name="T60" fmla="*/ 937 w 1734"/>
                <a:gd name="T61" fmla="*/ 440 h 1732"/>
                <a:gd name="T62" fmla="*/ 864 w 1734"/>
                <a:gd name="T63" fmla="*/ 1435 h 1732"/>
                <a:gd name="T64" fmla="*/ 1242 w 1734"/>
                <a:gd name="T65" fmla="*/ 1294 h 1732"/>
                <a:gd name="T66" fmla="*/ 488 w 1734"/>
                <a:gd name="T67" fmla="*/ 1294 h 1732"/>
                <a:gd name="T68" fmla="*/ 864 w 1734"/>
                <a:gd name="T69" fmla="*/ 1435 h 1732"/>
                <a:gd name="T70" fmla="*/ 864 w 1734"/>
                <a:gd name="T71" fmla="*/ 1009 h 1732"/>
                <a:gd name="T72" fmla="*/ 1008 w 1734"/>
                <a:gd name="T73" fmla="*/ 869 h 1732"/>
                <a:gd name="T74" fmla="*/ 864 w 1734"/>
                <a:gd name="T75" fmla="*/ 728 h 1732"/>
                <a:gd name="T76" fmla="*/ 723 w 1734"/>
                <a:gd name="T77" fmla="*/ 869 h 1732"/>
                <a:gd name="T78" fmla="*/ 864 w 1734"/>
                <a:gd name="T79" fmla="*/ 1009 h 1732"/>
                <a:gd name="T80" fmla="*/ 548 w 1734"/>
                <a:gd name="T81" fmla="*/ 1150 h 1732"/>
                <a:gd name="T82" fmla="*/ 440 w 1734"/>
                <a:gd name="T83" fmla="*/ 866 h 1732"/>
                <a:gd name="T84" fmla="*/ 548 w 1734"/>
                <a:gd name="T85" fmla="*/ 581 h 1732"/>
                <a:gd name="T86" fmla="*/ 373 w 1734"/>
                <a:gd name="T87" fmla="*/ 581 h 1732"/>
                <a:gd name="T88" fmla="*/ 296 w 1734"/>
                <a:gd name="T89" fmla="*/ 866 h 1732"/>
                <a:gd name="T90" fmla="*/ 373 w 1734"/>
                <a:gd name="T91" fmla="*/ 1150 h 1732"/>
                <a:gd name="T92" fmla="*/ 548 w 1734"/>
                <a:gd name="T93" fmla="*/ 1150 h 1732"/>
                <a:gd name="T94" fmla="*/ 1358 w 1734"/>
                <a:gd name="T95" fmla="*/ 1150 h 1732"/>
                <a:gd name="T96" fmla="*/ 1434 w 1734"/>
                <a:gd name="T97" fmla="*/ 866 h 1732"/>
                <a:gd name="T98" fmla="*/ 1358 w 1734"/>
                <a:gd name="T99" fmla="*/ 581 h 1732"/>
                <a:gd name="T100" fmla="*/ 1183 w 1734"/>
                <a:gd name="T101" fmla="*/ 581 h 1732"/>
                <a:gd name="T102" fmla="*/ 1293 w 1734"/>
                <a:gd name="T103" fmla="*/ 866 h 1732"/>
                <a:gd name="T104" fmla="*/ 1183 w 1734"/>
                <a:gd name="T105" fmla="*/ 1150 h 1732"/>
                <a:gd name="T106" fmla="*/ 1358 w 1734"/>
                <a:gd name="T107" fmla="*/ 1150 h 1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734" h="1732">
                  <a:moveTo>
                    <a:pt x="1030" y="175"/>
                  </a:moveTo>
                  <a:cubicBezTo>
                    <a:pt x="1290" y="237"/>
                    <a:pt x="1496" y="440"/>
                    <a:pt x="1558" y="702"/>
                  </a:cubicBezTo>
                  <a:cubicBezTo>
                    <a:pt x="1578" y="790"/>
                    <a:pt x="1640" y="857"/>
                    <a:pt x="1733" y="866"/>
                  </a:cubicBezTo>
                  <a:lnTo>
                    <a:pt x="1733" y="866"/>
                  </a:lnTo>
                  <a:cubicBezTo>
                    <a:pt x="1640" y="874"/>
                    <a:pt x="1578" y="941"/>
                    <a:pt x="1558" y="1029"/>
                  </a:cubicBezTo>
                  <a:lnTo>
                    <a:pt x="1558" y="1029"/>
                  </a:lnTo>
                  <a:cubicBezTo>
                    <a:pt x="1496" y="1288"/>
                    <a:pt x="1290" y="1497"/>
                    <a:pt x="1030" y="1556"/>
                  </a:cubicBezTo>
                  <a:cubicBezTo>
                    <a:pt x="940" y="1576"/>
                    <a:pt x="875" y="1638"/>
                    <a:pt x="866" y="1731"/>
                  </a:cubicBezTo>
                  <a:lnTo>
                    <a:pt x="866" y="1731"/>
                  </a:lnTo>
                  <a:cubicBezTo>
                    <a:pt x="858" y="1638"/>
                    <a:pt x="790" y="1576"/>
                    <a:pt x="703" y="1556"/>
                  </a:cubicBezTo>
                  <a:cubicBezTo>
                    <a:pt x="443" y="1494"/>
                    <a:pt x="237" y="1288"/>
                    <a:pt x="175" y="1029"/>
                  </a:cubicBezTo>
                  <a:cubicBezTo>
                    <a:pt x="155" y="941"/>
                    <a:pt x="93" y="874"/>
                    <a:pt x="0" y="866"/>
                  </a:cubicBezTo>
                  <a:lnTo>
                    <a:pt x="0" y="866"/>
                  </a:lnTo>
                  <a:cubicBezTo>
                    <a:pt x="93" y="857"/>
                    <a:pt x="155" y="790"/>
                    <a:pt x="175" y="702"/>
                  </a:cubicBezTo>
                  <a:cubicBezTo>
                    <a:pt x="237" y="443"/>
                    <a:pt x="440" y="237"/>
                    <a:pt x="703" y="175"/>
                  </a:cubicBezTo>
                  <a:cubicBezTo>
                    <a:pt x="790" y="152"/>
                    <a:pt x="858" y="93"/>
                    <a:pt x="866" y="0"/>
                  </a:cubicBezTo>
                  <a:lnTo>
                    <a:pt x="866" y="0"/>
                  </a:lnTo>
                  <a:cubicBezTo>
                    <a:pt x="872" y="93"/>
                    <a:pt x="940" y="155"/>
                    <a:pt x="1030" y="175"/>
                  </a:cubicBezTo>
                  <a:close/>
                  <a:moveTo>
                    <a:pt x="864" y="1150"/>
                  </a:moveTo>
                  <a:cubicBezTo>
                    <a:pt x="1022" y="1150"/>
                    <a:pt x="1149" y="1023"/>
                    <a:pt x="1149" y="866"/>
                  </a:cubicBezTo>
                  <a:cubicBezTo>
                    <a:pt x="1149" y="708"/>
                    <a:pt x="1022" y="581"/>
                    <a:pt x="864" y="581"/>
                  </a:cubicBezTo>
                  <a:cubicBezTo>
                    <a:pt x="706" y="581"/>
                    <a:pt x="581" y="708"/>
                    <a:pt x="581" y="866"/>
                  </a:cubicBezTo>
                  <a:cubicBezTo>
                    <a:pt x="581" y="1023"/>
                    <a:pt x="708" y="1150"/>
                    <a:pt x="864" y="1150"/>
                  </a:cubicBezTo>
                  <a:close/>
                  <a:moveTo>
                    <a:pt x="488" y="440"/>
                  </a:moveTo>
                  <a:lnTo>
                    <a:pt x="793" y="440"/>
                  </a:lnTo>
                  <a:lnTo>
                    <a:pt x="793" y="302"/>
                  </a:lnTo>
                  <a:cubicBezTo>
                    <a:pt x="677" y="318"/>
                    <a:pt x="573" y="366"/>
                    <a:pt x="488" y="440"/>
                  </a:cubicBezTo>
                  <a:close/>
                  <a:moveTo>
                    <a:pt x="937" y="440"/>
                  </a:moveTo>
                  <a:lnTo>
                    <a:pt x="1242" y="440"/>
                  </a:lnTo>
                  <a:cubicBezTo>
                    <a:pt x="1157" y="366"/>
                    <a:pt x="1053" y="316"/>
                    <a:pt x="937" y="302"/>
                  </a:cubicBezTo>
                  <a:lnTo>
                    <a:pt x="937" y="440"/>
                  </a:lnTo>
                  <a:close/>
                  <a:moveTo>
                    <a:pt x="864" y="1435"/>
                  </a:moveTo>
                  <a:cubicBezTo>
                    <a:pt x="1039" y="1435"/>
                    <a:pt x="1140" y="1381"/>
                    <a:pt x="1242" y="1294"/>
                  </a:cubicBezTo>
                  <a:lnTo>
                    <a:pt x="488" y="1294"/>
                  </a:lnTo>
                  <a:cubicBezTo>
                    <a:pt x="590" y="1381"/>
                    <a:pt x="720" y="1435"/>
                    <a:pt x="864" y="1435"/>
                  </a:cubicBezTo>
                  <a:close/>
                  <a:moveTo>
                    <a:pt x="864" y="1009"/>
                  </a:moveTo>
                  <a:cubicBezTo>
                    <a:pt x="943" y="1009"/>
                    <a:pt x="1008" y="944"/>
                    <a:pt x="1008" y="869"/>
                  </a:cubicBezTo>
                  <a:cubicBezTo>
                    <a:pt x="1008" y="790"/>
                    <a:pt x="946" y="728"/>
                    <a:pt x="864" y="728"/>
                  </a:cubicBezTo>
                  <a:cubicBezTo>
                    <a:pt x="785" y="728"/>
                    <a:pt x="723" y="790"/>
                    <a:pt x="723" y="869"/>
                  </a:cubicBezTo>
                  <a:cubicBezTo>
                    <a:pt x="723" y="944"/>
                    <a:pt x="787" y="1009"/>
                    <a:pt x="864" y="1009"/>
                  </a:cubicBezTo>
                  <a:close/>
                  <a:moveTo>
                    <a:pt x="548" y="1150"/>
                  </a:moveTo>
                  <a:cubicBezTo>
                    <a:pt x="480" y="1074"/>
                    <a:pt x="440" y="975"/>
                    <a:pt x="440" y="866"/>
                  </a:cubicBezTo>
                  <a:cubicBezTo>
                    <a:pt x="440" y="756"/>
                    <a:pt x="480" y="657"/>
                    <a:pt x="548" y="581"/>
                  </a:cubicBezTo>
                  <a:lnTo>
                    <a:pt x="373" y="581"/>
                  </a:lnTo>
                  <a:cubicBezTo>
                    <a:pt x="325" y="666"/>
                    <a:pt x="296" y="762"/>
                    <a:pt x="296" y="866"/>
                  </a:cubicBezTo>
                  <a:cubicBezTo>
                    <a:pt x="296" y="969"/>
                    <a:pt x="325" y="1065"/>
                    <a:pt x="373" y="1150"/>
                  </a:cubicBezTo>
                  <a:lnTo>
                    <a:pt x="548" y="1150"/>
                  </a:lnTo>
                  <a:close/>
                  <a:moveTo>
                    <a:pt x="1358" y="1150"/>
                  </a:moveTo>
                  <a:cubicBezTo>
                    <a:pt x="1406" y="1065"/>
                    <a:pt x="1434" y="969"/>
                    <a:pt x="1434" y="866"/>
                  </a:cubicBezTo>
                  <a:cubicBezTo>
                    <a:pt x="1434" y="762"/>
                    <a:pt x="1406" y="666"/>
                    <a:pt x="1358" y="581"/>
                  </a:cubicBezTo>
                  <a:lnTo>
                    <a:pt x="1183" y="581"/>
                  </a:lnTo>
                  <a:cubicBezTo>
                    <a:pt x="1250" y="657"/>
                    <a:pt x="1293" y="756"/>
                    <a:pt x="1293" y="866"/>
                  </a:cubicBezTo>
                  <a:cubicBezTo>
                    <a:pt x="1293" y="975"/>
                    <a:pt x="1250" y="1074"/>
                    <a:pt x="1183" y="1150"/>
                  </a:cubicBezTo>
                  <a:lnTo>
                    <a:pt x="1358" y="115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45" name="Freeform 9"/>
            <p:cNvSpPr>
              <a:spLocks noChangeArrowheads="1"/>
            </p:cNvSpPr>
            <p:nvPr/>
          </p:nvSpPr>
          <p:spPr bwMode="auto">
            <a:xfrm>
              <a:off x="4718050" y="3551238"/>
              <a:ext cx="366713" cy="433387"/>
            </a:xfrm>
            <a:custGeom>
              <a:avLst/>
              <a:gdLst>
                <a:gd name="T0" fmla="*/ 779 w 1019"/>
                <a:gd name="T1" fmla="*/ 407 h 1205"/>
                <a:gd name="T2" fmla="*/ 525 w 1019"/>
                <a:gd name="T3" fmla="*/ 209 h 1205"/>
                <a:gd name="T4" fmla="*/ 243 w 1019"/>
                <a:gd name="T5" fmla="*/ 610 h 1205"/>
                <a:gd name="T6" fmla="*/ 525 w 1019"/>
                <a:gd name="T7" fmla="*/ 998 h 1205"/>
                <a:gd name="T8" fmla="*/ 779 w 1019"/>
                <a:gd name="T9" fmla="*/ 784 h 1205"/>
                <a:gd name="T10" fmla="*/ 1018 w 1019"/>
                <a:gd name="T11" fmla="*/ 784 h 1205"/>
                <a:gd name="T12" fmla="*/ 522 w 1019"/>
                <a:gd name="T13" fmla="*/ 1204 h 1205"/>
                <a:gd name="T14" fmla="*/ 0 w 1019"/>
                <a:gd name="T15" fmla="*/ 604 h 1205"/>
                <a:gd name="T16" fmla="*/ 525 w 1019"/>
                <a:gd name="T17" fmla="*/ 0 h 1205"/>
                <a:gd name="T18" fmla="*/ 1018 w 1019"/>
                <a:gd name="T19" fmla="*/ 404 h 1205"/>
                <a:gd name="T20" fmla="*/ 779 w 1019"/>
                <a:gd name="T21" fmla="*/ 404 h 1205"/>
                <a:gd name="T22" fmla="*/ 779 w 1019"/>
                <a:gd name="T23" fmla="*/ 407 h 1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19" h="1205">
                  <a:moveTo>
                    <a:pt x="779" y="407"/>
                  </a:moveTo>
                  <a:cubicBezTo>
                    <a:pt x="759" y="339"/>
                    <a:pt x="722" y="209"/>
                    <a:pt x="525" y="209"/>
                  </a:cubicBezTo>
                  <a:cubicBezTo>
                    <a:pt x="409" y="209"/>
                    <a:pt x="243" y="285"/>
                    <a:pt x="243" y="610"/>
                  </a:cubicBezTo>
                  <a:cubicBezTo>
                    <a:pt x="243" y="815"/>
                    <a:pt x="324" y="998"/>
                    <a:pt x="525" y="998"/>
                  </a:cubicBezTo>
                  <a:cubicBezTo>
                    <a:pt x="657" y="998"/>
                    <a:pt x="751" y="922"/>
                    <a:pt x="779" y="784"/>
                  </a:cubicBezTo>
                  <a:lnTo>
                    <a:pt x="1018" y="784"/>
                  </a:lnTo>
                  <a:cubicBezTo>
                    <a:pt x="970" y="1032"/>
                    <a:pt x="810" y="1204"/>
                    <a:pt x="522" y="1204"/>
                  </a:cubicBezTo>
                  <a:cubicBezTo>
                    <a:pt x="217" y="1204"/>
                    <a:pt x="0" y="998"/>
                    <a:pt x="0" y="604"/>
                  </a:cubicBezTo>
                  <a:cubicBezTo>
                    <a:pt x="0" y="203"/>
                    <a:pt x="231" y="0"/>
                    <a:pt x="525" y="0"/>
                  </a:cubicBezTo>
                  <a:cubicBezTo>
                    <a:pt x="866" y="0"/>
                    <a:pt x="1003" y="234"/>
                    <a:pt x="1018" y="404"/>
                  </a:cubicBezTo>
                  <a:lnTo>
                    <a:pt x="779" y="404"/>
                  </a:lnTo>
                  <a:lnTo>
                    <a:pt x="779" y="40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46" name="Freeform 10"/>
            <p:cNvSpPr>
              <a:spLocks noChangeArrowheads="1"/>
            </p:cNvSpPr>
            <p:nvPr/>
          </p:nvSpPr>
          <p:spPr bwMode="auto">
            <a:xfrm>
              <a:off x="5119688" y="3660775"/>
              <a:ext cx="311150" cy="320675"/>
            </a:xfrm>
            <a:custGeom>
              <a:avLst/>
              <a:gdLst>
                <a:gd name="T0" fmla="*/ 432 w 865"/>
                <a:gd name="T1" fmla="*/ 891 h 892"/>
                <a:gd name="T2" fmla="*/ 0 w 865"/>
                <a:gd name="T3" fmla="*/ 445 h 892"/>
                <a:gd name="T4" fmla="*/ 432 w 865"/>
                <a:gd name="T5" fmla="*/ 0 h 892"/>
                <a:gd name="T6" fmla="*/ 864 w 865"/>
                <a:gd name="T7" fmla="*/ 445 h 892"/>
                <a:gd name="T8" fmla="*/ 432 w 865"/>
                <a:gd name="T9" fmla="*/ 891 h 892"/>
                <a:gd name="T10" fmla="*/ 432 w 865"/>
                <a:gd name="T11" fmla="*/ 189 h 892"/>
                <a:gd name="T12" fmla="*/ 229 w 865"/>
                <a:gd name="T13" fmla="*/ 445 h 892"/>
                <a:gd name="T14" fmla="*/ 432 w 865"/>
                <a:gd name="T15" fmla="*/ 702 h 892"/>
                <a:gd name="T16" fmla="*/ 635 w 865"/>
                <a:gd name="T17" fmla="*/ 445 h 892"/>
                <a:gd name="T18" fmla="*/ 432 w 865"/>
                <a:gd name="T19" fmla="*/ 189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5" h="892">
                  <a:moveTo>
                    <a:pt x="432" y="891"/>
                  </a:moveTo>
                  <a:cubicBezTo>
                    <a:pt x="203" y="891"/>
                    <a:pt x="0" y="750"/>
                    <a:pt x="0" y="445"/>
                  </a:cubicBezTo>
                  <a:cubicBezTo>
                    <a:pt x="0" y="141"/>
                    <a:pt x="206" y="0"/>
                    <a:pt x="432" y="0"/>
                  </a:cubicBezTo>
                  <a:cubicBezTo>
                    <a:pt x="661" y="0"/>
                    <a:pt x="864" y="141"/>
                    <a:pt x="864" y="445"/>
                  </a:cubicBezTo>
                  <a:cubicBezTo>
                    <a:pt x="864" y="752"/>
                    <a:pt x="661" y="891"/>
                    <a:pt x="432" y="891"/>
                  </a:cubicBezTo>
                  <a:close/>
                  <a:moveTo>
                    <a:pt x="432" y="189"/>
                  </a:moveTo>
                  <a:cubicBezTo>
                    <a:pt x="260" y="189"/>
                    <a:pt x="229" y="338"/>
                    <a:pt x="229" y="445"/>
                  </a:cubicBezTo>
                  <a:cubicBezTo>
                    <a:pt x="229" y="552"/>
                    <a:pt x="260" y="702"/>
                    <a:pt x="432" y="702"/>
                  </a:cubicBezTo>
                  <a:cubicBezTo>
                    <a:pt x="604" y="702"/>
                    <a:pt x="635" y="552"/>
                    <a:pt x="635" y="445"/>
                  </a:cubicBezTo>
                  <a:cubicBezTo>
                    <a:pt x="635" y="338"/>
                    <a:pt x="604" y="189"/>
                    <a:pt x="432" y="18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47" name="Freeform 11"/>
            <p:cNvSpPr>
              <a:spLocks noChangeArrowheads="1"/>
            </p:cNvSpPr>
            <p:nvPr/>
          </p:nvSpPr>
          <p:spPr bwMode="auto">
            <a:xfrm>
              <a:off x="5475288" y="3660775"/>
              <a:ext cx="276225" cy="312738"/>
            </a:xfrm>
            <a:custGeom>
              <a:avLst/>
              <a:gdLst>
                <a:gd name="T0" fmla="*/ 542 w 766"/>
                <a:gd name="T1" fmla="*/ 868 h 869"/>
                <a:gd name="T2" fmla="*/ 542 w 766"/>
                <a:gd name="T3" fmla="*/ 355 h 869"/>
                <a:gd name="T4" fmla="*/ 398 w 766"/>
                <a:gd name="T5" fmla="*/ 189 h 869"/>
                <a:gd name="T6" fmla="*/ 223 w 766"/>
                <a:gd name="T7" fmla="*/ 383 h 869"/>
                <a:gd name="T8" fmla="*/ 223 w 766"/>
                <a:gd name="T9" fmla="*/ 868 h 869"/>
                <a:gd name="T10" fmla="*/ 0 w 766"/>
                <a:gd name="T11" fmla="*/ 868 h 869"/>
                <a:gd name="T12" fmla="*/ 0 w 766"/>
                <a:gd name="T13" fmla="*/ 23 h 869"/>
                <a:gd name="T14" fmla="*/ 215 w 766"/>
                <a:gd name="T15" fmla="*/ 23 h 869"/>
                <a:gd name="T16" fmla="*/ 215 w 766"/>
                <a:gd name="T17" fmla="*/ 147 h 869"/>
                <a:gd name="T18" fmla="*/ 217 w 766"/>
                <a:gd name="T19" fmla="*/ 147 h 869"/>
                <a:gd name="T20" fmla="*/ 471 w 766"/>
                <a:gd name="T21" fmla="*/ 0 h 869"/>
                <a:gd name="T22" fmla="*/ 765 w 766"/>
                <a:gd name="T23" fmla="*/ 282 h 869"/>
                <a:gd name="T24" fmla="*/ 765 w 766"/>
                <a:gd name="T25" fmla="*/ 868 h 869"/>
                <a:gd name="T26" fmla="*/ 542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542" y="868"/>
                  </a:move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8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  <a:lnTo>
                    <a:pt x="542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48" name="Freeform 12"/>
            <p:cNvSpPr>
              <a:spLocks noChangeArrowheads="1"/>
            </p:cNvSpPr>
            <p:nvPr/>
          </p:nvSpPr>
          <p:spPr bwMode="auto">
            <a:xfrm>
              <a:off x="5791200" y="3660775"/>
              <a:ext cx="279400" cy="320675"/>
            </a:xfrm>
            <a:custGeom>
              <a:avLst/>
              <a:gdLst>
                <a:gd name="T0" fmla="*/ 530 w 777"/>
                <a:gd name="T1" fmla="*/ 282 h 892"/>
                <a:gd name="T2" fmla="*/ 381 w 777"/>
                <a:gd name="T3" fmla="*/ 172 h 892"/>
                <a:gd name="T4" fmla="*/ 245 w 777"/>
                <a:gd name="T5" fmla="*/ 254 h 892"/>
                <a:gd name="T6" fmla="*/ 776 w 777"/>
                <a:gd name="T7" fmla="*/ 600 h 892"/>
                <a:gd name="T8" fmla="*/ 406 w 777"/>
                <a:gd name="T9" fmla="*/ 891 h 892"/>
                <a:gd name="T10" fmla="*/ 0 w 777"/>
                <a:gd name="T11" fmla="*/ 597 h 892"/>
                <a:gd name="T12" fmla="*/ 228 w 777"/>
                <a:gd name="T13" fmla="*/ 597 h 892"/>
                <a:gd name="T14" fmla="*/ 412 w 777"/>
                <a:gd name="T15" fmla="*/ 721 h 892"/>
                <a:gd name="T16" fmla="*/ 553 w 777"/>
                <a:gd name="T17" fmla="*/ 634 h 892"/>
                <a:gd name="T18" fmla="*/ 28 w 777"/>
                <a:gd name="T19" fmla="*/ 282 h 892"/>
                <a:gd name="T20" fmla="*/ 369 w 777"/>
                <a:gd name="T21" fmla="*/ 0 h 892"/>
                <a:gd name="T22" fmla="*/ 750 w 777"/>
                <a:gd name="T23" fmla="*/ 279 h 892"/>
                <a:gd name="T24" fmla="*/ 530 w 777"/>
                <a:gd name="T25" fmla="*/ 279 h 892"/>
                <a:gd name="T26" fmla="*/ 530 w 777"/>
                <a:gd name="T27" fmla="*/ 282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77" h="892">
                  <a:moveTo>
                    <a:pt x="530" y="282"/>
                  </a:moveTo>
                  <a:cubicBezTo>
                    <a:pt x="522" y="229"/>
                    <a:pt x="503" y="172"/>
                    <a:pt x="381" y="172"/>
                  </a:cubicBezTo>
                  <a:cubicBezTo>
                    <a:pt x="260" y="172"/>
                    <a:pt x="245" y="217"/>
                    <a:pt x="245" y="254"/>
                  </a:cubicBezTo>
                  <a:cubicBezTo>
                    <a:pt x="245" y="386"/>
                    <a:pt x="776" y="291"/>
                    <a:pt x="776" y="600"/>
                  </a:cubicBezTo>
                  <a:cubicBezTo>
                    <a:pt x="776" y="846"/>
                    <a:pt x="536" y="891"/>
                    <a:pt x="406" y="891"/>
                  </a:cubicBezTo>
                  <a:cubicBezTo>
                    <a:pt x="214" y="891"/>
                    <a:pt x="5" y="823"/>
                    <a:pt x="0" y="597"/>
                  </a:cubicBezTo>
                  <a:lnTo>
                    <a:pt x="228" y="597"/>
                  </a:lnTo>
                  <a:cubicBezTo>
                    <a:pt x="228" y="668"/>
                    <a:pt x="274" y="721"/>
                    <a:pt x="412" y="721"/>
                  </a:cubicBezTo>
                  <a:cubicBezTo>
                    <a:pt x="527" y="721"/>
                    <a:pt x="553" y="665"/>
                    <a:pt x="553" y="634"/>
                  </a:cubicBezTo>
                  <a:cubicBezTo>
                    <a:pt x="553" y="493"/>
                    <a:pt x="28" y="600"/>
                    <a:pt x="28" y="282"/>
                  </a:cubicBezTo>
                  <a:cubicBezTo>
                    <a:pt x="28" y="158"/>
                    <a:pt x="107" y="0"/>
                    <a:pt x="369" y="0"/>
                  </a:cubicBezTo>
                  <a:cubicBezTo>
                    <a:pt x="536" y="0"/>
                    <a:pt x="734" y="42"/>
                    <a:pt x="750" y="279"/>
                  </a:cubicBezTo>
                  <a:lnTo>
                    <a:pt x="530" y="279"/>
                  </a:lnTo>
                  <a:lnTo>
                    <a:pt x="530" y="28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49" name="Freeform 13"/>
            <p:cNvSpPr>
              <a:spLocks noChangeArrowheads="1"/>
            </p:cNvSpPr>
            <p:nvPr/>
          </p:nvSpPr>
          <p:spPr bwMode="auto">
            <a:xfrm>
              <a:off x="6110288" y="3668713"/>
              <a:ext cx="274637" cy="312737"/>
            </a:xfrm>
            <a:custGeom>
              <a:avLst/>
              <a:gdLst>
                <a:gd name="T0" fmla="*/ 547 w 763"/>
                <a:gd name="T1" fmla="*/ 845 h 869"/>
                <a:gd name="T2" fmla="*/ 547 w 763"/>
                <a:gd name="T3" fmla="*/ 727 h 869"/>
                <a:gd name="T4" fmla="*/ 545 w 763"/>
                <a:gd name="T5" fmla="*/ 727 h 869"/>
                <a:gd name="T6" fmla="*/ 288 w 763"/>
                <a:gd name="T7" fmla="*/ 868 h 869"/>
                <a:gd name="T8" fmla="*/ 0 w 763"/>
                <a:gd name="T9" fmla="*/ 554 h 869"/>
                <a:gd name="T10" fmla="*/ 0 w 763"/>
                <a:gd name="T11" fmla="*/ 0 h 869"/>
                <a:gd name="T12" fmla="*/ 223 w 763"/>
                <a:gd name="T13" fmla="*/ 0 h 869"/>
                <a:gd name="T14" fmla="*/ 223 w 763"/>
                <a:gd name="T15" fmla="*/ 523 h 869"/>
                <a:gd name="T16" fmla="*/ 367 w 763"/>
                <a:gd name="T17" fmla="*/ 679 h 869"/>
                <a:gd name="T18" fmla="*/ 539 w 763"/>
                <a:gd name="T19" fmla="*/ 487 h 869"/>
                <a:gd name="T20" fmla="*/ 539 w 763"/>
                <a:gd name="T21" fmla="*/ 0 h 869"/>
                <a:gd name="T22" fmla="*/ 762 w 763"/>
                <a:gd name="T23" fmla="*/ 0 h 869"/>
                <a:gd name="T24" fmla="*/ 762 w 763"/>
                <a:gd name="T25" fmla="*/ 845 h 869"/>
                <a:gd name="T26" fmla="*/ 547 w 763"/>
                <a:gd name="T27" fmla="*/ 845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3" h="869">
                  <a:moveTo>
                    <a:pt x="547" y="845"/>
                  </a:moveTo>
                  <a:lnTo>
                    <a:pt x="547" y="727"/>
                  </a:lnTo>
                  <a:lnTo>
                    <a:pt x="545" y="727"/>
                  </a:lnTo>
                  <a:cubicBezTo>
                    <a:pt x="494" y="817"/>
                    <a:pt x="403" y="868"/>
                    <a:pt x="288" y="868"/>
                  </a:cubicBezTo>
                  <a:cubicBezTo>
                    <a:pt x="121" y="868"/>
                    <a:pt x="0" y="772"/>
                    <a:pt x="0" y="554"/>
                  </a:cubicBezTo>
                  <a:lnTo>
                    <a:pt x="0" y="0"/>
                  </a:lnTo>
                  <a:lnTo>
                    <a:pt x="223" y="0"/>
                  </a:lnTo>
                  <a:lnTo>
                    <a:pt x="223" y="523"/>
                  </a:lnTo>
                  <a:cubicBezTo>
                    <a:pt x="223" y="653"/>
                    <a:pt x="299" y="679"/>
                    <a:pt x="367" y="679"/>
                  </a:cubicBezTo>
                  <a:cubicBezTo>
                    <a:pt x="440" y="679"/>
                    <a:pt x="539" y="636"/>
                    <a:pt x="539" y="487"/>
                  </a:cubicBezTo>
                  <a:lnTo>
                    <a:pt x="539" y="0"/>
                  </a:lnTo>
                  <a:lnTo>
                    <a:pt x="762" y="0"/>
                  </a:lnTo>
                  <a:lnTo>
                    <a:pt x="762" y="845"/>
                  </a:lnTo>
                  <a:lnTo>
                    <a:pt x="547" y="84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50" name="Freeform 14"/>
            <p:cNvSpPr>
              <a:spLocks noChangeArrowheads="1"/>
            </p:cNvSpPr>
            <p:nvPr/>
          </p:nvSpPr>
          <p:spPr bwMode="auto">
            <a:xfrm>
              <a:off x="6446838" y="3562350"/>
              <a:ext cx="80962" cy="411163"/>
            </a:xfrm>
            <a:custGeom>
              <a:avLst/>
              <a:gdLst>
                <a:gd name="T0" fmla="*/ 223 w 224"/>
                <a:gd name="T1" fmla="*/ 1142 h 1143"/>
                <a:gd name="T2" fmla="*/ 0 w 224"/>
                <a:gd name="T3" fmla="*/ 1142 h 1143"/>
                <a:gd name="T4" fmla="*/ 0 w 224"/>
                <a:gd name="T5" fmla="*/ 0 h 1143"/>
                <a:gd name="T6" fmla="*/ 223 w 224"/>
                <a:gd name="T7" fmla="*/ 0 h 1143"/>
                <a:gd name="T8" fmla="*/ 223 w 224"/>
                <a:gd name="T9" fmla="*/ 1142 h 1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" h="1143">
                  <a:moveTo>
                    <a:pt x="223" y="1142"/>
                  </a:moveTo>
                  <a:lnTo>
                    <a:pt x="0" y="1142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114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51" name="Freeform 15"/>
            <p:cNvSpPr>
              <a:spLocks noChangeArrowheads="1"/>
            </p:cNvSpPr>
            <p:nvPr/>
          </p:nvSpPr>
          <p:spPr bwMode="auto">
            <a:xfrm>
              <a:off x="6572250" y="3587750"/>
              <a:ext cx="171450" cy="388938"/>
            </a:xfrm>
            <a:custGeom>
              <a:avLst/>
              <a:gdLst>
                <a:gd name="T0" fmla="*/ 477 w 478"/>
                <a:gd name="T1" fmla="*/ 226 h 1081"/>
                <a:gd name="T2" fmla="*/ 477 w 478"/>
                <a:gd name="T3" fmla="*/ 384 h 1081"/>
                <a:gd name="T4" fmla="*/ 339 w 478"/>
                <a:gd name="T5" fmla="*/ 384 h 1081"/>
                <a:gd name="T6" fmla="*/ 339 w 478"/>
                <a:gd name="T7" fmla="*/ 843 h 1081"/>
                <a:gd name="T8" fmla="*/ 432 w 478"/>
                <a:gd name="T9" fmla="*/ 910 h 1081"/>
                <a:gd name="T10" fmla="*/ 477 w 478"/>
                <a:gd name="T11" fmla="*/ 907 h 1081"/>
                <a:gd name="T12" fmla="*/ 477 w 478"/>
                <a:gd name="T13" fmla="*/ 1077 h 1081"/>
                <a:gd name="T14" fmla="*/ 372 w 478"/>
                <a:gd name="T15" fmla="*/ 1080 h 1081"/>
                <a:gd name="T16" fmla="*/ 344 w 478"/>
                <a:gd name="T17" fmla="*/ 1080 h 1081"/>
                <a:gd name="T18" fmla="*/ 116 w 478"/>
                <a:gd name="T19" fmla="*/ 896 h 1081"/>
                <a:gd name="T20" fmla="*/ 116 w 478"/>
                <a:gd name="T21" fmla="*/ 386 h 1081"/>
                <a:gd name="T22" fmla="*/ 0 w 478"/>
                <a:gd name="T23" fmla="*/ 386 h 1081"/>
                <a:gd name="T24" fmla="*/ 0 w 478"/>
                <a:gd name="T25" fmla="*/ 228 h 1081"/>
                <a:gd name="T26" fmla="*/ 116 w 478"/>
                <a:gd name="T27" fmla="*/ 228 h 1081"/>
                <a:gd name="T28" fmla="*/ 116 w 478"/>
                <a:gd name="T29" fmla="*/ 0 h 1081"/>
                <a:gd name="T30" fmla="*/ 339 w 478"/>
                <a:gd name="T31" fmla="*/ 0 h 1081"/>
                <a:gd name="T32" fmla="*/ 339 w 478"/>
                <a:gd name="T33" fmla="*/ 226 h 1081"/>
                <a:gd name="T34" fmla="*/ 477 w 478"/>
                <a:gd name="T35" fmla="*/ 226 h 10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8" h="1081">
                  <a:moveTo>
                    <a:pt x="477" y="226"/>
                  </a:moveTo>
                  <a:lnTo>
                    <a:pt x="477" y="384"/>
                  </a:lnTo>
                  <a:lnTo>
                    <a:pt x="339" y="384"/>
                  </a:lnTo>
                  <a:lnTo>
                    <a:pt x="339" y="843"/>
                  </a:lnTo>
                  <a:cubicBezTo>
                    <a:pt x="339" y="891"/>
                    <a:pt x="341" y="910"/>
                    <a:pt x="432" y="910"/>
                  </a:cubicBezTo>
                  <a:cubicBezTo>
                    <a:pt x="446" y="910"/>
                    <a:pt x="463" y="907"/>
                    <a:pt x="477" y="907"/>
                  </a:cubicBezTo>
                  <a:lnTo>
                    <a:pt x="477" y="1077"/>
                  </a:lnTo>
                  <a:cubicBezTo>
                    <a:pt x="443" y="1080"/>
                    <a:pt x="406" y="1080"/>
                    <a:pt x="372" y="1080"/>
                  </a:cubicBezTo>
                  <a:lnTo>
                    <a:pt x="344" y="1080"/>
                  </a:lnTo>
                  <a:cubicBezTo>
                    <a:pt x="152" y="1080"/>
                    <a:pt x="116" y="1006"/>
                    <a:pt x="116" y="896"/>
                  </a:cubicBezTo>
                  <a:lnTo>
                    <a:pt x="116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6" y="228"/>
                  </a:lnTo>
                  <a:lnTo>
                    <a:pt x="116" y="0"/>
                  </a:lnTo>
                  <a:lnTo>
                    <a:pt x="339" y="0"/>
                  </a:lnTo>
                  <a:lnTo>
                    <a:pt x="339" y="226"/>
                  </a:lnTo>
                  <a:lnTo>
                    <a:pt x="477" y="22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52" name="Freeform 16"/>
            <p:cNvSpPr>
              <a:spLocks noChangeArrowheads="1"/>
            </p:cNvSpPr>
            <p:nvPr/>
          </p:nvSpPr>
          <p:spPr bwMode="auto">
            <a:xfrm>
              <a:off x="6800850" y="3559175"/>
              <a:ext cx="80963" cy="414338"/>
            </a:xfrm>
            <a:custGeom>
              <a:avLst/>
              <a:gdLst>
                <a:gd name="T0" fmla="*/ 223 w 224"/>
                <a:gd name="T1" fmla="*/ 206 h 1151"/>
                <a:gd name="T2" fmla="*/ 0 w 224"/>
                <a:gd name="T3" fmla="*/ 206 h 1151"/>
                <a:gd name="T4" fmla="*/ 0 w 224"/>
                <a:gd name="T5" fmla="*/ 0 h 1151"/>
                <a:gd name="T6" fmla="*/ 223 w 224"/>
                <a:gd name="T7" fmla="*/ 0 h 1151"/>
                <a:gd name="T8" fmla="*/ 223 w 224"/>
                <a:gd name="T9" fmla="*/ 206 h 1151"/>
                <a:gd name="T10" fmla="*/ 223 w 224"/>
                <a:gd name="T11" fmla="*/ 305 h 1151"/>
                <a:gd name="T12" fmla="*/ 223 w 224"/>
                <a:gd name="T13" fmla="*/ 1150 h 1151"/>
                <a:gd name="T14" fmla="*/ 0 w 224"/>
                <a:gd name="T15" fmla="*/ 1150 h 1151"/>
                <a:gd name="T16" fmla="*/ 0 w 224"/>
                <a:gd name="T17" fmla="*/ 305 h 1151"/>
                <a:gd name="T18" fmla="*/ 223 w 224"/>
                <a:gd name="T19" fmla="*/ 305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4" h="1151">
                  <a:moveTo>
                    <a:pt x="223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206"/>
                  </a:lnTo>
                  <a:close/>
                  <a:moveTo>
                    <a:pt x="223" y="305"/>
                  </a:moveTo>
                  <a:lnTo>
                    <a:pt x="223" y="1150"/>
                  </a:lnTo>
                  <a:lnTo>
                    <a:pt x="0" y="1150"/>
                  </a:lnTo>
                  <a:lnTo>
                    <a:pt x="0" y="305"/>
                  </a:lnTo>
                  <a:lnTo>
                    <a:pt x="223" y="30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53" name="Freeform 17"/>
            <p:cNvSpPr>
              <a:spLocks noChangeArrowheads="1"/>
            </p:cNvSpPr>
            <p:nvPr/>
          </p:nvSpPr>
          <p:spPr bwMode="auto">
            <a:xfrm>
              <a:off x="6942138" y="3660775"/>
              <a:ext cx="276225" cy="312738"/>
            </a:xfrm>
            <a:custGeom>
              <a:avLst/>
              <a:gdLst>
                <a:gd name="T0" fmla="*/ 765 w 766"/>
                <a:gd name="T1" fmla="*/ 868 h 869"/>
                <a:gd name="T2" fmla="*/ 542 w 766"/>
                <a:gd name="T3" fmla="*/ 868 h 869"/>
                <a:gd name="T4" fmla="*/ 542 w 766"/>
                <a:gd name="T5" fmla="*/ 355 h 869"/>
                <a:gd name="T6" fmla="*/ 398 w 766"/>
                <a:gd name="T7" fmla="*/ 189 h 869"/>
                <a:gd name="T8" fmla="*/ 223 w 766"/>
                <a:gd name="T9" fmla="*/ 383 h 869"/>
                <a:gd name="T10" fmla="*/ 223 w 766"/>
                <a:gd name="T11" fmla="*/ 868 h 869"/>
                <a:gd name="T12" fmla="*/ 0 w 766"/>
                <a:gd name="T13" fmla="*/ 868 h 869"/>
                <a:gd name="T14" fmla="*/ 0 w 766"/>
                <a:gd name="T15" fmla="*/ 23 h 869"/>
                <a:gd name="T16" fmla="*/ 215 w 766"/>
                <a:gd name="T17" fmla="*/ 23 h 869"/>
                <a:gd name="T18" fmla="*/ 215 w 766"/>
                <a:gd name="T19" fmla="*/ 147 h 869"/>
                <a:gd name="T20" fmla="*/ 217 w 766"/>
                <a:gd name="T21" fmla="*/ 147 h 869"/>
                <a:gd name="T22" fmla="*/ 471 w 766"/>
                <a:gd name="T23" fmla="*/ 0 h 869"/>
                <a:gd name="T24" fmla="*/ 765 w 766"/>
                <a:gd name="T25" fmla="*/ 282 h 869"/>
                <a:gd name="T26" fmla="*/ 765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765" y="868"/>
                  </a:moveTo>
                  <a:lnTo>
                    <a:pt x="542" y="868"/>
                  </a:ln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9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54" name="Freeform 18"/>
            <p:cNvSpPr>
              <a:spLocks noChangeArrowheads="1"/>
            </p:cNvSpPr>
            <p:nvPr/>
          </p:nvSpPr>
          <p:spPr bwMode="auto">
            <a:xfrm>
              <a:off x="7259638" y="3660775"/>
              <a:ext cx="293687" cy="438150"/>
            </a:xfrm>
            <a:custGeom>
              <a:avLst/>
              <a:gdLst>
                <a:gd name="T0" fmla="*/ 816 w 817"/>
                <a:gd name="T1" fmla="*/ 26 h 1216"/>
                <a:gd name="T2" fmla="*/ 816 w 817"/>
                <a:gd name="T3" fmla="*/ 826 h 1216"/>
                <a:gd name="T4" fmla="*/ 387 w 817"/>
                <a:gd name="T5" fmla="*/ 1215 h 1216"/>
                <a:gd name="T6" fmla="*/ 17 w 817"/>
                <a:gd name="T7" fmla="*/ 961 h 1216"/>
                <a:gd name="T8" fmla="*/ 260 w 817"/>
                <a:gd name="T9" fmla="*/ 961 h 1216"/>
                <a:gd name="T10" fmla="*/ 415 w 817"/>
                <a:gd name="T11" fmla="*/ 1046 h 1216"/>
                <a:gd name="T12" fmla="*/ 593 w 817"/>
                <a:gd name="T13" fmla="*/ 851 h 1216"/>
                <a:gd name="T14" fmla="*/ 593 w 817"/>
                <a:gd name="T15" fmla="*/ 750 h 1216"/>
                <a:gd name="T16" fmla="*/ 590 w 817"/>
                <a:gd name="T17" fmla="*/ 747 h 1216"/>
                <a:gd name="T18" fmla="*/ 365 w 817"/>
                <a:gd name="T19" fmla="*/ 874 h 1216"/>
                <a:gd name="T20" fmla="*/ 0 w 817"/>
                <a:gd name="T21" fmla="*/ 437 h 1216"/>
                <a:gd name="T22" fmla="*/ 353 w 817"/>
                <a:gd name="T23" fmla="*/ 0 h 1216"/>
                <a:gd name="T24" fmla="*/ 602 w 817"/>
                <a:gd name="T25" fmla="*/ 147 h 1216"/>
                <a:gd name="T26" fmla="*/ 604 w 817"/>
                <a:gd name="T27" fmla="*/ 147 h 1216"/>
                <a:gd name="T28" fmla="*/ 604 w 817"/>
                <a:gd name="T29" fmla="*/ 20 h 1216"/>
                <a:gd name="T30" fmla="*/ 816 w 817"/>
                <a:gd name="T31" fmla="*/ 20 h 1216"/>
                <a:gd name="T32" fmla="*/ 816 w 817"/>
                <a:gd name="T33" fmla="*/ 26 h 1216"/>
                <a:gd name="T34" fmla="*/ 407 w 817"/>
                <a:gd name="T35" fmla="*/ 688 h 1216"/>
                <a:gd name="T36" fmla="*/ 596 w 817"/>
                <a:gd name="T37" fmla="*/ 442 h 1216"/>
                <a:gd name="T38" fmla="*/ 404 w 817"/>
                <a:gd name="T39" fmla="*/ 195 h 1216"/>
                <a:gd name="T40" fmla="*/ 229 w 817"/>
                <a:gd name="T41" fmla="*/ 451 h 1216"/>
                <a:gd name="T42" fmla="*/ 407 w 817"/>
                <a:gd name="T43" fmla="*/ 688 h 1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17" h="1216">
                  <a:moveTo>
                    <a:pt x="816" y="26"/>
                  </a:moveTo>
                  <a:lnTo>
                    <a:pt x="816" y="826"/>
                  </a:lnTo>
                  <a:cubicBezTo>
                    <a:pt x="816" y="973"/>
                    <a:pt x="805" y="1215"/>
                    <a:pt x="387" y="1215"/>
                  </a:cubicBezTo>
                  <a:cubicBezTo>
                    <a:pt x="212" y="1215"/>
                    <a:pt x="29" y="1142"/>
                    <a:pt x="17" y="961"/>
                  </a:cubicBezTo>
                  <a:lnTo>
                    <a:pt x="260" y="961"/>
                  </a:lnTo>
                  <a:cubicBezTo>
                    <a:pt x="269" y="1004"/>
                    <a:pt x="288" y="1046"/>
                    <a:pt x="415" y="1046"/>
                  </a:cubicBezTo>
                  <a:cubicBezTo>
                    <a:pt x="534" y="1046"/>
                    <a:pt x="593" y="990"/>
                    <a:pt x="593" y="851"/>
                  </a:cubicBezTo>
                  <a:lnTo>
                    <a:pt x="593" y="750"/>
                  </a:lnTo>
                  <a:lnTo>
                    <a:pt x="590" y="747"/>
                  </a:lnTo>
                  <a:cubicBezTo>
                    <a:pt x="554" y="812"/>
                    <a:pt x="497" y="874"/>
                    <a:pt x="365" y="874"/>
                  </a:cubicBezTo>
                  <a:cubicBezTo>
                    <a:pt x="161" y="874"/>
                    <a:pt x="0" y="733"/>
                    <a:pt x="0" y="437"/>
                  </a:cubicBezTo>
                  <a:cubicBezTo>
                    <a:pt x="0" y="144"/>
                    <a:pt x="167" y="0"/>
                    <a:pt x="353" y="0"/>
                  </a:cubicBezTo>
                  <a:cubicBezTo>
                    <a:pt x="511" y="0"/>
                    <a:pt x="573" y="93"/>
                    <a:pt x="602" y="147"/>
                  </a:cubicBezTo>
                  <a:lnTo>
                    <a:pt x="604" y="147"/>
                  </a:lnTo>
                  <a:lnTo>
                    <a:pt x="604" y="20"/>
                  </a:lnTo>
                  <a:lnTo>
                    <a:pt x="816" y="20"/>
                  </a:lnTo>
                  <a:lnTo>
                    <a:pt x="816" y="26"/>
                  </a:lnTo>
                  <a:close/>
                  <a:moveTo>
                    <a:pt x="407" y="688"/>
                  </a:moveTo>
                  <a:cubicBezTo>
                    <a:pt x="559" y="688"/>
                    <a:pt x="596" y="558"/>
                    <a:pt x="596" y="442"/>
                  </a:cubicBezTo>
                  <a:cubicBezTo>
                    <a:pt x="596" y="308"/>
                    <a:pt x="528" y="195"/>
                    <a:pt x="404" y="195"/>
                  </a:cubicBezTo>
                  <a:cubicBezTo>
                    <a:pt x="322" y="195"/>
                    <a:pt x="229" y="254"/>
                    <a:pt x="229" y="451"/>
                  </a:cubicBezTo>
                  <a:cubicBezTo>
                    <a:pt x="229" y="561"/>
                    <a:pt x="274" y="688"/>
                    <a:pt x="407" y="6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 lin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Picture 136" descr="iStock_85859793_LARGE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2053167"/>
          </a:xfrm>
          <a:prstGeom prst="rect">
            <a:avLst/>
          </a:prstGeom>
        </p:spPr>
      </p:pic>
      <p:sp>
        <p:nvSpPr>
          <p:cNvPr id="138" name="Rectangle 137"/>
          <p:cNvSpPr/>
          <p:nvPr userDrawn="1"/>
        </p:nvSpPr>
        <p:spPr>
          <a:xfrm>
            <a:off x="0" y="0"/>
            <a:ext cx="3817471" cy="2154914"/>
          </a:xfrm>
          <a:prstGeom prst="rect">
            <a:avLst/>
          </a:prstGeom>
          <a:gradFill flip="none" rotWithShape="1">
            <a:gsLst>
              <a:gs pos="23000">
                <a:schemeClr val="tx2">
                  <a:lumMod val="75000"/>
                  <a:alpha val="82000"/>
                </a:schemeClr>
              </a:gs>
              <a:gs pos="100000">
                <a:srgbClr val="FFFFFF"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9" name="Rectangle 138"/>
          <p:cNvSpPr/>
          <p:nvPr userDrawn="1"/>
        </p:nvSpPr>
        <p:spPr>
          <a:xfrm flipH="1">
            <a:off x="6730999" y="0"/>
            <a:ext cx="2422143" cy="2154914"/>
          </a:xfrm>
          <a:prstGeom prst="rect">
            <a:avLst/>
          </a:prstGeom>
          <a:gradFill flip="none" rotWithShape="1">
            <a:gsLst>
              <a:gs pos="23000">
                <a:schemeClr val="tx2">
                  <a:lumMod val="75000"/>
                  <a:alpha val="82000"/>
                </a:schemeClr>
              </a:gs>
              <a:gs pos="100000">
                <a:srgbClr val="FFFFFF"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2" name="TextBox 71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</a:rPr>
            </a:fld>
            <a:endParaRPr lang="en-US" sz="800" dirty="0">
              <a:solidFill>
                <a:prstClr val="white">
                  <a:alpha val="50000"/>
                </a:prstClr>
              </a:solidFill>
            </a:endParaRPr>
          </a:p>
        </p:txBody>
      </p:sp>
      <p:sp>
        <p:nvSpPr>
          <p:cNvPr id="7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69689"/>
            <a:ext cx="6212117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  <a:endParaRPr lang="en-US" dirty="0"/>
          </a:p>
          <a:p>
            <a:r>
              <a:rPr lang="en-US" dirty="0"/>
              <a:t>Subtitle placeholder</a:t>
            </a:r>
            <a:endParaRPr lang="en-US" dirty="0"/>
          </a:p>
        </p:txBody>
      </p:sp>
      <p:sp>
        <p:nvSpPr>
          <p:cNvPr id="75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6212117" cy="88019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  <a:endParaRPr lang="en-US" dirty="0"/>
          </a:p>
        </p:txBody>
      </p:sp>
      <p:sp>
        <p:nvSpPr>
          <p:cNvPr id="7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7246"/>
            <a:ext cx="4633158" cy="307777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  <a:endParaRPr lang="en-US" dirty="0"/>
          </a:p>
        </p:txBody>
      </p:sp>
      <p:sp>
        <p:nvSpPr>
          <p:cNvPr id="77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7"/>
            <a:ext cx="4633158" cy="276999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endParaRPr lang="en-US" dirty="0"/>
          </a:p>
        </p:txBody>
      </p:sp>
      <p:sp>
        <p:nvSpPr>
          <p:cNvPr id="124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12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187862" y="4575226"/>
            <a:ext cx="4633158" cy="276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280670" indent="0">
              <a:buNone/>
              <a:defRPr sz="1400"/>
            </a:lvl2pPr>
            <a:lvl3pPr marL="574675" indent="0">
              <a:buNone/>
              <a:defRPr sz="1400"/>
            </a:lvl3pPr>
            <a:lvl4pPr marL="855980" indent="0">
              <a:buNone/>
              <a:defRPr sz="1400"/>
            </a:lvl4pPr>
            <a:lvl5pPr marL="1090930" indent="0">
              <a:buNone/>
              <a:defRPr sz="1400"/>
            </a:lvl5pPr>
          </a:lstStyle>
          <a:p>
            <a:pPr lvl="0"/>
            <a:r>
              <a:rPr lang="en-US" dirty="0"/>
              <a:t>Date</a:t>
            </a:r>
            <a:endParaRPr lang="en-US" dirty="0"/>
          </a:p>
        </p:txBody>
      </p:sp>
      <p:grpSp>
        <p:nvGrpSpPr>
          <p:cNvPr id="2" name="Group 125"/>
          <p:cNvGrpSpPr/>
          <p:nvPr userDrawn="1"/>
        </p:nvGrpSpPr>
        <p:grpSpPr>
          <a:xfrm>
            <a:off x="7346191" y="2350565"/>
            <a:ext cx="1479921" cy="875210"/>
            <a:chOff x="7346191" y="2350565"/>
            <a:chExt cx="1479921" cy="875210"/>
          </a:xfrm>
        </p:grpSpPr>
        <p:sp>
          <p:nvSpPr>
            <p:cNvPr id="129" name="Rectangle 128"/>
            <p:cNvSpPr/>
            <p:nvPr userDrawn="1"/>
          </p:nvSpPr>
          <p:spPr>
            <a:xfrm>
              <a:off x="7346191" y="2350565"/>
              <a:ext cx="1479921" cy="8752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32" name="Rectangle 131"/>
            <p:cNvSpPr/>
            <p:nvPr userDrawn="1"/>
          </p:nvSpPr>
          <p:spPr>
            <a:xfrm>
              <a:off x="7399980" y="2416158"/>
              <a:ext cx="1366270" cy="7232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900" b="1" dirty="0">
                  <a:solidFill>
                    <a:srgbClr val="CC0000"/>
                  </a:solidFill>
                </a:rPr>
                <a:t>CONFIDENTIAL</a:t>
              </a:r>
              <a:br>
                <a:rPr lang="en-US" sz="900" b="1" dirty="0">
                  <a:solidFill>
                    <a:srgbClr val="CC0000"/>
                  </a:solidFill>
                </a:rPr>
              </a:br>
              <a:r>
                <a:rPr lang="en-US" sz="800" b="1" dirty="0">
                  <a:solidFill>
                    <a:srgbClr val="CC0000"/>
                  </a:solidFill>
                </a:rPr>
                <a:t>For use by Hitachi Consulting employees and other audiences under NDA only.</a:t>
              </a:r>
              <a:endParaRPr lang="en-US" sz="800" b="1" dirty="0">
                <a:solidFill>
                  <a:srgbClr val="CC0000"/>
                </a:solidFill>
              </a:endParaRPr>
            </a:p>
          </p:txBody>
        </p:sp>
      </p:grpSp>
      <p:grpSp>
        <p:nvGrpSpPr>
          <p:cNvPr id="3" name="Group 139"/>
          <p:cNvGrpSpPr/>
          <p:nvPr userDrawn="1"/>
        </p:nvGrpSpPr>
        <p:grpSpPr>
          <a:xfrm>
            <a:off x="7661372" y="276622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141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42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43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44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45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46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47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48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49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50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51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52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53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54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55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56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57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58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59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60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61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62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63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</p:grpSp>
      <p:grpSp>
        <p:nvGrpSpPr>
          <p:cNvPr id="4" name="Group 163"/>
          <p:cNvGrpSpPr>
            <a:grpSpLocks noChangeAspect="1"/>
          </p:cNvGrpSpPr>
          <p:nvPr userDrawn="1"/>
        </p:nvGrpSpPr>
        <p:grpSpPr>
          <a:xfrm>
            <a:off x="328614" y="271991"/>
            <a:ext cx="1708434" cy="201168"/>
            <a:chOff x="2106613" y="3457575"/>
            <a:chExt cx="5446712" cy="641350"/>
          </a:xfrm>
          <a:solidFill>
            <a:schemeClr val="bg1"/>
          </a:solidFill>
        </p:grpSpPr>
        <p:sp>
          <p:nvSpPr>
            <p:cNvPr id="165" name="Freeform 1"/>
            <p:cNvSpPr>
              <a:spLocks noChangeArrowheads="1"/>
            </p:cNvSpPr>
            <p:nvPr/>
          </p:nvSpPr>
          <p:spPr bwMode="auto">
            <a:xfrm>
              <a:off x="2786063" y="3563938"/>
              <a:ext cx="325437" cy="411162"/>
            </a:xfrm>
            <a:custGeom>
              <a:avLst/>
              <a:gdLst>
                <a:gd name="T0" fmla="*/ 234 w 904"/>
                <a:gd name="T1" fmla="*/ 628 h 1140"/>
                <a:gd name="T2" fmla="*/ 234 w 904"/>
                <a:gd name="T3" fmla="*/ 1139 h 1140"/>
                <a:gd name="T4" fmla="*/ 0 w 904"/>
                <a:gd name="T5" fmla="*/ 1139 h 1140"/>
                <a:gd name="T6" fmla="*/ 0 w 904"/>
                <a:gd name="T7" fmla="*/ 0 h 1140"/>
                <a:gd name="T8" fmla="*/ 234 w 904"/>
                <a:gd name="T9" fmla="*/ 0 h 1140"/>
                <a:gd name="T10" fmla="*/ 234 w 904"/>
                <a:gd name="T11" fmla="*/ 432 h 1140"/>
                <a:gd name="T12" fmla="*/ 669 w 904"/>
                <a:gd name="T13" fmla="*/ 432 h 1140"/>
                <a:gd name="T14" fmla="*/ 669 w 904"/>
                <a:gd name="T15" fmla="*/ 0 h 1140"/>
                <a:gd name="T16" fmla="*/ 903 w 904"/>
                <a:gd name="T17" fmla="*/ 0 h 1140"/>
                <a:gd name="T18" fmla="*/ 903 w 904"/>
                <a:gd name="T19" fmla="*/ 1139 h 1140"/>
                <a:gd name="T20" fmla="*/ 669 w 904"/>
                <a:gd name="T21" fmla="*/ 1139 h 1140"/>
                <a:gd name="T22" fmla="*/ 669 w 904"/>
                <a:gd name="T23" fmla="*/ 628 h 1140"/>
                <a:gd name="T24" fmla="*/ 234 w 904"/>
                <a:gd name="T25" fmla="*/ 628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4" h="1140">
                  <a:moveTo>
                    <a:pt x="234" y="628"/>
                  </a:moveTo>
                  <a:lnTo>
                    <a:pt x="234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34" y="0"/>
                  </a:lnTo>
                  <a:lnTo>
                    <a:pt x="234" y="432"/>
                  </a:lnTo>
                  <a:lnTo>
                    <a:pt x="669" y="432"/>
                  </a:lnTo>
                  <a:lnTo>
                    <a:pt x="669" y="0"/>
                  </a:lnTo>
                  <a:lnTo>
                    <a:pt x="903" y="0"/>
                  </a:lnTo>
                  <a:lnTo>
                    <a:pt x="903" y="1139"/>
                  </a:lnTo>
                  <a:lnTo>
                    <a:pt x="669" y="1139"/>
                  </a:lnTo>
                  <a:lnTo>
                    <a:pt x="669" y="628"/>
                  </a:lnTo>
                  <a:lnTo>
                    <a:pt x="234" y="6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66" name="Freeform 2"/>
            <p:cNvSpPr>
              <a:spLocks noChangeArrowheads="1"/>
            </p:cNvSpPr>
            <p:nvPr/>
          </p:nvSpPr>
          <p:spPr bwMode="auto">
            <a:xfrm>
              <a:off x="3179763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67" name="Freeform 3"/>
            <p:cNvSpPr>
              <a:spLocks noChangeArrowheads="1"/>
            </p:cNvSpPr>
            <p:nvPr/>
          </p:nvSpPr>
          <p:spPr bwMode="auto">
            <a:xfrm>
              <a:off x="3294063" y="3587750"/>
              <a:ext cx="168275" cy="390525"/>
            </a:xfrm>
            <a:custGeom>
              <a:avLst/>
              <a:gdLst>
                <a:gd name="T0" fmla="*/ 466 w 467"/>
                <a:gd name="T1" fmla="*/ 228 h 1083"/>
                <a:gd name="T2" fmla="*/ 466 w 467"/>
                <a:gd name="T3" fmla="*/ 386 h 1083"/>
                <a:gd name="T4" fmla="*/ 330 w 467"/>
                <a:gd name="T5" fmla="*/ 386 h 1083"/>
                <a:gd name="T6" fmla="*/ 330 w 467"/>
                <a:gd name="T7" fmla="*/ 845 h 1083"/>
                <a:gd name="T8" fmla="*/ 421 w 467"/>
                <a:gd name="T9" fmla="*/ 913 h 1083"/>
                <a:gd name="T10" fmla="*/ 466 w 467"/>
                <a:gd name="T11" fmla="*/ 910 h 1083"/>
                <a:gd name="T12" fmla="*/ 466 w 467"/>
                <a:gd name="T13" fmla="*/ 1080 h 1083"/>
                <a:gd name="T14" fmla="*/ 364 w 467"/>
                <a:gd name="T15" fmla="*/ 1082 h 1083"/>
                <a:gd name="T16" fmla="*/ 336 w 467"/>
                <a:gd name="T17" fmla="*/ 1082 h 1083"/>
                <a:gd name="T18" fmla="*/ 113 w 467"/>
                <a:gd name="T19" fmla="*/ 899 h 1083"/>
                <a:gd name="T20" fmla="*/ 113 w 467"/>
                <a:gd name="T21" fmla="*/ 386 h 1083"/>
                <a:gd name="T22" fmla="*/ 0 w 467"/>
                <a:gd name="T23" fmla="*/ 386 h 1083"/>
                <a:gd name="T24" fmla="*/ 0 w 467"/>
                <a:gd name="T25" fmla="*/ 228 h 1083"/>
                <a:gd name="T26" fmla="*/ 113 w 467"/>
                <a:gd name="T27" fmla="*/ 228 h 1083"/>
                <a:gd name="T28" fmla="*/ 113 w 467"/>
                <a:gd name="T29" fmla="*/ 0 h 1083"/>
                <a:gd name="T30" fmla="*/ 330 w 467"/>
                <a:gd name="T31" fmla="*/ 0 h 1083"/>
                <a:gd name="T32" fmla="*/ 330 w 467"/>
                <a:gd name="T33" fmla="*/ 228 h 1083"/>
                <a:gd name="T34" fmla="*/ 466 w 467"/>
                <a:gd name="T35" fmla="*/ 228 h 1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7" h="1083">
                  <a:moveTo>
                    <a:pt x="466" y="228"/>
                  </a:moveTo>
                  <a:lnTo>
                    <a:pt x="466" y="386"/>
                  </a:lnTo>
                  <a:lnTo>
                    <a:pt x="330" y="386"/>
                  </a:lnTo>
                  <a:lnTo>
                    <a:pt x="330" y="845"/>
                  </a:lnTo>
                  <a:cubicBezTo>
                    <a:pt x="330" y="896"/>
                    <a:pt x="333" y="913"/>
                    <a:pt x="421" y="913"/>
                  </a:cubicBezTo>
                  <a:cubicBezTo>
                    <a:pt x="435" y="913"/>
                    <a:pt x="449" y="910"/>
                    <a:pt x="466" y="910"/>
                  </a:cubicBezTo>
                  <a:lnTo>
                    <a:pt x="466" y="1080"/>
                  </a:lnTo>
                  <a:cubicBezTo>
                    <a:pt x="432" y="1080"/>
                    <a:pt x="398" y="1082"/>
                    <a:pt x="364" y="1082"/>
                  </a:cubicBezTo>
                  <a:lnTo>
                    <a:pt x="336" y="1082"/>
                  </a:lnTo>
                  <a:cubicBezTo>
                    <a:pt x="147" y="1082"/>
                    <a:pt x="113" y="1009"/>
                    <a:pt x="113" y="899"/>
                  </a:cubicBezTo>
                  <a:lnTo>
                    <a:pt x="113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3" y="228"/>
                  </a:lnTo>
                  <a:lnTo>
                    <a:pt x="113" y="0"/>
                  </a:lnTo>
                  <a:lnTo>
                    <a:pt x="330" y="0"/>
                  </a:lnTo>
                  <a:lnTo>
                    <a:pt x="330" y="228"/>
                  </a:lnTo>
                  <a:lnTo>
                    <a:pt x="466" y="2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68" name="Freeform 4"/>
            <p:cNvSpPr>
              <a:spLocks noChangeArrowheads="1"/>
            </p:cNvSpPr>
            <p:nvPr/>
          </p:nvSpPr>
          <p:spPr bwMode="auto">
            <a:xfrm>
              <a:off x="3497263" y="3662363"/>
              <a:ext cx="279400" cy="320675"/>
            </a:xfrm>
            <a:custGeom>
              <a:avLst/>
              <a:gdLst>
                <a:gd name="T0" fmla="*/ 510 w 774"/>
                <a:gd name="T1" fmla="*/ 563 h 892"/>
                <a:gd name="T2" fmla="*/ 316 w 774"/>
                <a:gd name="T3" fmla="*/ 730 h 892"/>
                <a:gd name="T4" fmla="*/ 214 w 774"/>
                <a:gd name="T5" fmla="*/ 628 h 892"/>
                <a:gd name="T6" fmla="*/ 361 w 774"/>
                <a:gd name="T7" fmla="*/ 501 h 892"/>
                <a:gd name="T8" fmla="*/ 508 w 774"/>
                <a:gd name="T9" fmla="*/ 456 h 892"/>
                <a:gd name="T10" fmla="*/ 508 w 774"/>
                <a:gd name="T11" fmla="*/ 563 h 892"/>
                <a:gd name="T12" fmla="*/ 510 w 774"/>
                <a:gd name="T13" fmla="*/ 563 h 892"/>
                <a:gd name="T14" fmla="*/ 395 w 774"/>
                <a:gd name="T15" fmla="*/ 0 h 892"/>
                <a:gd name="T16" fmla="*/ 25 w 774"/>
                <a:gd name="T17" fmla="*/ 296 h 892"/>
                <a:gd name="T18" fmla="*/ 237 w 774"/>
                <a:gd name="T19" fmla="*/ 296 h 892"/>
                <a:gd name="T20" fmla="*/ 369 w 774"/>
                <a:gd name="T21" fmla="*/ 178 h 892"/>
                <a:gd name="T22" fmla="*/ 513 w 774"/>
                <a:gd name="T23" fmla="*/ 276 h 892"/>
                <a:gd name="T24" fmla="*/ 437 w 774"/>
                <a:gd name="T25" fmla="*/ 343 h 892"/>
                <a:gd name="T26" fmla="*/ 242 w 774"/>
                <a:gd name="T27" fmla="*/ 374 h 892"/>
                <a:gd name="T28" fmla="*/ 0 w 774"/>
                <a:gd name="T29" fmla="*/ 645 h 892"/>
                <a:gd name="T30" fmla="*/ 251 w 774"/>
                <a:gd name="T31" fmla="*/ 891 h 892"/>
                <a:gd name="T32" fmla="*/ 519 w 774"/>
                <a:gd name="T33" fmla="*/ 769 h 892"/>
                <a:gd name="T34" fmla="*/ 539 w 774"/>
                <a:gd name="T35" fmla="*/ 868 h 892"/>
                <a:gd name="T36" fmla="*/ 773 w 774"/>
                <a:gd name="T37" fmla="*/ 868 h 892"/>
                <a:gd name="T38" fmla="*/ 773 w 774"/>
                <a:gd name="T39" fmla="*/ 834 h 892"/>
                <a:gd name="T40" fmla="*/ 725 w 774"/>
                <a:gd name="T41" fmla="*/ 701 h 892"/>
                <a:gd name="T42" fmla="*/ 725 w 774"/>
                <a:gd name="T43" fmla="*/ 245 h 892"/>
                <a:gd name="T44" fmla="*/ 395 w 774"/>
                <a:gd name="T45" fmla="*/ 0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74" h="892">
                  <a:moveTo>
                    <a:pt x="510" y="563"/>
                  </a:moveTo>
                  <a:cubicBezTo>
                    <a:pt x="510" y="668"/>
                    <a:pt x="412" y="730"/>
                    <a:pt x="316" y="730"/>
                  </a:cubicBezTo>
                  <a:cubicBezTo>
                    <a:pt x="273" y="730"/>
                    <a:pt x="214" y="707"/>
                    <a:pt x="214" y="628"/>
                  </a:cubicBezTo>
                  <a:cubicBezTo>
                    <a:pt x="214" y="535"/>
                    <a:pt x="282" y="515"/>
                    <a:pt x="361" y="501"/>
                  </a:cubicBezTo>
                  <a:cubicBezTo>
                    <a:pt x="451" y="487"/>
                    <a:pt x="488" y="473"/>
                    <a:pt x="508" y="456"/>
                  </a:cubicBezTo>
                  <a:lnTo>
                    <a:pt x="508" y="563"/>
                  </a:lnTo>
                  <a:lnTo>
                    <a:pt x="510" y="563"/>
                  </a:lnTo>
                  <a:close/>
                  <a:moveTo>
                    <a:pt x="395" y="0"/>
                  </a:moveTo>
                  <a:cubicBezTo>
                    <a:pt x="225" y="0"/>
                    <a:pt x="50" y="36"/>
                    <a:pt x="25" y="296"/>
                  </a:cubicBezTo>
                  <a:lnTo>
                    <a:pt x="237" y="296"/>
                  </a:lnTo>
                  <a:cubicBezTo>
                    <a:pt x="242" y="248"/>
                    <a:pt x="262" y="178"/>
                    <a:pt x="369" y="178"/>
                  </a:cubicBezTo>
                  <a:cubicBezTo>
                    <a:pt x="426" y="178"/>
                    <a:pt x="513" y="183"/>
                    <a:pt x="513" y="276"/>
                  </a:cubicBezTo>
                  <a:cubicBezTo>
                    <a:pt x="513" y="323"/>
                    <a:pt x="471" y="337"/>
                    <a:pt x="437" y="343"/>
                  </a:cubicBezTo>
                  <a:lnTo>
                    <a:pt x="242" y="374"/>
                  </a:lnTo>
                  <a:cubicBezTo>
                    <a:pt x="104" y="394"/>
                    <a:pt x="0" y="479"/>
                    <a:pt x="0" y="645"/>
                  </a:cubicBezTo>
                  <a:cubicBezTo>
                    <a:pt x="0" y="820"/>
                    <a:pt x="127" y="891"/>
                    <a:pt x="251" y="891"/>
                  </a:cubicBezTo>
                  <a:cubicBezTo>
                    <a:pt x="397" y="891"/>
                    <a:pt x="468" y="820"/>
                    <a:pt x="519" y="769"/>
                  </a:cubicBezTo>
                  <a:cubicBezTo>
                    <a:pt x="524" y="817"/>
                    <a:pt x="527" y="828"/>
                    <a:pt x="539" y="868"/>
                  </a:cubicBezTo>
                  <a:lnTo>
                    <a:pt x="773" y="868"/>
                  </a:lnTo>
                  <a:lnTo>
                    <a:pt x="773" y="834"/>
                  </a:lnTo>
                  <a:cubicBezTo>
                    <a:pt x="747" y="826"/>
                    <a:pt x="725" y="803"/>
                    <a:pt x="725" y="701"/>
                  </a:cubicBezTo>
                  <a:lnTo>
                    <a:pt x="725" y="245"/>
                  </a:lnTo>
                  <a:cubicBezTo>
                    <a:pt x="725" y="36"/>
                    <a:pt x="510" y="0"/>
                    <a:pt x="395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69" name="Freeform 5"/>
            <p:cNvSpPr>
              <a:spLocks noChangeArrowheads="1"/>
            </p:cNvSpPr>
            <p:nvPr/>
          </p:nvSpPr>
          <p:spPr bwMode="auto">
            <a:xfrm>
              <a:off x="3805238" y="3662363"/>
              <a:ext cx="276225" cy="320675"/>
            </a:xfrm>
            <a:custGeom>
              <a:avLst/>
              <a:gdLst>
                <a:gd name="T0" fmla="*/ 762 w 766"/>
                <a:gd name="T1" fmla="*/ 558 h 889"/>
                <a:gd name="T2" fmla="*/ 762 w 766"/>
                <a:gd name="T3" fmla="*/ 560 h 889"/>
                <a:gd name="T4" fmla="*/ 762 w 766"/>
                <a:gd name="T5" fmla="*/ 560 h 889"/>
                <a:gd name="T6" fmla="*/ 762 w 766"/>
                <a:gd name="T7" fmla="*/ 558 h 889"/>
                <a:gd name="T8" fmla="*/ 384 w 766"/>
                <a:gd name="T9" fmla="*/ 888 h 889"/>
                <a:gd name="T10" fmla="*/ 0 w 766"/>
                <a:gd name="T11" fmla="*/ 467 h 889"/>
                <a:gd name="T12" fmla="*/ 398 w 766"/>
                <a:gd name="T13" fmla="*/ 0 h 889"/>
                <a:gd name="T14" fmla="*/ 765 w 766"/>
                <a:gd name="T15" fmla="*/ 323 h 889"/>
                <a:gd name="T16" fmla="*/ 545 w 766"/>
                <a:gd name="T17" fmla="*/ 323 h 889"/>
                <a:gd name="T18" fmla="*/ 401 w 766"/>
                <a:gd name="T19" fmla="*/ 189 h 889"/>
                <a:gd name="T20" fmla="*/ 229 w 766"/>
                <a:gd name="T21" fmla="*/ 433 h 889"/>
                <a:gd name="T22" fmla="*/ 398 w 766"/>
                <a:gd name="T23" fmla="*/ 707 h 889"/>
                <a:gd name="T24" fmla="*/ 545 w 766"/>
                <a:gd name="T25" fmla="*/ 560 h 889"/>
                <a:gd name="T26" fmla="*/ 762 w 766"/>
                <a:gd name="T27" fmla="*/ 560 h 889"/>
                <a:gd name="T28" fmla="*/ 384 w 766"/>
                <a:gd name="T29" fmla="*/ 888 h 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6" h="889">
                  <a:moveTo>
                    <a:pt x="762" y="558"/>
                  </a:moveTo>
                  <a:cubicBezTo>
                    <a:pt x="762" y="558"/>
                    <a:pt x="762" y="559"/>
                    <a:pt x="762" y="560"/>
                  </a:cubicBezTo>
                  <a:lnTo>
                    <a:pt x="762" y="560"/>
                  </a:lnTo>
                  <a:lnTo>
                    <a:pt x="762" y="558"/>
                  </a:lnTo>
                  <a:close/>
                  <a:moveTo>
                    <a:pt x="384" y="888"/>
                  </a:moveTo>
                  <a:cubicBezTo>
                    <a:pt x="74" y="888"/>
                    <a:pt x="0" y="645"/>
                    <a:pt x="0" y="467"/>
                  </a:cubicBezTo>
                  <a:cubicBezTo>
                    <a:pt x="0" y="195"/>
                    <a:pt x="116" y="0"/>
                    <a:pt x="398" y="0"/>
                  </a:cubicBezTo>
                  <a:cubicBezTo>
                    <a:pt x="528" y="0"/>
                    <a:pt x="743" y="62"/>
                    <a:pt x="765" y="323"/>
                  </a:cubicBezTo>
                  <a:lnTo>
                    <a:pt x="545" y="323"/>
                  </a:lnTo>
                  <a:cubicBezTo>
                    <a:pt x="537" y="268"/>
                    <a:pt x="503" y="180"/>
                    <a:pt x="401" y="189"/>
                  </a:cubicBezTo>
                  <a:cubicBezTo>
                    <a:pt x="263" y="189"/>
                    <a:pt x="229" y="329"/>
                    <a:pt x="229" y="433"/>
                  </a:cubicBezTo>
                  <a:cubicBezTo>
                    <a:pt x="229" y="527"/>
                    <a:pt x="232" y="707"/>
                    <a:pt x="398" y="707"/>
                  </a:cubicBezTo>
                  <a:cubicBezTo>
                    <a:pt x="508" y="707"/>
                    <a:pt x="545" y="600"/>
                    <a:pt x="545" y="560"/>
                  </a:cubicBezTo>
                  <a:lnTo>
                    <a:pt x="762" y="560"/>
                  </a:lnTo>
                  <a:cubicBezTo>
                    <a:pt x="753" y="650"/>
                    <a:pt x="683" y="888"/>
                    <a:pt x="384" y="8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70" name="Freeform 6"/>
            <p:cNvSpPr>
              <a:spLocks noChangeArrowheads="1"/>
            </p:cNvSpPr>
            <p:nvPr/>
          </p:nvSpPr>
          <p:spPr bwMode="auto">
            <a:xfrm>
              <a:off x="4124325" y="3563938"/>
              <a:ext cx="269875" cy="411162"/>
            </a:xfrm>
            <a:custGeom>
              <a:avLst/>
              <a:gdLst>
                <a:gd name="T0" fmla="*/ 750 w 751"/>
                <a:gd name="T1" fmla="*/ 1139 h 1140"/>
                <a:gd name="T2" fmla="*/ 533 w 751"/>
                <a:gd name="T3" fmla="*/ 1139 h 1140"/>
                <a:gd name="T4" fmla="*/ 533 w 751"/>
                <a:gd name="T5" fmla="*/ 626 h 1140"/>
                <a:gd name="T6" fmla="*/ 389 w 751"/>
                <a:gd name="T7" fmla="*/ 460 h 1140"/>
                <a:gd name="T8" fmla="*/ 217 w 751"/>
                <a:gd name="T9" fmla="*/ 654 h 1140"/>
                <a:gd name="T10" fmla="*/ 217 w 751"/>
                <a:gd name="T11" fmla="*/ 1139 h 1140"/>
                <a:gd name="T12" fmla="*/ 0 w 751"/>
                <a:gd name="T13" fmla="*/ 1139 h 1140"/>
                <a:gd name="T14" fmla="*/ 0 w 751"/>
                <a:gd name="T15" fmla="*/ 0 h 1140"/>
                <a:gd name="T16" fmla="*/ 217 w 751"/>
                <a:gd name="T17" fmla="*/ 0 h 1140"/>
                <a:gd name="T18" fmla="*/ 217 w 751"/>
                <a:gd name="T19" fmla="*/ 406 h 1140"/>
                <a:gd name="T20" fmla="*/ 220 w 751"/>
                <a:gd name="T21" fmla="*/ 406 h 1140"/>
                <a:gd name="T22" fmla="*/ 463 w 751"/>
                <a:gd name="T23" fmla="*/ 274 h 1140"/>
                <a:gd name="T24" fmla="*/ 750 w 751"/>
                <a:gd name="T25" fmla="*/ 556 h 1140"/>
                <a:gd name="T26" fmla="*/ 750 w 751"/>
                <a:gd name="T27" fmla="*/ 1139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51" h="1140">
                  <a:moveTo>
                    <a:pt x="750" y="1139"/>
                  </a:moveTo>
                  <a:lnTo>
                    <a:pt x="533" y="1139"/>
                  </a:lnTo>
                  <a:lnTo>
                    <a:pt x="533" y="626"/>
                  </a:lnTo>
                  <a:cubicBezTo>
                    <a:pt x="533" y="564"/>
                    <a:pt x="530" y="460"/>
                    <a:pt x="389" y="460"/>
                  </a:cubicBezTo>
                  <a:cubicBezTo>
                    <a:pt x="293" y="460"/>
                    <a:pt x="217" y="528"/>
                    <a:pt x="217" y="654"/>
                  </a:cubicBezTo>
                  <a:lnTo>
                    <a:pt x="217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17" y="0"/>
                  </a:lnTo>
                  <a:lnTo>
                    <a:pt x="217" y="406"/>
                  </a:lnTo>
                  <a:lnTo>
                    <a:pt x="220" y="406"/>
                  </a:lnTo>
                  <a:cubicBezTo>
                    <a:pt x="248" y="336"/>
                    <a:pt x="341" y="274"/>
                    <a:pt x="463" y="274"/>
                  </a:cubicBezTo>
                  <a:cubicBezTo>
                    <a:pt x="626" y="274"/>
                    <a:pt x="750" y="370"/>
                    <a:pt x="750" y="556"/>
                  </a:cubicBezTo>
                  <a:lnTo>
                    <a:pt x="750" y="113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71" name="Freeform 7"/>
            <p:cNvSpPr>
              <a:spLocks noChangeArrowheads="1"/>
            </p:cNvSpPr>
            <p:nvPr/>
          </p:nvSpPr>
          <p:spPr bwMode="auto">
            <a:xfrm>
              <a:off x="4457700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72" name="Freeform 8"/>
            <p:cNvSpPr>
              <a:spLocks noChangeArrowheads="1"/>
            </p:cNvSpPr>
            <p:nvPr/>
          </p:nvSpPr>
          <p:spPr bwMode="auto">
            <a:xfrm>
              <a:off x="2106613" y="3457575"/>
              <a:ext cx="623887" cy="623888"/>
            </a:xfrm>
            <a:custGeom>
              <a:avLst/>
              <a:gdLst>
                <a:gd name="T0" fmla="*/ 1030 w 1734"/>
                <a:gd name="T1" fmla="*/ 175 h 1732"/>
                <a:gd name="T2" fmla="*/ 1558 w 1734"/>
                <a:gd name="T3" fmla="*/ 702 h 1732"/>
                <a:gd name="T4" fmla="*/ 1733 w 1734"/>
                <a:gd name="T5" fmla="*/ 866 h 1732"/>
                <a:gd name="T6" fmla="*/ 1733 w 1734"/>
                <a:gd name="T7" fmla="*/ 866 h 1732"/>
                <a:gd name="T8" fmla="*/ 1558 w 1734"/>
                <a:gd name="T9" fmla="*/ 1029 h 1732"/>
                <a:gd name="T10" fmla="*/ 1558 w 1734"/>
                <a:gd name="T11" fmla="*/ 1029 h 1732"/>
                <a:gd name="T12" fmla="*/ 1030 w 1734"/>
                <a:gd name="T13" fmla="*/ 1556 h 1732"/>
                <a:gd name="T14" fmla="*/ 866 w 1734"/>
                <a:gd name="T15" fmla="*/ 1731 h 1732"/>
                <a:gd name="T16" fmla="*/ 866 w 1734"/>
                <a:gd name="T17" fmla="*/ 1731 h 1732"/>
                <a:gd name="T18" fmla="*/ 703 w 1734"/>
                <a:gd name="T19" fmla="*/ 1556 h 1732"/>
                <a:gd name="T20" fmla="*/ 175 w 1734"/>
                <a:gd name="T21" fmla="*/ 1029 h 1732"/>
                <a:gd name="T22" fmla="*/ 0 w 1734"/>
                <a:gd name="T23" fmla="*/ 866 h 1732"/>
                <a:gd name="T24" fmla="*/ 0 w 1734"/>
                <a:gd name="T25" fmla="*/ 866 h 1732"/>
                <a:gd name="T26" fmla="*/ 175 w 1734"/>
                <a:gd name="T27" fmla="*/ 702 h 1732"/>
                <a:gd name="T28" fmla="*/ 703 w 1734"/>
                <a:gd name="T29" fmla="*/ 175 h 1732"/>
                <a:gd name="T30" fmla="*/ 866 w 1734"/>
                <a:gd name="T31" fmla="*/ 0 h 1732"/>
                <a:gd name="T32" fmla="*/ 866 w 1734"/>
                <a:gd name="T33" fmla="*/ 0 h 1732"/>
                <a:gd name="T34" fmla="*/ 1030 w 1734"/>
                <a:gd name="T35" fmla="*/ 175 h 1732"/>
                <a:gd name="T36" fmla="*/ 864 w 1734"/>
                <a:gd name="T37" fmla="*/ 1150 h 1732"/>
                <a:gd name="T38" fmla="*/ 1149 w 1734"/>
                <a:gd name="T39" fmla="*/ 866 h 1732"/>
                <a:gd name="T40" fmla="*/ 864 w 1734"/>
                <a:gd name="T41" fmla="*/ 581 h 1732"/>
                <a:gd name="T42" fmla="*/ 581 w 1734"/>
                <a:gd name="T43" fmla="*/ 866 h 1732"/>
                <a:gd name="T44" fmla="*/ 864 w 1734"/>
                <a:gd name="T45" fmla="*/ 1150 h 1732"/>
                <a:gd name="T46" fmla="*/ 488 w 1734"/>
                <a:gd name="T47" fmla="*/ 440 h 1732"/>
                <a:gd name="T48" fmla="*/ 793 w 1734"/>
                <a:gd name="T49" fmla="*/ 440 h 1732"/>
                <a:gd name="T50" fmla="*/ 793 w 1734"/>
                <a:gd name="T51" fmla="*/ 302 h 1732"/>
                <a:gd name="T52" fmla="*/ 488 w 1734"/>
                <a:gd name="T53" fmla="*/ 440 h 1732"/>
                <a:gd name="T54" fmla="*/ 937 w 1734"/>
                <a:gd name="T55" fmla="*/ 440 h 1732"/>
                <a:gd name="T56" fmla="*/ 1242 w 1734"/>
                <a:gd name="T57" fmla="*/ 440 h 1732"/>
                <a:gd name="T58" fmla="*/ 937 w 1734"/>
                <a:gd name="T59" fmla="*/ 302 h 1732"/>
                <a:gd name="T60" fmla="*/ 937 w 1734"/>
                <a:gd name="T61" fmla="*/ 440 h 1732"/>
                <a:gd name="T62" fmla="*/ 864 w 1734"/>
                <a:gd name="T63" fmla="*/ 1435 h 1732"/>
                <a:gd name="T64" fmla="*/ 1242 w 1734"/>
                <a:gd name="T65" fmla="*/ 1294 h 1732"/>
                <a:gd name="T66" fmla="*/ 488 w 1734"/>
                <a:gd name="T67" fmla="*/ 1294 h 1732"/>
                <a:gd name="T68" fmla="*/ 864 w 1734"/>
                <a:gd name="T69" fmla="*/ 1435 h 1732"/>
                <a:gd name="T70" fmla="*/ 864 w 1734"/>
                <a:gd name="T71" fmla="*/ 1009 h 1732"/>
                <a:gd name="T72" fmla="*/ 1008 w 1734"/>
                <a:gd name="T73" fmla="*/ 869 h 1732"/>
                <a:gd name="T74" fmla="*/ 864 w 1734"/>
                <a:gd name="T75" fmla="*/ 728 h 1732"/>
                <a:gd name="T76" fmla="*/ 723 w 1734"/>
                <a:gd name="T77" fmla="*/ 869 h 1732"/>
                <a:gd name="T78" fmla="*/ 864 w 1734"/>
                <a:gd name="T79" fmla="*/ 1009 h 1732"/>
                <a:gd name="T80" fmla="*/ 548 w 1734"/>
                <a:gd name="T81" fmla="*/ 1150 h 1732"/>
                <a:gd name="T82" fmla="*/ 440 w 1734"/>
                <a:gd name="T83" fmla="*/ 866 h 1732"/>
                <a:gd name="T84" fmla="*/ 548 w 1734"/>
                <a:gd name="T85" fmla="*/ 581 h 1732"/>
                <a:gd name="T86" fmla="*/ 373 w 1734"/>
                <a:gd name="T87" fmla="*/ 581 h 1732"/>
                <a:gd name="T88" fmla="*/ 296 w 1734"/>
                <a:gd name="T89" fmla="*/ 866 h 1732"/>
                <a:gd name="T90" fmla="*/ 373 w 1734"/>
                <a:gd name="T91" fmla="*/ 1150 h 1732"/>
                <a:gd name="T92" fmla="*/ 548 w 1734"/>
                <a:gd name="T93" fmla="*/ 1150 h 1732"/>
                <a:gd name="T94" fmla="*/ 1358 w 1734"/>
                <a:gd name="T95" fmla="*/ 1150 h 1732"/>
                <a:gd name="T96" fmla="*/ 1434 w 1734"/>
                <a:gd name="T97" fmla="*/ 866 h 1732"/>
                <a:gd name="T98" fmla="*/ 1358 w 1734"/>
                <a:gd name="T99" fmla="*/ 581 h 1732"/>
                <a:gd name="T100" fmla="*/ 1183 w 1734"/>
                <a:gd name="T101" fmla="*/ 581 h 1732"/>
                <a:gd name="T102" fmla="*/ 1293 w 1734"/>
                <a:gd name="T103" fmla="*/ 866 h 1732"/>
                <a:gd name="T104" fmla="*/ 1183 w 1734"/>
                <a:gd name="T105" fmla="*/ 1150 h 1732"/>
                <a:gd name="T106" fmla="*/ 1358 w 1734"/>
                <a:gd name="T107" fmla="*/ 1150 h 1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734" h="1732">
                  <a:moveTo>
                    <a:pt x="1030" y="175"/>
                  </a:moveTo>
                  <a:cubicBezTo>
                    <a:pt x="1290" y="237"/>
                    <a:pt x="1496" y="440"/>
                    <a:pt x="1558" y="702"/>
                  </a:cubicBezTo>
                  <a:cubicBezTo>
                    <a:pt x="1578" y="790"/>
                    <a:pt x="1640" y="857"/>
                    <a:pt x="1733" y="866"/>
                  </a:cubicBezTo>
                  <a:lnTo>
                    <a:pt x="1733" y="866"/>
                  </a:lnTo>
                  <a:cubicBezTo>
                    <a:pt x="1640" y="874"/>
                    <a:pt x="1578" y="941"/>
                    <a:pt x="1558" y="1029"/>
                  </a:cubicBezTo>
                  <a:lnTo>
                    <a:pt x="1558" y="1029"/>
                  </a:lnTo>
                  <a:cubicBezTo>
                    <a:pt x="1496" y="1288"/>
                    <a:pt x="1290" y="1497"/>
                    <a:pt x="1030" y="1556"/>
                  </a:cubicBezTo>
                  <a:cubicBezTo>
                    <a:pt x="940" y="1576"/>
                    <a:pt x="875" y="1638"/>
                    <a:pt x="866" y="1731"/>
                  </a:cubicBezTo>
                  <a:lnTo>
                    <a:pt x="866" y="1731"/>
                  </a:lnTo>
                  <a:cubicBezTo>
                    <a:pt x="858" y="1638"/>
                    <a:pt x="790" y="1576"/>
                    <a:pt x="703" y="1556"/>
                  </a:cubicBezTo>
                  <a:cubicBezTo>
                    <a:pt x="443" y="1494"/>
                    <a:pt x="237" y="1288"/>
                    <a:pt x="175" y="1029"/>
                  </a:cubicBezTo>
                  <a:cubicBezTo>
                    <a:pt x="155" y="941"/>
                    <a:pt x="93" y="874"/>
                    <a:pt x="0" y="866"/>
                  </a:cubicBezTo>
                  <a:lnTo>
                    <a:pt x="0" y="866"/>
                  </a:lnTo>
                  <a:cubicBezTo>
                    <a:pt x="93" y="857"/>
                    <a:pt x="155" y="790"/>
                    <a:pt x="175" y="702"/>
                  </a:cubicBezTo>
                  <a:cubicBezTo>
                    <a:pt x="237" y="443"/>
                    <a:pt x="440" y="237"/>
                    <a:pt x="703" y="175"/>
                  </a:cubicBezTo>
                  <a:cubicBezTo>
                    <a:pt x="790" y="152"/>
                    <a:pt x="858" y="93"/>
                    <a:pt x="866" y="0"/>
                  </a:cubicBezTo>
                  <a:lnTo>
                    <a:pt x="866" y="0"/>
                  </a:lnTo>
                  <a:cubicBezTo>
                    <a:pt x="872" y="93"/>
                    <a:pt x="940" y="155"/>
                    <a:pt x="1030" y="175"/>
                  </a:cubicBezTo>
                  <a:close/>
                  <a:moveTo>
                    <a:pt x="864" y="1150"/>
                  </a:moveTo>
                  <a:cubicBezTo>
                    <a:pt x="1022" y="1150"/>
                    <a:pt x="1149" y="1023"/>
                    <a:pt x="1149" y="866"/>
                  </a:cubicBezTo>
                  <a:cubicBezTo>
                    <a:pt x="1149" y="708"/>
                    <a:pt x="1022" y="581"/>
                    <a:pt x="864" y="581"/>
                  </a:cubicBezTo>
                  <a:cubicBezTo>
                    <a:pt x="706" y="581"/>
                    <a:pt x="581" y="708"/>
                    <a:pt x="581" y="866"/>
                  </a:cubicBezTo>
                  <a:cubicBezTo>
                    <a:pt x="581" y="1023"/>
                    <a:pt x="708" y="1150"/>
                    <a:pt x="864" y="1150"/>
                  </a:cubicBezTo>
                  <a:close/>
                  <a:moveTo>
                    <a:pt x="488" y="440"/>
                  </a:moveTo>
                  <a:lnTo>
                    <a:pt x="793" y="440"/>
                  </a:lnTo>
                  <a:lnTo>
                    <a:pt x="793" y="302"/>
                  </a:lnTo>
                  <a:cubicBezTo>
                    <a:pt x="677" y="318"/>
                    <a:pt x="573" y="366"/>
                    <a:pt x="488" y="440"/>
                  </a:cubicBezTo>
                  <a:close/>
                  <a:moveTo>
                    <a:pt x="937" y="440"/>
                  </a:moveTo>
                  <a:lnTo>
                    <a:pt x="1242" y="440"/>
                  </a:lnTo>
                  <a:cubicBezTo>
                    <a:pt x="1157" y="366"/>
                    <a:pt x="1053" y="316"/>
                    <a:pt x="937" y="302"/>
                  </a:cubicBezTo>
                  <a:lnTo>
                    <a:pt x="937" y="440"/>
                  </a:lnTo>
                  <a:close/>
                  <a:moveTo>
                    <a:pt x="864" y="1435"/>
                  </a:moveTo>
                  <a:cubicBezTo>
                    <a:pt x="1039" y="1435"/>
                    <a:pt x="1140" y="1381"/>
                    <a:pt x="1242" y="1294"/>
                  </a:cubicBezTo>
                  <a:lnTo>
                    <a:pt x="488" y="1294"/>
                  </a:lnTo>
                  <a:cubicBezTo>
                    <a:pt x="590" y="1381"/>
                    <a:pt x="720" y="1435"/>
                    <a:pt x="864" y="1435"/>
                  </a:cubicBezTo>
                  <a:close/>
                  <a:moveTo>
                    <a:pt x="864" y="1009"/>
                  </a:moveTo>
                  <a:cubicBezTo>
                    <a:pt x="943" y="1009"/>
                    <a:pt x="1008" y="944"/>
                    <a:pt x="1008" y="869"/>
                  </a:cubicBezTo>
                  <a:cubicBezTo>
                    <a:pt x="1008" y="790"/>
                    <a:pt x="946" y="728"/>
                    <a:pt x="864" y="728"/>
                  </a:cubicBezTo>
                  <a:cubicBezTo>
                    <a:pt x="785" y="728"/>
                    <a:pt x="723" y="790"/>
                    <a:pt x="723" y="869"/>
                  </a:cubicBezTo>
                  <a:cubicBezTo>
                    <a:pt x="723" y="944"/>
                    <a:pt x="787" y="1009"/>
                    <a:pt x="864" y="1009"/>
                  </a:cubicBezTo>
                  <a:close/>
                  <a:moveTo>
                    <a:pt x="548" y="1150"/>
                  </a:moveTo>
                  <a:cubicBezTo>
                    <a:pt x="480" y="1074"/>
                    <a:pt x="440" y="975"/>
                    <a:pt x="440" y="866"/>
                  </a:cubicBezTo>
                  <a:cubicBezTo>
                    <a:pt x="440" y="756"/>
                    <a:pt x="480" y="657"/>
                    <a:pt x="548" y="581"/>
                  </a:cubicBezTo>
                  <a:lnTo>
                    <a:pt x="373" y="581"/>
                  </a:lnTo>
                  <a:cubicBezTo>
                    <a:pt x="325" y="666"/>
                    <a:pt x="296" y="762"/>
                    <a:pt x="296" y="866"/>
                  </a:cubicBezTo>
                  <a:cubicBezTo>
                    <a:pt x="296" y="969"/>
                    <a:pt x="325" y="1065"/>
                    <a:pt x="373" y="1150"/>
                  </a:cubicBezTo>
                  <a:lnTo>
                    <a:pt x="548" y="1150"/>
                  </a:lnTo>
                  <a:close/>
                  <a:moveTo>
                    <a:pt x="1358" y="1150"/>
                  </a:moveTo>
                  <a:cubicBezTo>
                    <a:pt x="1406" y="1065"/>
                    <a:pt x="1434" y="969"/>
                    <a:pt x="1434" y="866"/>
                  </a:cubicBezTo>
                  <a:cubicBezTo>
                    <a:pt x="1434" y="762"/>
                    <a:pt x="1406" y="666"/>
                    <a:pt x="1358" y="581"/>
                  </a:cubicBezTo>
                  <a:lnTo>
                    <a:pt x="1183" y="581"/>
                  </a:lnTo>
                  <a:cubicBezTo>
                    <a:pt x="1250" y="657"/>
                    <a:pt x="1293" y="756"/>
                    <a:pt x="1293" y="866"/>
                  </a:cubicBezTo>
                  <a:cubicBezTo>
                    <a:pt x="1293" y="975"/>
                    <a:pt x="1250" y="1074"/>
                    <a:pt x="1183" y="1150"/>
                  </a:cubicBezTo>
                  <a:lnTo>
                    <a:pt x="1358" y="115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73" name="Freeform 9"/>
            <p:cNvSpPr>
              <a:spLocks noChangeArrowheads="1"/>
            </p:cNvSpPr>
            <p:nvPr/>
          </p:nvSpPr>
          <p:spPr bwMode="auto">
            <a:xfrm>
              <a:off x="4718050" y="3551238"/>
              <a:ext cx="366713" cy="433387"/>
            </a:xfrm>
            <a:custGeom>
              <a:avLst/>
              <a:gdLst>
                <a:gd name="T0" fmla="*/ 779 w 1019"/>
                <a:gd name="T1" fmla="*/ 407 h 1205"/>
                <a:gd name="T2" fmla="*/ 525 w 1019"/>
                <a:gd name="T3" fmla="*/ 209 h 1205"/>
                <a:gd name="T4" fmla="*/ 243 w 1019"/>
                <a:gd name="T5" fmla="*/ 610 h 1205"/>
                <a:gd name="T6" fmla="*/ 525 w 1019"/>
                <a:gd name="T7" fmla="*/ 998 h 1205"/>
                <a:gd name="T8" fmla="*/ 779 w 1019"/>
                <a:gd name="T9" fmla="*/ 784 h 1205"/>
                <a:gd name="T10" fmla="*/ 1018 w 1019"/>
                <a:gd name="T11" fmla="*/ 784 h 1205"/>
                <a:gd name="T12" fmla="*/ 522 w 1019"/>
                <a:gd name="T13" fmla="*/ 1204 h 1205"/>
                <a:gd name="T14" fmla="*/ 0 w 1019"/>
                <a:gd name="T15" fmla="*/ 604 h 1205"/>
                <a:gd name="T16" fmla="*/ 525 w 1019"/>
                <a:gd name="T17" fmla="*/ 0 h 1205"/>
                <a:gd name="T18" fmla="*/ 1018 w 1019"/>
                <a:gd name="T19" fmla="*/ 404 h 1205"/>
                <a:gd name="T20" fmla="*/ 779 w 1019"/>
                <a:gd name="T21" fmla="*/ 404 h 1205"/>
                <a:gd name="T22" fmla="*/ 779 w 1019"/>
                <a:gd name="T23" fmla="*/ 407 h 1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19" h="1205">
                  <a:moveTo>
                    <a:pt x="779" y="407"/>
                  </a:moveTo>
                  <a:cubicBezTo>
                    <a:pt x="759" y="339"/>
                    <a:pt x="722" y="209"/>
                    <a:pt x="525" y="209"/>
                  </a:cubicBezTo>
                  <a:cubicBezTo>
                    <a:pt x="409" y="209"/>
                    <a:pt x="243" y="285"/>
                    <a:pt x="243" y="610"/>
                  </a:cubicBezTo>
                  <a:cubicBezTo>
                    <a:pt x="243" y="815"/>
                    <a:pt x="324" y="998"/>
                    <a:pt x="525" y="998"/>
                  </a:cubicBezTo>
                  <a:cubicBezTo>
                    <a:pt x="657" y="998"/>
                    <a:pt x="751" y="922"/>
                    <a:pt x="779" y="784"/>
                  </a:cubicBezTo>
                  <a:lnTo>
                    <a:pt x="1018" y="784"/>
                  </a:lnTo>
                  <a:cubicBezTo>
                    <a:pt x="970" y="1032"/>
                    <a:pt x="810" y="1204"/>
                    <a:pt x="522" y="1204"/>
                  </a:cubicBezTo>
                  <a:cubicBezTo>
                    <a:pt x="217" y="1204"/>
                    <a:pt x="0" y="998"/>
                    <a:pt x="0" y="604"/>
                  </a:cubicBezTo>
                  <a:cubicBezTo>
                    <a:pt x="0" y="203"/>
                    <a:pt x="231" y="0"/>
                    <a:pt x="525" y="0"/>
                  </a:cubicBezTo>
                  <a:cubicBezTo>
                    <a:pt x="866" y="0"/>
                    <a:pt x="1003" y="234"/>
                    <a:pt x="1018" y="404"/>
                  </a:cubicBezTo>
                  <a:lnTo>
                    <a:pt x="779" y="404"/>
                  </a:lnTo>
                  <a:lnTo>
                    <a:pt x="779" y="40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74" name="Freeform 10"/>
            <p:cNvSpPr>
              <a:spLocks noChangeArrowheads="1"/>
            </p:cNvSpPr>
            <p:nvPr/>
          </p:nvSpPr>
          <p:spPr bwMode="auto">
            <a:xfrm>
              <a:off x="5119688" y="3660775"/>
              <a:ext cx="311150" cy="320675"/>
            </a:xfrm>
            <a:custGeom>
              <a:avLst/>
              <a:gdLst>
                <a:gd name="T0" fmla="*/ 432 w 865"/>
                <a:gd name="T1" fmla="*/ 891 h 892"/>
                <a:gd name="T2" fmla="*/ 0 w 865"/>
                <a:gd name="T3" fmla="*/ 445 h 892"/>
                <a:gd name="T4" fmla="*/ 432 w 865"/>
                <a:gd name="T5" fmla="*/ 0 h 892"/>
                <a:gd name="T6" fmla="*/ 864 w 865"/>
                <a:gd name="T7" fmla="*/ 445 h 892"/>
                <a:gd name="T8" fmla="*/ 432 w 865"/>
                <a:gd name="T9" fmla="*/ 891 h 892"/>
                <a:gd name="T10" fmla="*/ 432 w 865"/>
                <a:gd name="T11" fmla="*/ 189 h 892"/>
                <a:gd name="T12" fmla="*/ 229 w 865"/>
                <a:gd name="T13" fmla="*/ 445 h 892"/>
                <a:gd name="T14" fmla="*/ 432 w 865"/>
                <a:gd name="T15" fmla="*/ 702 h 892"/>
                <a:gd name="T16" fmla="*/ 635 w 865"/>
                <a:gd name="T17" fmla="*/ 445 h 892"/>
                <a:gd name="T18" fmla="*/ 432 w 865"/>
                <a:gd name="T19" fmla="*/ 189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5" h="892">
                  <a:moveTo>
                    <a:pt x="432" y="891"/>
                  </a:moveTo>
                  <a:cubicBezTo>
                    <a:pt x="203" y="891"/>
                    <a:pt x="0" y="750"/>
                    <a:pt x="0" y="445"/>
                  </a:cubicBezTo>
                  <a:cubicBezTo>
                    <a:pt x="0" y="141"/>
                    <a:pt x="206" y="0"/>
                    <a:pt x="432" y="0"/>
                  </a:cubicBezTo>
                  <a:cubicBezTo>
                    <a:pt x="661" y="0"/>
                    <a:pt x="864" y="141"/>
                    <a:pt x="864" y="445"/>
                  </a:cubicBezTo>
                  <a:cubicBezTo>
                    <a:pt x="864" y="752"/>
                    <a:pt x="661" y="891"/>
                    <a:pt x="432" y="891"/>
                  </a:cubicBezTo>
                  <a:close/>
                  <a:moveTo>
                    <a:pt x="432" y="189"/>
                  </a:moveTo>
                  <a:cubicBezTo>
                    <a:pt x="260" y="189"/>
                    <a:pt x="229" y="338"/>
                    <a:pt x="229" y="445"/>
                  </a:cubicBezTo>
                  <a:cubicBezTo>
                    <a:pt x="229" y="552"/>
                    <a:pt x="260" y="702"/>
                    <a:pt x="432" y="702"/>
                  </a:cubicBezTo>
                  <a:cubicBezTo>
                    <a:pt x="604" y="702"/>
                    <a:pt x="635" y="552"/>
                    <a:pt x="635" y="445"/>
                  </a:cubicBezTo>
                  <a:cubicBezTo>
                    <a:pt x="635" y="338"/>
                    <a:pt x="604" y="189"/>
                    <a:pt x="432" y="18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75" name="Freeform 11"/>
            <p:cNvSpPr>
              <a:spLocks noChangeArrowheads="1"/>
            </p:cNvSpPr>
            <p:nvPr/>
          </p:nvSpPr>
          <p:spPr bwMode="auto">
            <a:xfrm>
              <a:off x="5475288" y="3660775"/>
              <a:ext cx="276225" cy="312738"/>
            </a:xfrm>
            <a:custGeom>
              <a:avLst/>
              <a:gdLst>
                <a:gd name="T0" fmla="*/ 542 w 766"/>
                <a:gd name="T1" fmla="*/ 868 h 869"/>
                <a:gd name="T2" fmla="*/ 542 w 766"/>
                <a:gd name="T3" fmla="*/ 355 h 869"/>
                <a:gd name="T4" fmla="*/ 398 w 766"/>
                <a:gd name="T5" fmla="*/ 189 h 869"/>
                <a:gd name="T6" fmla="*/ 223 w 766"/>
                <a:gd name="T7" fmla="*/ 383 h 869"/>
                <a:gd name="T8" fmla="*/ 223 w 766"/>
                <a:gd name="T9" fmla="*/ 868 h 869"/>
                <a:gd name="T10" fmla="*/ 0 w 766"/>
                <a:gd name="T11" fmla="*/ 868 h 869"/>
                <a:gd name="T12" fmla="*/ 0 w 766"/>
                <a:gd name="T13" fmla="*/ 23 h 869"/>
                <a:gd name="T14" fmla="*/ 215 w 766"/>
                <a:gd name="T15" fmla="*/ 23 h 869"/>
                <a:gd name="T16" fmla="*/ 215 w 766"/>
                <a:gd name="T17" fmla="*/ 147 h 869"/>
                <a:gd name="T18" fmla="*/ 217 w 766"/>
                <a:gd name="T19" fmla="*/ 147 h 869"/>
                <a:gd name="T20" fmla="*/ 471 w 766"/>
                <a:gd name="T21" fmla="*/ 0 h 869"/>
                <a:gd name="T22" fmla="*/ 765 w 766"/>
                <a:gd name="T23" fmla="*/ 282 h 869"/>
                <a:gd name="T24" fmla="*/ 765 w 766"/>
                <a:gd name="T25" fmla="*/ 868 h 869"/>
                <a:gd name="T26" fmla="*/ 542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542" y="868"/>
                  </a:move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8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  <a:lnTo>
                    <a:pt x="542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76" name="Freeform 12"/>
            <p:cNvSpPr>
              <a:spLocks noChangeArrowheads="1"/>
            </p:cNvSpPr>
            <p:nvPr/>
          </p:nvSpPr>
          <p:spPr bwMode="auto">
            <a:xfrm>
              <a:off x="5791200" y="3660775"/>
              <a:ext cx="279400" cy="320675"/>
            </a:xfrm>
            <a:custGeom>
              <a:avLst/>
              <a:gdLst>
                <a:gd name="T0" fmla="*/ 530 w 777"/>
                <a:gd name="T1" fmla="*/ 282 h 892"/>
                <a:gd name="T2" fmla="*/ 381 w 777"/>
                <a:gd name="T3" fmla="*/ 172 h 892"/>
                <a:gd name="T4" fmla="*/ 245 w 777"/>
                <a:gd name="T5" fmla="*/ 254 h 892"/>
                <a:gd name="T6" fmla="*/ 776 w 777"/>
                <a:gd name="T7" fmla="*/ 600 h 892"/>
                <a:gd name="T8" fmla="*/ 406 w 777"/>
                <a:gd name="T9" fmla="*/ 891 h 892"/>
                <a:gd name="T10" fmla="*/ 0 w 777"/>
                <a:gd name="T11" fmla="*/ 597 h 892"/>
                <a:gd name="T12" fmla="*/ 228 w 777"/>
                <a:gd name="T13" fmla="*/ 597 h 892"/>
                <a:gd name="T14" fmla="*/ 412 w 777"/>
                <a:gd name="T15" fmla="*/ 721 h 892"/>
                <a:gd name="T16" fmla="*/ 553 w 777"/>
                <a:gd name="T17" fmla="*/ 634 h 892"/>
                <a:gd name="T18" fmla="*/ 28 w 777"/>
                <a:gd name="T19" fmla="*/ 282 h 892"/>
                <a:gd name="T20" fmla="*/ 369 w 777"/>
                <a:gd name="T21" fmla="*/ 0 h 892"/>
                <a:gd name="T22" fmla="*/ 750 w 777"/>
                <a:gd name="T23" fmla="*/ 279 h 892"/>
                <a:gd name="T24" fmla="*/ 530 w 777"/>
                <a:gd name="T25" fmla="*/ 279 h 892"/>
                <a:gd name="T26" fmla="*/ 530 w 777"/>
                <a:gd name="T27" fmla="*/ 282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77" h="892">
                  <a:moveTo>
                    <a:pt x="530" y="282"/>
                  </a:moveTo>
                  <a:cubicBezTo>
                    <a:pt x="522" y="229"/>
                    <a:pt x="503" y="172"/>
                    <a:pt x="381" y="172"/>
                  </a:cubicBezTo>
                  <a:cubicBezTo>
                    <a:pt x="260" y="172"/>
                    <a:pt x="245" y="217"/>
                    <a:pt x="245" y="254"/>
                  </a:cubicBezTo>
                  <a:cubicBezTo>
                    <a:pt x="245" y="386"/>
                    <a:pt x="776" y="291"/>
                    <a:pt x="776" y="600"/>
                  </a:cubicBezTo>
                  <a:cubicBezTo>
                    <a:pt x="776" y="846"/>
                    <a:pt x="536" y="891"/>
                    <a:pt x="406" y="891"/>
                  </a:cubicBezTo>
                  <a:cubicBezTo>
                    <a:pt x="214" y="891"/>
                    <a:pt x="5" y="823"/>
                    <a:pt x="0" y="597"/>
                  </a:cubicBezTo>
                  <a:lnTo>
                    <a:pt x="228" y="597"/>
                  </a:lnTo>
                  <a:cubicBezTo>
                    <a:pt x="228" y="668"/>
                    <a:pt x="274" y="721"/>
                    <a:pt x="412" y="721"/>
                  </a:cubicBezTo>
                  <a:cubicBezTo>
                    <a:pt x="527" y="721"/>
                    <a:pt x="553" y="665"/>
                    <a:pt x="553" y="634"/>
                  </a:cubicBezTo>
                  <a:cubicBezTo>
                    <a:pt x="553" y="493"/>
                    <a:pt x="28" y="600"/>
                    <a:pt x="28" y="282"/>
                  </a:cubicBezTo>
                  <a:cubicBezTo>
                    <a:pt x="28" y="158"/>
                    <a:pt x="107" y="0"/>
                    <a:pt x="369" y="0"/>
                  </a:cubicBezTo>
                  <a:cubicBezTo>
                    <a:pt x="536" y="0"/>
                    <a:pt x="734" y="42"/>
                    <a:pt x="750" y="279"/>
                  </a:cubicBezTo>
                  <a:lnTo>
                    <a:pt x="530" y="279"/>
                  </a:lnTo>
                  <a:lnTo>
                    <a:pt x="530" y="28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77" name="Freeform 13"/>
            <p:cNvSpPr>
              <a:spLocks noChangeArrowheads="1"/>
            </p:cNvSpPr>
            <p:nvPr/>
          </p:nvSpPr>
          <p:spPr bwMode="auto">
            <a:xfrm>
              <a:off x="6110288" y="3668713"/>
              <a:ext cx="274637" cy="312737"/>
            </a:xfrm>
            <a:custGeom>
              <a:avLst/>
              <a:gdLst>
                <a:gd name="T0" fmla="*/ 547 w 763"/>
                <a:gd name="T1" fmla="*/ 845 h 869"/>
                <a:gd name="T2" fmla="*/ 547 w 763"/>
                <a:gd name="T3" fmla="*/ 727 h 869"/>
                <a:gd name="T4" fmla="*/ 545 w 763"/>
                <a:gd name="T5" fmla="*/ 727 h 869"/>
                <a:gd name="T6" fmla="*/ 288 w 763"/>
                <a:gd name="T7" fmla="*/ 868 h 869"/>
                <a:gd name="T8" fmla="*/ 0 w 763"/>
                <a:gd name="T9" fmla="*/ 554 h 869"/>
                <a:gd name="T10" fmla="*/ 0 w 763"/>
                <a:gd name="T11" fmla="*/ 0 h 869"/>
                <a:gd name="T12" fmla="*/ 223 w 763"/>
                <a:gd name="T13" fmla="*/ 0 h 869"/>
                <a:gd name="T14" fmla="*/ 223 w 763"/>
                <a:gd name="T15" fmla="*/ 523 h 869"/>
                <a:gd name="T16" fmla="*/ 367 w 763"/>
                <a:gd name="T17" fmla="*/ 679 h 869"/>
                <a:gd name="T18" fmla="*/ 539 w 763"/>
                <a:gd name="T19" fmla="*/ 487 h 869"/>
                <a:gd name="T20" fmla="*/ 539 w 763"/>
                <a:gd name="T21" fmla="*/ 0 h 869"/>
                <a:gd name="T22" fmla="*/ 762 w 763"/>
                <a:gd name="T23" fmla="*/ 0 h 869"/>
                <a:gd name="T24" fmla="*/ 762 w 763"/>
                <a:gd name="T25" fmla="*/ 845 h 869"/>
                <a:gd name="T26" fmla="*/ 547 w 763"/>
                <a:gd name="T27" fmla="*/ 845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3" h="869">
                  <a:moveTo>
                    <a:pt x="547" y="845"/>
                  </a:moveTo>
                  <a:lnTo>
                    <a:pt x="547" y="727"/>
                  </a:lnTo>
                  <a:lnTo>
                    <a:pt x="545" y="727"/>
                  </a:lnTo>
                  <a:cubicBezTo>
                    <a:pt x="494" y="817"/>
                    <a:pt x="403" y="868"/>
                    <a:pt x="288" y="868"/>
                  </a:cubicBezTo>
                  <a:cubicBezTo>
                    <a:pt x="121" y="868"/>
                    <a:pt x="0" y="772"/>
                    <a:pt x="0" y="554"/>
                  </a:cubicBezTo>
                  <a:lnTo>
                    <a:pt x="0" y="0"/>
                  </a:lnTo>
                  <a:lnTo>
                    <a:pt x="223" y="0"/>
                  </a:lnTo>
                  <a:lnTo>
                    <a:pt x="223" y="523"/>
                  </a:lnTo>
                  <a:cubicBezTo>
                    <a:pt x="223" y="653"/>
                    <a:pt x="299" y="679"/>
                    <a:pt x="367" y="679"/>
                  </a:cubicBezTo>
                  <a:cubicBezTo>
                    <a:pt x="440" y="679"/>
                    <a:pt x="539" y="636"/>
                    <a:pt x="539" y="487"/>
                  </a:cubicBezTo>
                  <a:lnTo>
                    <a:pt x="539" y="0"/>
                  </a:lnTo>
                  <a:lnTo>
                    <a:pt x="762" y="0"/>
                  </a:lnTo>
                  <a:lnTo>
                    <a:pt x="762" y="845"/>
                  </a:lnTo>
                  <a:lnTo>
                    <a:pt x="547" y="84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78" name="Freeform 14"/>
            <p:cNvSpPr>
              <a:spLocks noChangeArrowheads="1"/>
            </p:cNvSpPr>
            <p:nvPr/>
          </p:nvSpPr>
          <p:spPr bwMode="auto">
            <a:xfrm>
              <a:off x="6446838" y="3562350"/>
              <a:ext cx="80962" cy="411163"/>
            </a:xfrm>
            <a:custGeom>
              <a:avLst/>
              <a:gdLst>
                <a:gd name="T0" fmla="*/ 223 w 224"/>
                <a:gd name="T1" fmla="*/ 1142 h 1143"/>
                <a:gd name="T2" fmla="*/ 0 w 224"/>
                <a:gd name="T3" fmla="*/ 1142 h 1143"/>
                <a:gd name="T4" fmla="*/ 0 w 224"/>
                <a:gd name="T5" fmla="*/ 0 h 1143"/>
                <a:gd name="T6" fmla="*/ 223 w 224"/>
                <a:gd name="T7" fmla="*/ 0 h 1143"/>
                <a:gd name="T8" fmla="*/ 223 w 224"/>
                <a:gd name="T9" fmla="*/ 1142 h 1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" h="1143">
                  <a:moveTo>
                    <a:pt x="223" y="1142"/>
                  </a:moveTo>
                  <a:lnTo>
                    <a:pt x="0" y="1142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114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79" name="Freeform 15"/>
            <p:cNvSpPr>
              <a:spLocks noChangeArrowheads="1"/>
            </p:cNvSpPr>
            <p:nvPr/>
          </p:nvSpPr>
          <p:spPr bwMode="auto">
            <a:xfrm>
              <a:off x="6572250" y="3587750"/>
              <a:ext cx="171450" cy="388938"/>
            </a:xfrm>
            <a:custGeom>
              <a:avLst/>
              <a:gdLst>
                <a:gd name="T0" fmla="*/ 477 w 478"/>
                <a:gd name="T1" fmla="*/ 226 h 1081"/>
                <a:gd name="T2" fmla="*/ 477 w 478"/>
                <a:gd name="T3" fmla="*/ 384 h 1081"/>
                <a:gd name="T4" fmla="*/ 339 w 478"/>
                <a:gd name="T5" fmla="*/ 384 h 1081"/>
                <a:gd name="T6" fmla="*/ 339 w 478"/>
                <a:gd name="T7" fmla="*/ 843 h 1081"/>
                <a:gd name="T8" fmla="*/ 432 w 478"/>
                <a:gd name="T9" fmla="*/ 910 h 1081"/>
                <a:gd name="T10" fmla="*/ 477 w 478"/>
                <a:gd name="T11" fmla="*/ 907 h 1081"/>
                <a:gd name="T12" fmla="*/ 477 w 478"/>
                <a:gd name="T13" fmla="*/ 1077 h 1081"/>
                <a:gd name="T14" fmla="*/ 372 w 478"/>
                <a:gd name="T15" fmla="*/ 1080 h 1081"/>
                <a:gd name="T16" fmla="*/ 344 w 478"/>
                <a:gd name="T17" fmla="*/ 1080 h 1081"/>
                <a:gd name="T18" fmla="*/ 116 w 478"/>
                <a:gd name="T19" fmla="*/ 896 h 1081"/>
                <a:gd name="T20" fmla="*/ 116 w 478"/>
                <a:gd name="T21" fmla="*/ 386 h 1081"/>
                <a:gd name="T22" fmla="*/ 0 w 478"/>
                <a:gd name="T23" fmla="*/ 386 h 1081"/>
                <a:gd name="T24" fmla="*/ 0 w 478"/>
                <a:gd name="T25" fmla="*/ 228 h 1081"/>
                <a:gd name="T26" fmla="*/ 116 w 478"/>
                <a:gd name="T27" fmla="*/ 228 h 1081"/>
                <a:gd name="T28" fmla="*/ 116 w 478"/>
                <a:gd name="T29" fmla="*/ 0 h 1081"/>
                <a:gd name="T30" fmla="*/ 339 w 478"/>
                <a:gd name="T31" fmla="*/ 0 h 1081"/>
                <a:gd name="T32" fmla="*/ 339 w 478"/>
                <a:gd name="T33" fmla="*/ 226 h 1081"/>
                <a:gd name="T34" fmla="*/ 477 w 478"/>
                <a:gd name="T35" fmla="*/ 226 h 10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8" h="1081">
                  <a:moveTo>
                    <a:pt x="477" y="226"/>
                  </a:moveTo>
                  <a:lnTo>
                    <a:pt x="477" y="384"/>
                  </a:lnTo>
                  <a:lnTo>
                    <a:pt x="339" y="384"/>
                  </a:lnTo>
                  <a:lnTo>
                    <a:pt x="339" y="843"/>
                  </a:lnTo>
                  <a:cubicBezTo>
                    <a:pt x="339" y="891"/>
                    <a:pt x="341" y="910"/>
                    <a:pt x="432" y="910"/>
                  </a:cubicBezTo>
                  <a:cubicBezTo>
                    <a:pt x="446" y="910"/>
                    <a:pt x="463" y="907"/>
                    <a:pt x="477" y="907"/>
                  </a:cubicBezTo>
                  <a:lnTo>
                    <a:pt x="477" y="1077"/>
                  </a:lnTo>
                  <a:cubicBezTo>
                    <a:pt x="443" y="1080"/>
                    <a:pt x="406" y="1080"/>
                    <a:pt x="372" y="1080"/>
                  </a:cubicBezTo>
                  <a:lnTo>
                    <a:pt x="344" y="1080"/>
                  </a:lnTo>
                  <a:cubicBezTo>
                    <a:pt x="152" y="1080"/>
                    <a:pt x="116" y="1006"/>
                    <a:pt x="116" y="896"/>
                  </a:cubicBezTo>
                  <a:lnTo>
                    <a:pt x="116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6" y="228"/>
                  </a:lnTo>
                  <a:lnTo>
                    <a:pt x="116" y="0"/>
                  </a:lnTo>
                  <a:lnTo>
                    <a:pt x="339" y="0"/>
                  </a:lnTo>
                  <a:lnTo>
                    <a:pt x="339" y="226"/>
                  </a:lnTo>
                  <a:lnTo>
                    <a:pt x="477" y="22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80" name="Freeform 16"/>
            <p:cNvSpPr>
              <a:spLocks noChangeArrowheads="1"/>
            </p:cNvSpPr>
            <p:nvPr/>
          </p:nvSpPr>
          <p:spPr bwMode="auto">
            <a:xfrm>
              <a:off x="6800850" y="3559175"/>
              <a:ext cx="80963" cy="414338"/>
            </a:xfrm>
            <a:custGeom>
              <a:avLst/>
              <a:gdLst>
                <a:gd name="T0" fmla="*/ 223 w 224"/>
                <a:gd name="T1" fmla="*/ 206 h 1151"/>
                <a:gd name="T2" fmla="*/ 0 w 224"/>
                <a:gd name="T3" fmla="*/ 206 h 1151"/>
                <a:gd name="T4" fmla="*/ 0 w 224"/>
                <a:gd name="T5" fmla="*/ 0 h 1151"/>
                <a:gd name="T6" fmla="*/ 223 w 224"/>
                <a:gd name="T7" fmla="*/ 0 h 1151"/>
                <a:gd name="T8" fmla="*/ 223 w 224"/>
                <a:gd name="T9" fmla="*/ 206 h 1151"/>
                <a:gd name="T10" fmla="*/ 223 w 224"/>
                <a:gd name="T11" fmla="*/ 305 h 1151"/>
                <a:gd name="T12" fmla="*/ 223 w 224"/>
                <a:gd name="T13" fmla="*/ 1150 h 1151"/>
                <a:gd name="T14" fmla="*/ 0 w 224"/>
                <a:gd name="T15" fmla="*/ 1150 h 1151"/>
                <a:gd name="T16" fmla="*/ 0 w 224"/>
                <a:gd name="T17" fmla="*/ 305 h 1151"/>
                <a:gd name="T18" fmla="*/ 223 w 224"/>
                <a:gd name="T19" fmla="*/ 305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4" h="1151">
                  <a:moveTo>
                    <a:pt x="223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206"/>
                  </a:lnTo>
                  <a:close/>
                  <a:moveTo>
                    <a:pt x="223" y="305"/>
                  </a:moveTo>
                  <a:lnTo>
                    <a:pt x="223" y="1150"/>
                  </a:lnTo>
                  <a:lnTo>
                    <a:pt x="0" y="1150"/>
                  </a:lnTo>
                  <a:lnTo>
                    <a:pt x="0" y="305"/>
                  </a:lnTo>
                  <a:lnTo>
                    <a:pt x="223" y="30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81" name="Freeform 17"/>
            <p:cNvSpPr>
              <a:spLocks noChangeArrowheads="1"/>
            </p:cNvSpPr>
            <p:nvPr/>
          </p:nvSpPr>
          <p:spPr bwMode="auto">
            <a:xfrm>
              <a:off x="6942138" y="3660775"/>
              <a:ext cx="276225" cy="312738"/>
            </a:xfrm>
            <a:custGeom>
              <a:avLst/>
              <a:gdLst>
                <a:gd name="T0" fmla="*/ 765 w 766"/>
                <a:gd name="T1" fmla="*/ 868 h 869"/>
                <a:gd name="T2" fmla="*/ 542 w 766"/>
                <a:gd name="T3" fmla="*/ 868 h 869"/>
                <a:gd name="T4" fmla="*/ 542 w 766"/>
                <a:gd name="T5" fmla="*/ 355 h 869"/>
                <a:gd name="T6" fmla="*/ 398 w 766"/>
                <a:gd name="T7" fmla="*/ 189 h 869"/>
                <a:gd name="T8" fmla="*/ 223 w 766"/>
                <a:gd name="T9" fmla="*/ 383 h 869"/>
                <a:gd name="T10" fmla="*/ 223 w 766"/>
                <a:gd name="T11" fmla="*/ 868 h 869"/>
                <a:gd name="T12" fmla="*/ 0 w 766"/>
                <a:gd name="T13" fmla="*/ 868 h 869"/>
                <a:gd name="T14" fmla="*/ 0 w 766"/>
                <a:gd name="T15" fmla="*/ 23 h 869"/>
                <a:gd name="T16" fmla="*/ 215 w 766"/>
                <a:gd name="T17" fmla="*/ 23 h 869"/>
                <a:gd name="T18" fmla="*/ 215 w 766"/>
                <a:gd name="T19" fmla="*/ 147 h 869"/>
                <a:gd name="T20" fmla="*/ 217 w 766"/>
                <a:gd name="T21" fmla="*/ 147 h 869"/>
                <a:gd name="T22" fmla="*/ 471 w 766"/>
                <a:gd name="T23" fmla="*/ 0 h 869"/>
                <a:gd name="T24" fmla="*/ 765 w 766"/>
                <a:gd name="T25" fmla="*/ 282 h 869"/>
                <a:gd name="T26" fmla="*/ 765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765" y="868"/>
                  </a:moveTo>
                  <a:lnTo>
                    <a:pt x="542" y="868"/>
                  </a:ln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9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82" name="Freeform 18"/>
            <p:cNvSpPr>
              <a:spLocks noChangeArrowheads="1"/>
            </p:cNvSpPr>
            <p:nvPr/>
          </p:nvSpPr>
          <p:spPr bwMode="auto">
            <a:xfrm>
              <a:off x="7259638" y="3660775"/>
              <a:ext cx="293687" cy="438150"/>
            </a:xfrm>
            <a:custGeom>
              <a:avLst/>
              <a:gdLst>
                <a:gd name="T0" fmla="*/ 816 w 817"/>
                <a:gd name="T1" fmla="*/ 26 h 1216"/>
                <a:gd name="T2" fmla="*/ 816 w 817"/>
                <a:gd name="T3" fmla="*/ 826 h 1216"/>
                <a:gd name="T4" fmla="*/ 387 w 817"/>
                <a:gd name="T5" fmla="*/ 1215 h 1216"/>
                <a:gd name="T6" fmla="*/ 17 w 817"/>
                <a:gd name="T7" fmla="*/ 961 h 1216"/>
                <a:gd name="T8" fmla="*/ 260 w 817"/>
                <a:gd name="T9" fmla="*/ 961 h 1216"/>
                <a:gd name="T10" fmla="*/ 415 w 817"/>
                <a:gd name="T11" fmla="*/ 1046 h 1216"/>
                <a:gd name="T12" fmla="*/ 593 w 817"/>
                <a:gd name="T13" fmla="*/ 851 h 1216"/>
                <a:gd name="T14" fmla="*/ 593 w 817"/>
                <a:gd name="T15" fmla="*/ 750 h 1216"/>
                <a:gd name="T16" fmla="*/ 590 w 817"/>
                <a:gd name="T17" fmla="*/ 747 h 1216"/>
                <a:gd name="T18" fmla="*/ 365 w 817"/>
                <a:gd name="T19" fmla="*/ 874 h 1216"/>
                <a:gd name="T20" fmla="*/ 0 w 817"/>
                <a:gd name="T21" fmla="*/ 437 h 1216"/>
                <a:gd name="T22" fmla="*/ 353 w 817"/>
                <a:gd name="T23" fmla="*/ 0 h 1216"/>
                <a:gd name="T24" fmla="*/ 602 w 817"/>
                <a:gd name="T25" fmla="*/ 147 h 1216"/>
                <a:gd name="T26" fmla="*/ 604 w 817"/>
                <a:gd name="T27" fmla="*/ 147 h 1216"/>
                <a:gd name="T28" fmla="*/ 604 w 817"/>
                <a:gd name="T29" fmla="*/ 20 h 1216"/>
                <a:gd name="T30" fmla="*/ 816 w 817"/>
                <a:gd name="T31" fmla="*/ 20 h 1216"/>
                <a:gd name="T32" fmla="*/ 816 w 817"/>
                <a:gd name="T33" fmla="*/ 26 h 1216"/>
                <a:gd name="T34" fmla="*/ 407 w 817"/>
                <a:gd name="T35" fmla="*/ 688 h 1216"/>
                <a:gd name="T36" fmla="*/ 596 w 817"/>
                <a:gd name="T37" fmla="*/ 442 h 1216"/>
                <a:gd name="T38" fmla="*/ 404 w 817"/>
                <a:gd name="T39" fmla="*/ 195 h 1216"/>
                <a:gd name="T40" fmla="*/ 229 w 817"/>
                <a:gd name="T41" fmla="*/ 451 h 1216"/>
                <a:gd name="T42" fmla="*/ 407 w 817"/>
                <a:gd name="T43" fmla="*/ 688 h 1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17" h="1216">
                  <a:moveTo>
                    <a:pt x="816" y="26"/>
                  </a:moveTo>
                  <a:lnTo>
                    <a:pt x="816" y="826"/>
                  </a:lnTo>
                  <a:cubicBezTo>
                    <a:pt x="816" y="973"/>
                    <a:pt x="805" y="1215"/>
                    <a:pt x="387" y="1215"/>
                  </a:cubicBezTo>
                  <a:cubicBezTo>
                    <a:pt x="212" y="1215"/>
                    <a:pt x="29" y="1142"/>
                    <a:pt x="17" y="961"/>
                  </a:cubicBezTo>
                  <a:lnTo>
                    <a:pt x="260" y="961"/>
                  </a:lnTo>
                  <a:cubicBezTo>
                    <a:pt x="269" y="1004"/>
                    <a:pt x="288" y="1046"/>
                    <a:pt x="415" y="1046"/>
                  </a:cubicBezTo>
                  <a:cubicBezTo>
                    <a:pt x="534" y="1046"/>
                    <a:pt x="593" y="990"/>
                    <a:pt x="593" y="851"/>
                  </a:cubicBezTo>
                  <a:lnTo>
                    <a:pt x="593" y="750"/>
                  </a:lnTo>
                  <a:lnTo>
                    <a:pt x="590" y="747"/>
                  </a:lnTo>
                  <a:cubicBezTo>
                    <a:pt x="554" y="812"/>
                    <a:pt x="497" y="874"/>
                    <a:pt x="365" y="874"/>
                  </a:cubicBezTo>
                  <a:cubicBezTo>
                    <a:pt x="161" y="874"/>
                    <a:pt x="0" y="733"/>
                    <a:pt x="0" y="437"/>
                  </a:cubicBezTo>
                  <a:cubicBezTo>
                    <a:pt x="0" y="144"/>
                    <a:pt x="167" y="0"/>
                    <a:pt x="353" y="0"/>
                  </a:cubicBezTo>
                  <a:cubicBezTo>
                    <a:pt x="511" y="0"/>
                    <a:pt x="573" y="93"/>
                    <a:pt x="602" y="147"/>
                  </a:cubicBezTo>
                  <a:lnTo>
                    <a:pt x="604" y="147"/>
                  </a:lnTo>
                  <a:lnTo>
                    <a:pt x="604" y="20"/>
                  </a:lnTo>
                  <a:lnTo>
                    <a:pt x="816" y="20"/>
                  </a:lnTo>
                  <a:lnTo>
                    <a:pt x="816" y="26"/>
                  </a:lnTo>
                  <a:close/>
                  <a:moveTo>
                    <a:pt x="407" y="688"/>
                  </a:moveTo>
                  <a:cubicBezTo>
                    <a:pt x="559" y="688"/>
                    <a:pt x="596" y="558"/>
                    <a:pt x="596" y="442"/>
                  </a:cubicBezTo>
                  <a:cubicBezTo>
                    <a:pt x="596" y="308"/>
                    <a:pt x="528" y="195"/>
                    <a:pt x="404" y="195"/>
                  </a:cubicBezTo>
                  <a:cubicBezTo>
                    <a:pt x="322" y="195"/>
                    <a:pt x="229" y="254"/>
                    <a:pt x="229" y="451"/>
                  </a:cubicBezTo>
                  <a:cubicBezTo>
                    <a:pt x="229" y="561"/>
                    <a:pt x="274" y="688"/>
                    <a:pt x="407" y="6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</a:rPr>
            </a:fld>
            <a:endParaRPr lang="en-US" sz="800" dirty="0">
              <a:solidFill>
                <a:prstClr val="white">
                  <a:alpha val="50000"/>
                </a:prstClr>
              </a:solidFill>
            </a:endParaRPr>
          </a:p>
        </p:txBody>
      </p:sp>
      <p:grpSp>
        <p:nvGrpSpPr>
          <p:cNvPr id="2" name="Group 80"/>
          <p:cNvGrpSpPr/>
          <p:nvPr userDrawn="1"/>
        </p:nvGrpSpPr>
        <p:grpSpPr>
          <a:xfrm>
            <a:off x="7661372" y="276622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82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3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4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5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6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7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8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9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0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1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2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3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4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5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6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7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2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3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4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5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6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7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8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</p:grpSp>
      <p:sp>
        <p:nvSpPr>
          <p:cNvPr id="156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157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  <a:endParaRPr lang="en-US" dirty="0"/>
          </a:p>
        </p:txBody>
      </p:sp>
      <p:grpSp>
        <p:nvGrpSpPr>
          <p:cNvPr id="4" name="Group 29"/>
          <p:cNvGrpSpPr>
            <a:grpSpLocks noChangeAspect="1"/>
          </p:cNvGrpSpPr>
          <p:nvPr userDrawn="1"/>
        </p:nvGrpSpPr>
        <p:grpSpPr>
          <a:xfrm>
            <a:off x="328614" y="271991"/>
            <a:ext cx="1708434" cy="201168"/>
            <a:chOff x="2106613" y="3457575"/>
            <a:chExt cx="5446712" cy="641350"/>
          </a:xfrm>
          <a:solidFill>
            <a:schemeClr val="bg1"/>
          </a:solidFill>
        </p:grpSpPr>
        <p:sp>
          <p:nvSpPr>
            <p:cNvPr id="31" name="Freeform 1"/>
            <p:cNvSpPr>
              <a:spLocks noChangeArrowheads="1"/>
            </p:cNvSpPr>
            <p:nvPr/>
          </p:nvSpPr>
          <p:spPr bwMode="auto">
            <a:xfrm>
              <a:off x="2786063" y="3563938"/>
              <a:ext cx="325437" cy="411162"/>
            </a:xfrm>
            <a:custGeom>
              <a:avLst/>
              <a:gdLst>
                <a:gd name="T0" fmla="*/ 234 w 904"/>
                <a:gd name="T1" fmla="*/ 628 h 1140"/>
                <a:gd name="T2" fmla="*/ 234 w 904"/>
                <a:gd name="T3" fmla="*/ 1139 h 1140"/>
                <a:gd name="T4" fmla="*/ 0 w 904"/>
                <a:gd name="T5" fmla="*/ 1139 h 1140"/>
                <a:gd name="T6" fmla="*/ 0 w 904"/>
                <a:gd name="T7" fmla="*/ 0 h 1140"/>
                <a:gd name="T8" fmla="*/ 234 w 904"/>
                <a:gd name="T9" fmla="*/ 0 h 1140"/>
                <a:gd name="T10" fmla="*/ 234 w 904"/>
                <a:gd name="T11" fmla="*/ 432 h 1140"/>
                <a:gd name="T12" fmla="*/ 669 w 904"/>
                <a:gd name="T13" fmla="*/ 432 h 1140"/>
                <a:gd name="T14" fmla="*/ 669 w 904"/>
                <a:gd name="T15" fmla="*/ 0 h 1140"/>
                <a:gd name="T16" fmla="*/ 903 w 904"/>
                <a:gd name="T17" fmla="*/ 0 h 1140"/>
                <a:gd name="T18" fmla="*/ 903 w 904"/>
                <a:gd name="T19" fmla="*/ 1139 h 1140"/>
                <a:gd name="T20" fmla="*/ 669 w 904"/>
                <a:gd name="T21" fmla="*/ 1139 h 1140"/>
                <a:gd name="T22" fmla="*/ 669 w 904"/>
                <a:gd name="T23" fmla="*/ 628 h 1140"/>
                <a:gd name="T24" fmla="*/ 234 w 904"/>
                <a:gd name="T25" fmla="*/ 628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4" h="1140">
                  <a:moveTo>
                    <a:pt x="234" y="628"/>
                  </a:moveTo>
                  <a:lnTo>
                    <a:pt x="234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34" y="0"/>
                  </a:lnTo>
                  <a:lnTo>
                    <a:pt x="234" y="432"/>
                  </a:lnTo>
                  <a:lnTo>
                    <a:pt x="669" y="432"/>
                  </a:lnTo>
                  <a:lnTo>
                    <a:pt x="669" y="0"/>
                  </a:lnTo>
                  <a:lnTo>
                    <a:pt x="903" y="0"/>
                  </a:lnTo>
                  <a:lnTo>
                    <a:pt x="903" y="1139"/>
                  </a:lnTo>
                  <a:lnTo>
                    <a:pt x="669" y="1139"/>
                  </a:lnTo>
                  <a:lnTo>
                    <a:pt x="669" y="628"/>
                  </a:lnTo>
                  <a:lnTo>
                    <a:pt x="234" y="6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32" name="Freeform 2"/>
            <p:cNvSpPr>
              <a:spLocks noChangeArrowheads="1"/>
            </p:cNvSpPr>
            <p:nvPr/>
          </p:nvSpPr>
          <p:spPr bwMode="auto">
            <a:xfrm>
              <a:off x="3179763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33" name="Freeform 3"/>
            <p:cNvSpPr>
              <a:spLocks noChangeArrowheads="1"/>
            </p:cNvSpPr>
            <p:nvPr/>
          </p:nvSpPr>
          <p:spPr bwMode="auto">
            <a:xfrm>
              <a:off x="3294063" y="3587750"/>
              <a:ext cx="168275" cy="390525"/>
            </a:xfrm>
            <a:custGeom>
              <a:avLst/>
              <a:gdLst>
                <a:gd name="T0" fmla="*/ 466 w 467"/>
                <a:gd name="T1" fmla="*/ 228 h 1083"/>
                <a:gd name="T2" fmla="*/ 466 w 467"/>
                <a:gd name="T3" fmla="*/ 386 h 1083"/>
                <a:gd name="T4" fmla="*/ 330 w 467"/>
                <a:gd name="T5" fmla="*/ 386 h 1083"/>
                <a:gd name="T6" fmla="*/ 330 w 467"/>
                <a:gd name="T7" fmla="*/ 845 h 1083"/>
                <a:gd name="T8" fmla="*/ 421 w 467"/>
                <a:gd name="T9" fmla="*/ 913 h 1083"/>
                <a:gd name="T10" fmla="*/ 466 w 467"/>
                <a:gd name="T11" fmla="*/ 910 h 1083"/>
                <a:gd name="T12" fmla="*/ 466 w 467"/>
                <a:gd name="T13" fmla="*/ 1080 h 1083"/>
                <a:gd name="T14" fmla="*/ 364 w 467"/>
                <a:gd name="T15" fmla="*/ 1082 h 1083"/>
                <a:gd name="T16" fmla="*/ 336 w 467"/>
                <a:gd name="T17" fmla="*/ 1082 h 1083"/>
                <a:gd name="T18" fmla="*/ 113 w 467"/>
                <a:gd name="T19" fmla="*/ 899 h 1083"/>
                <a:gd name="T20" fmla="*/ 113 w 467"/>
                <a:gd name="T21" fmla="*/ 386 h 1083"/>
                <a:gd name="T22" fmla="*/ 0 w 467"/>
                <a:gd name="T23" fmla="*/ 386 h 1083"/>
                <a:gd name="T24" fmla="*/ 0 w 467"/>
                <a:gd name="T25" fmla="*/ 228 h 1083"/>
                <a:gd name="T26" fmla="*/ 113 w 467"/>
                <a:gd name="T27" fmla="*/ 228 h 1083"/>
                <a:gd name="T28" fmla="*/ 113 w 467"/>
                <a:gd name="T29" fmla="*/ 0 h 1083"/>
                <a:gd name="T30" fmla="*/ 330 w 467"/>
                <a:gd name="T31" fmla="*/ 0 h 1083"/>
                <a:gd name="T32" fmla="*/ 330 w 467"/>
                <a:gd name="T33" fmla="*/ 228 h 1083"/>
                <a:gd name="T34" fmla="*/ 466 w 467"/>
                <a:gd name="T35" fmla="*/ 228 h 1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7" h="1083">
                  <a:moveTo>
                    <a:pt x="466" y="228"/>
                  </a:moveTo>
                  <a:lnTo>
                    <a:pt x="466" y="386"/>
                  </a:lnTo>
                  <a:lnTo>
                    <a:pt x="330" y="386"/>
                  </a:lnTo>
                  <a:lnTo>
                    <a:pt x="330" y="845"/>
                  </a:lnTo>
                  <a:cubicBezTo>
                    <a:pt x="330" y="896"/>
                    <a:pt x="333" y="913"/>
                    <a:pt x="421" y="913"/>
                  </a:cubicBezTo>
                  <a:cubicBezTo>
                    <a:pt x="435" y="913"/>
                    <a:pt x="449" y="910"/>
                    <a:pt x="466" y="910"/>
                  </a:cubicBezTo>
                  <a:lnTo>
                    <a:pt x="466" y="1080"/>
                  </a:lnTo>
                  <a:cubicBezTo>
                    <a:pt x="432" y="1080"/>
                    <a:pt x="398" y="1082"/>
                    <a:pt x="364" y="1082"/>
                  </a:cubicBezTo>
                  <a:lnTo>
                    <a:pt x="336" y="1082"/>
                  </a:lnTo>
                  <a:cubicBezTo>
                    <a:pt x="147" y="1082"/>
                    <a:pt x="113" y="1009"/>
                    <a:pt x="113" y="899"/>
                  </a:cubicBezTo>
                  <a:lnTo>
                    <a:pt x="113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3" y="228"/>
                  </a:lnTo>
                  <a:lnTo>
                    <a:pt x="113" y="0"/>
                  </a:lnTo>
                  <a:lnTo>
                    <a:pt x="330" y="0"/>
                  </a:lnTo>
                  <a:lnTo>
                    <a:pt x="330" y="228"/>
                  </a:lnTo>
                  <a:lnTo>
                    <a:pt x="466" y="2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34" name="Freeform 4"/>
            <p:cNvSpPr>
              <a:spLocks noChangeArrowheads="1"/>
            </p:cNvSpPr>
            <p:nvPr/>
          </p:nvSpPr>
          <p:spPr bwMode="auto">
            <a:xfrm>
              <a:off x="3497263" y="3662363"/>
              <a:ext cx="279400" cy="320675"/>
            </a:xfrm>
            <a:custGeom>
              <a:avLst/>
              <a:gdLst>
                <a:gd name="T0" fmla="*/ 510 w 774"/>
                <a:gd name="T1" fmla="*/ 563 h 892"/>
                <a:gd name="T2" fmla="*/ 316 w 774"/>
                <a:gd name="T3" fmla="*/ 730 h 892"/>
                <a:gd name="T4" fmla="*/ 214 w 774"/>
                <a:gd name="T5" fmla="*/ 628 h 892"/>
                <a:gd name="T6" fmla="*/ 361 w 774"/>
                <a:gd name="T7" fmla="*/ 501 h 892"/>
                <a:gd name="T8" fmla="*/ 508 w 774"/>
                <a:gd name="T9" fmla="*/ 456 h 892"/>
                <a:gd name="T10" fmla="*/ 508 w 774"/>
                <a:gd name="T11" fmla="*/ 563 h 892"/>
                <a:gd name="T12" fmla="*/ 510 w 774"/>
                <a:gd name="T13" fmla="*/ 563 h 892"/>
                <a:gd name="T14" fmla="*/ 395 w 774"/>
                <a:gd name="T15" fmla="*/ 0 h 892"/>
                <a:gd name="T16" fmla="*/ 25 w 774"/>
                <a:gd name="T17" fmla="*/ 296 h 892"/>
                <a:gd name="T18" fmla="*/ 237 w 774"/>
                <a:gd name="T19" fmla="*/ 296 h 892"/>
                <a:gd name="T20" fmla="*/ 369 w 774"/>
                <a:gd name="T21" fmla="*/ 178 h 892"/>
                <a:gd name="T22" fmla="*/ 513 w 774"/>
                <a:gd name="T23" fmla="*/ 276 h 892"/>
                <a:gd name="T24" fmla="*/ 437 w 774"/>
                <a:gd name="T25" fmla="*/ 343 h 892"/>
                <a:gd name="T26" fmla="*/ 242 w 774"/>
                <a:gd name="T27" fmla="*/ 374 h 892"/>
                <a:gd name="T28" fmla="*/ 0 w 774"/>
                <a:gd name="T29" fmla="*/ 645 h 892"/>
                <a:gd name="T30" fmla="*/ 251 w 774"/>
                <a:gd name="T31" fmla="*/ 891 h 892"/>
                <a:gd name="T32" fmla="*/ 519 w 774"/>
                <a:gd name="T33" fmla="*/ 769 h 892"/>
                <a:gd name="T34" fmla="*/ 539 w 774"/>
                <a:gd name="T35" fmla="*/ 868 h 892"/>
                <a:gd name="T36" fmla="*/ 773 w 774"/>
                <a:gd name="T37" fmla="*/ 868 h 892"/>
                <a:gd name="T38" fmla="*/ 773 w 774"/>
                <a:gd name="T39" fmla="*/ 834 h 892"/>
                <a:gd name="T40" fmla="*/ 725 w 774"/>
                <a:gd name="T41" fmla="*/ 701 h 892"/>
                <a:gd name="T42" fmla="*/ 725 w 774"/>
                <a:gd name="T43" fmla="*/ 245 h 892"/>
                <a:gd name="T44" fmla="*/ 395 w 774"/>
                <a:gd name="T45" fmla="*/ 0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74" h="892">
                  <a:moveTo>
                    <a:pt x="510" y="563"/>
                  </a:moveTo>
                  <a:cubicBezTo>
                    <a:pt x="510" y="668"/>
                    <a:pt x="412" y="730"/>
                    <a:pt x="316" y="730"/>
                  </a:cubicBezTo>
                  <a:cubicBezTo>
                    <a:pt x="273" y="730"/>
                    <a:pt x="214" y="707"/>
                    <a:pt x="214" y="628"/>
                  </a:cubicBezTo>
                  <a:cubicBezTo>
                    <a:pt x="214" y="535"/>
                    <a:pt x="282" y="515"/>
                    <a:pt x="361" y="501"/>
                  </a:cubicBezTo>
                  <a:cubicBezTo>
                    <a:pt x="451" y="487"/>
                    <a:pt x="488" y="473"/>
                    <a:pt x="508" y="456"/>
                  </a:cubicBezTo>
                  <a:lnTo>
                    <a:pt x="508" y="563"/>
                  </a:lnTo>
                  <a:lnTo>
                    <a:pt x="510" y="563"/>
                  </a:lnTo>
                  <a:close/>
                  <a:moveTo>
                    <a:pt x="395" y="0"/>
                  </a:moveTo>
                  <a:cubicBezTo>
                    <a:pt x="225" y="0"/>
                    <a:pt x="50" y="36"/>
                    <a:pt x="25" y="296"/>
                  </a:cubicBezTo>
                  <a:lnTo>
                    <a:pt x="237" y="296"/>
                  </a:lnTo>
                  <a:cubicBezTo>
                    <a:pt x="242" y="248"/>
                    <a:pt x="262" y="178"/>
                    <a:pt x="369" y="178"/>
                  </a:cubicBezTo>
                  <a:cubicBezTo>
                    <a:pt x="426" y="178"/>
                    <a:pt x="513" y="183"/>
                    <a:pt x="513" y="276"/>
                  </a:cubicBezTo>
                  <a:cubicBezTo>
                    <a:pt x="513" y="323"/>
                    <a:pt x="471" y="337"/>
                    <a:pt x="437" y="343"/>
                  </a:cubicBezTo>
                  <a:lnTo>
                    <a:pt x="242" y="374"/>
                  </a:lnTo>
                  <a:cubicBezTo>
                    <a:pt x="104" y="394"/>
                    <a:pt x="0" y="479"/>
                    <a:pt x="0" y="645"/>
                  </a:cubicBezTo>
                  <a:cubicBezTo>
                    <a:pt x="0" y="820"/>
                    <a:pt x="127" y="891"/>
                    <a:pt x="251" y="891"/>
                  </a:cubicBezTo>
                  <a:cubicBezTo>
                    <a:pt x="397" y="891"/>
                    <a:pt x="468" y="820"/>
                    <a:pt x="519" y="769"/>
                  </a:cubicBezTo>
                  <a:cubicBezTo>
                    <a:pt x="524" y="817"/>
                    <a:pt x="527" y="828"/>
                    <a:pt x="539" y="868"/>
                  </a:cubicBezTo>
                  <a:lnTo>
                    <a:pt x="773" y="868"/>
                  </a:lnTo>
                  <a:lnTo>
                    <a:pt x="773" y="834"/>
                  </a:lnTo>
                  <a:cubicBezTo>
                    <a:pt x="747" y="826"/>
                    <a:pt x="725" y="803"/>
                    <a:pt x="725" y="701"/>
                  </a:cubicBezTo>
                  <a:lnTo>
                    <a:pt x="725" y="245"/>
                  </a:lnTo>
                  <a:cubicBezTo>
                    <a:pt x="725" y="36"/>
                    <a:pt x="510" y="0"/>
                    <a:pt x="395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35" name="Freeform 5"/>
            <p:cNvSpPr>
              <a:spLocks noChangeArrowheads="1"/>
            </p:cNvSpPr>
            <p:nvPr/>
          </p:nvSpPr>
          <p:spPr bwMode="auto">
            <a:xfrm>
              <a:off x="3805238" y="3662363"/>
              <a:ext cx="276225" cy="320675"/>
            </a:xfrm>
            <a:custGeom>
              <a:avLst/>
              <a:gdLst>
                <a:gd name="T0" fmla="*/ 762 w 766"/>
                <a:gd name="T1" fmla="*/ 558 h 889"/>
                <a:gd name="T2" fmla="*/ 762 w 766"/>
                <a:gd name="T3" fmla="*/ 560 h 889"/>
                <a:gd name="T4" fmla="*/ 762 w 766"/>
                <a:gd name="T5" fmla="*/ 560 h 889"/>
                <a:gd name="T6" fmla="*/ 762 w 766"/>
                <a:gd name="T7" fmla="*/ 558 h 889"/>
                <a:gd name="T8" fmla="*/ 384 w 766"/>
                <a:gd name="T9" fmla="*/ 888 h 889"/>
                <a:gd name="T10" fmla="*/ 0 w 766"/>
                <a:gd name="T11" fmla="*/ 467 h 889"/>
                <a:gd name="T12" fmla="*/ 398 w 766"/>
                <a:gd name="T13" fmla="*/ 0 h 889"/>
                <a:gd name="T14" fmla="*/ 765 w 766"/>
                <a:gd name="T15" fmla="*/ 323 h 889"/>
                <a:gd name="T16" fmla="*/ 545 w 766"/>
                <a:gd name="T17" fmla="*/ 323 h 889"/>
                <a:gd name="T18" fmla="*/ 401 w 766"/>
                <a:gd name="T19" fmla="*/ 189 h 889"/>
                <a:gd name="T20" fmla="*/ 229 w 766"/>
                <a:gd name="T21" fmla="*/ 433 h 889"/>
                <a:gd name="T22" fmla="*/ 398 w 766"/>
                <a:gd name="T23" fmla="*/ 707 h 889"/>
                <a:gd name="T24" fmla="*/ 545 w 766"/>
                <a:gd name="T25" fmla="*/ 560 h 889"/>
                <a:gd name="T26" fmla="*/ 762 w 766"/>
                <a:gd name="T27" fmla="*/ 560 h 889"/>
                <a:gd name="T28" fmla="*/ 384 w 766"/>
                <a:gd name="T29" fmla="*/ 888 h 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6" h="889">
                  <a:moveTo>
                    <a:pt x="762" y="558"/>
                  </a:moveTo>
                  <a:cubicBezTo>
                    <a:pt x="762" y="558"/>
                    <a:pt x="762" y="559"/>
                    <a:pt x="762" y="560"/>
                  </a:cubicBezTo>
                  <a:lnTo>
                    <a:pt x="762" y="560"/>
                  </a:lnTo>
                  <a:lnTo>
                    <a:pt x="762" y="558"/>
                  </a:lnTo>
                  <a:close/>
                  <a:moveTo>
                    <a:pt x="384" y="888"/>
                  </a:moveTo>
                  <a:cubicBezTo>
                    <a:pt x="74" y="888"/>
                    <a:pt x="0" y="645"/>
                    <a:pt x="0" y="467"/>
                  </a:cubicBezTo>
                  <a:cubicBezTo>
                    <a:pt x="0" y="195"/>
                    <a:pt x="116" y="0"/>
                    <a:pt x="398" y="0"/>
                  </a:cubicBezTo>
                  <a:cubicBezTo>
                    <a:pt x="528" y="0"/>
                    <a:pt x="743" y="62"/>
                    <a:pt x="765" y="323"/>
                  </a:cubicBezTo>
                  <a:lnTo>
                    <a:pt x="545" y="323"/>
                  </a:lnTo>
                  <a:cubicBezTo>
                    <a:pt x="537" y="268"/>
                    <a:pt x="503" y="180"/>
                    <a:pt x="401" y="189"/>
                  </a:cubicBezTo>
                  <a:cubicBezTo>
                    <a:pt x="263" y="189"/>
                    <a:pt x="229" y="329"/>
                    <a:pt x="229" y="433"/>
                  </a:cubicBezTo>
                  <a:cubicBezTo>
                    <a:pt x="229" y="527"/>
                    <a:pt x="232" y="707"/>
                    <a:pt x="398" y="707"/>
                  </a:cubicBezTo>
                  <a:cubicBezTo>
                    <a:pt x="508" y="707"/>
                    <a:pt x="545" y="600"/>
                    <a:pt x="545" y="560"/>
                  </a:cubicBezTo>
                  <a:lnTo>
                    <a:pt x="762" y="560"/>
                  </a:lnTo>
                  <a:cubicBezTo>
                    <a:pt x="753" y="650"/>
                    <a:pt x="683" y="888"/>
                    <a:pt x="384" y="8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36" name="Freeform 6"/>
            <p:cNvSpPr>
              <a:spLocks noChangeArrowheads="1"/>
            </p:cNvSpPr>
            <p:nvPr/>
          </p:nvSpPr>
          <p:spPr bwMode="auto">
            <a:xfrm>
              <a:off x="4124325" y="3563938"/>
              <a:ext cx="269875" cy="411162"/>
            </a:xfrm>
            <a:custGeom>
              <a:avLst/>
              <a:gdLst>
                <a:gd name="T0" fmla="*/ 750 w 751"/>
                <a:gd name="T1" fmla="*/ 1139 h 1140"/>
                <a:gd name="T2" fmla="*/ 533 w 751"/>
                <a:gd name="T3" fmla="*/ 1139 h 1140"/>
                <a:gd name="T4" fmla="*/ 533 w 751"/>
                <a:gd name="T5" fmla="*/ 626 h 1140"/>
                <a:gd name="T6" fmla="*/ 389 w 751"/>
                <a:gd name="T7" fmla="*/ 460 h 1140"/>
                <a:gd name="T8" fmla="*/ 217 w 751"/>
                <a:gd name="T9" fmla="*/ 654 h 1140"/>
                <a:gd name="T10" fmla="*/ 217 w 751"/>
                <a:gd name="T11" fmla="*/ 1139 h 1140"/>
                <a:gd name="T12" fmla="*/ 0 w 751"/>
                <a:gd name="T13" fmla="*/ 1139 h 1140"/>
                <a:gd name="T14" fmla="*/ 0 w 751"/>
                <a:gd name="T15" fmla="*/ 0 h 1140"/>
                <a:gd name="T16" fmla="*/ 217 w 751"/>
                <a:gd name="T17" fmla="*/ 0 h 1140"/>
                <a:gd name="T18" fmla="*/ 217 w 751"/>
                <a:gd name="T19" fmla="*/ 406 h 1140"/>
                <a:gd name="T20" fmla="*/ 220 w 751"/>
                <a:gd name="T21" fmla="*/ 406 h 1140"/>
                <a:gd name="T22" fmla="*/ 463 w 751"/>
                <a:gd name="T23" fmla="*/ 274 h 1140"/>
                <a:gd name="T24" fmla="*/ 750 w 751"/>
                <a:gd name="T25" fmla="*/ 556 h 1140"/>
                <a:gd name="T26" fmla="*/ 750 w 751"/>
                <a:gd name="T27" fmla="*/ 1139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51" h="1140">
                  <a:moveTo>
                    <a:pt x="750" y="1139"/>
                  </a:moveTo>
                  <a:lnTo>
                    <a:pt x="533" y="1139"/>
                  </a:lnTo>
                  <a:lnTo>
                    <a:pt x="533" y="626"/>
                  </a:lnTo>
                  <a:cubicBezTo>
                    <a:pt x="533" y="564"/>
                    <a:pt x="530" y="460"/>
                    <a:pt x="389" y="460"/>
                  </a:cubicBezTo>
                  <a:cubicBezTo>
                    <a:pt x="293" y="460"/>
                    <a:pt x="217" y="528"/>
                    <a:pt x="217" y="654"/>
                  </a:cubicBezTo>
                  <a:lnTo>
                    <a:pt x="217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17" y="0"/>
                  </a:lnTo>
                  <a:lnTo>
                    <a:pt x="217" y="406"/>
                  </a:lnTo>
                  <a:lnTo>
                    <a:pt x="220" y="406"/>
                  </a:lnTo>
                  <a:cubicBezTo>
                    <a:pt x="248" y="336"/>
                    <a:pt x="341" y="274"/>
                    <a:pt x="463" y="274"/>
                  </a:cubicBezTo>
                  <a:cubicBezTo>
                    <a:pt x="626" y="274"/>
                    <a:pt x="750" y="370"/>
                    <a:pt x="750" y="556"/>
                  </a:cubicBezTo>
                  <a:lnTo>
                    <a:pt x="750" y="113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37" name="Freeform 7"/>
            <p:cNvSpPr>
              <a:spLocks noChangeArrowheads="1"/>
            </p:cNvSpPr>
            <p:nvPr/>
          </p:nvSpPr>
          <p:spPr bwMode="auto">
            <a:xfrm>
              <a:off x="4457700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38" name="Freeform 8"/>
            <p:cNvSpPr>
              <a:spLocks noChangeArrowheads="1"/>
            </p:cNvSpPr>
            <p:nvPr/>
          </p:nvSpPr>
          <p:spPr bwMode="auto">
            <a:xfrm>
              <a:off x="2106613" y="3457575"/>
              <a:ext cx="623887" cy="623888"/>
            </a:xfrm>
            <a:custGeom>
              <a:avLst/>
              <a:gdLst>
                <a:gd name="T0" fmla="*/ 1030 w 1734"/>
                <a:gd name="T1" fmla="*/ 175 h 1732"/>
                <a:gd name="T2" fmla="*/ 1558 w 1734"/>
                <a:gd name="T3" fmla="*/ 702 h 1732"/>
                <a:gd name="T4" fmla="*/ 1733 w 1734"/>
                <a:gd name="T5" fmla="*/ 866 h 1732"/>
                <a:gd name="T6" fmla="*/ 1733 w 1734"/>
                <a:gd name="T7" fmla="*/ 866 h 1732"/>
                <a:gd name="T8" fmla="*/ 1558 w 1734"/>
                <a:gd name="T9" fmla="*/ 1029 h 1732"/>
                <a:gd name="T10" fmla="*/ 1558 w 1734"/>
                <a:gd name="T11" fmla="*/ 1029 h 1732"/>
                <a:gd name="T12" fmla="*/ 1030 w 1734"/>
                <a:gd name="T13" fmla="*/ 1556 h 1732"/>
                <a:gd name="T14" fmla="*/ 866 w 1734"/>
                <a:gd name="T15" fmla="*/ 1731 h 1732"/>
                <a:gd name="T16" fmla="*/ 866 w 1734"/>
                <a:gd name="T17" fmla="*/ 1731 h 1732"/>
                <a:gd name="T18" fmla="*/ 703 w 1734"/>
                <a:gd name="T19" fmla="*/ 1556 h 1732"/>
                <a:gd name="T20" fmla="*/ 175 w 1734"/>
                <a:gd name="T21" fmla="*/ 1029 h 1732"/>
                <a:gd name="T22" fmla="*/ 0 w 1734"/>
                <a:gd name="T23" fmla="*/ 866 h 1732"/>
                <a:gd name="T24" fmla="*/ 0 w 1734"/>
                <a:gd name="T25" fmla="*/ 866 h 1732"/>
                <a:gd name="T26" fmla="*/ 175 w 1734"/>
                <a:gd name="T27" fmla="*/ 702 h 1732"/>
                <a:gd name="T28" fmla="*/ 703 w 1734"/>
                <a:gd name="T29" fmla="*/ 175 h 1732"/>
                <a:gd name="T30" fmla="*/ 866 w 1734"/>
                <a:gd name="T31" fmla="*/ 0 h 1732"/>
                <a:gd name="T32" fmla="*/ 866 w 1734"/>
                <a:gd name="T33" fmla="*/ 0 h 1732"/>
                <a:gd name="T34" fmla="*/ 1030 w 1734"/>
                <a:gd name="T35" fmla="*/ 175 h 1732"/>
                <a:gd name="T36" fmla="*/ 864 w 1734"/>
                <a:gd name="T37" fmla="*/ 1150 h 1732"/>
                <a:gd name="T38" fmla="*/ 1149 w 1734"/>
                <a:gd name="T39" fmla="*/ 866 h 1732"/>
                <a:gd name="T40" fmla="*/ 864 w 1734"/>
                <a:gd name="T41" fmla="*/ 581 h 1732"/>
                <a:gd name="T42" fmla="*/ 581 w 1734"/>
                <a:gd name="T43" fmla="*/ 866 h 1732"/>
                <a:gd name="T44" fmla="*/ 864 w 1734"/>
                <a:gd name="T45" fmla="*/ 1150 h 1732"/>
                <a:gd name="T46" fmla="*/ 488 w 1734"/>
                <a:gd name="T47" fmla="*/ 440 h 1732"/>
                <a:gd name="T48" fmla="*/ 793 w 1734"/>
                <a:gd name="T49" fmla="*/ 440 h 1732"/>
                <a:gd name="T50" fmla="*/ 793 w 1734"/>
                <a:gd name="T51" fmla="*/ 302 h 1732"/>
                <a:gd name="T52" fmla="*/ 488 w 1734"/>
                <a:gd name="T53" fmla="*/ 440 h 1732"/>
                <a:gd name="T54" fmla="*/ 937 w 1734"/>
                <a:gd name="T55" fmla="*/ 440 h 1732"/>
                <a:gd name="T56" fmla="*/ 1242 w 1734"/>
                <a:gd name="T57" fmla="*/ 440 h 1732"/>
                <a:gd name="T58" fmla="*/ 937 w 1734"/>
                <a:gd name="T59" fmla="*/ 302 h 1732"/>
                <a:gd name="T60" fmla="*/ 937 w 1734"/>
                <a:gd name="T61" fmla="*/ 440 h 1732"/>
                <a:gd name="T62" fmla="*/ 864 w 1734"/>
                <a:gd name="T63" fmla="*/ 1435 h 1732"/>
                <a:gd name="T64" fmla="*/ 1242 w 1734"/>
                <a:gd name="T65" fmla="*/ 1294 h 1732"/>
                <a:gd name="T66" fmla="*/ 488 w 1734"/>
                <a:gd name="T67" fmla="*/ 1294 h 1732"/>
                <a:gd name="T68" fmla="*/ 864 w 1734"/>
                <a:gd name="T69" fmla="*/ 1435 h 1732"/>
                <a:gd name="T70" fmla="*/ 864 w 1734"/>
                <a:gd name="T71" fmla="*/ 1009 h 1732"/>
                <a:gd name="T72" fmla="*/ 1008 w 1734"/>
                <a:gd name="T73" fmla="*/ 869 h 1732"/>
                <a:gd name="T74" fmla="*/ 864 w 1734"/>
                <a:gd name="T75" fmla="*/ 728 h 1732"/>
                <a:gd name="T76" fmla="*/ 723 w 1734"/>
                <a:gd name="T77" fmla="*/ 869 h 1732"/>
                <a:gd name="T78" fmla="*/ 864 w 1734"/>
                <a:gd name="T79" fmla="*/ 1009 h 1732"/>
                <a:gd name="T80" fmla="*/ 548 w 1734"/>
                <a:gd name="T81" fmla="*/ 1150 h 1732"/>
                <a:gd name="T82" fmla="*/ 440 w 1734"/>
                <a:gd name="T83" fmla="*/ 866 h 1732"/>
                <a:gd name="T84" fmla="*/ 548 w 1734"/>
                <a:gd name="T85" fmla="*/ 581 h 1732"/>
                <a:gd name="T86" fmla="*/ 373 w 1734"/>
                <a:gd name="T87" fmla="*/ 581 h 1732"/>
                <a:gd name="T88" fmla="*/ 296 w 1734"/>
                <a:gd name="T89" fmla="*/ 866 h 1732"/>
                <a:gd name="T90" fmla="*/ 373 w 1734"/>
                <a:gd name="T91" fmla="*/ 1150 h 1732"/>
                <a:gd name="T92" fmla="*/ 548 w 1734"/>
                <a:gd name="T93" fmla="*/ 1150 h 1732"/>
                <a:gd name="T94" fmla="*/ 1358 w 1734"/>
                <a:gd name="T95" fmla="*/ 1150 h 1732"/>
                <a:gd name="T96" fmla="*/ 1434 w 1734"/>
                <a:gd name="T97" fmla="*/ 866 h 1732"/>
                <a:gd name="T98" fmla="*/ 1358 w 1734"/>
                <a:gd name="T99" fmla="*/ 581 h 1732"/>
                <a:gd name="T100" fmla="*/ 1183 w 1734"/>
                <a:gd name="T101" fmla="*/ 581 h 1732"/>
                <a:gd name="T102" fmla="*/ 1293 w 1734"/>
                <a:gd name="T103" fmla="*/ 866 h 1732"/>
                <a:gd name="T104" fmla="*/ 1183 w 1734"/>
                <a:gd name="T105" fmla="*/ 1150 h 1732"/>
                <a:gd name="T106" fmla="*/ 1358 w 1734"/>
                <a:gd name="T107" fmla="*/ 1150 h 1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734" h="1732">
                  <a:moveTo>
                    <a:pt x="1030" y="175"/>
                  </a:moveTo>
                  <a:cubicBezTo>
                    <a:pt x="1290" y="237"/>
                    <a:pt x="1496" y="440"/>
                    <a:pt x="1558" y="702"/>
                  </a:cubicBezTo>
                  <a:cubicBezTo>
                    <a:pt x="1578" y="790"/>
                    <a:pt x="1640" y="857"/>
                    <a:pt x="1733" y="866"/>
                  </a:cubicBezTo>
                  <a:lnTo>
                    <a:pt x="1733" y="866"/>
                  </a:lnTo>
                  <a:cubicBezTo>
                    <a:pt x="1640" y="874"/>
                    <a:pt x="1578" y="941"/>
                    <a:pt x="1558" y="1029"/>
                  </a:cubicBezTo>
                  <a:lnTo>
                    <a:pt x="1558" y="1029"/>
                  </a:lnTo>
                  <a:cubicBezTo>
                    <a:pt x="1496" y="1288"/>
                    <a:pt x="1290" y="1497"/>
                    <a:pt x="1030" y="1556"/>
                  </a:cubicBezTo>
                  <a:cubicBezTo>
                    <a:pt x="940" y="1576"/>
                    <a:pt x="875" y="1638"/>
                    <a:pt x="866" y="1731"/>
                  </a:cubicBezTo>
                  <a:lnTo>
                    <a:pt x="866" y="1731"/>
                  </a:lnTo>
                  <a:cubicBezTo>
                    <a:pt x="858" y="1638"/>
                    <a:pt x="790" y="1576"/>
                    <a:pt x="703" y="1556"/>
                  </a:cubicBezTo>
                  <a:cubicBezTo>
                    <a:pt x="443" y="1494"/>
                    <a:pt x="237" y="1288"/>
                    <a:pt x="175" y="1029"/>
                  </a:cubicBezTo>
                  <a:cubicBezTo>
                    <a:pt x="155" y="941"/>
                    <a:pt x="93" y="874"/>
                    <a:pt x="0" y="866"/>
                  </a:cubicBezTo>
                  <a:lnTo>
                    <a:pt x="0" y="866"/>
                  </a:lnTo>
                  <a:cubicBezTo>
                    <a:pt x="93" y="857"/>
                    <a:pt x="155" y="790"/>
                    <a:pt x="175" y="702"/>
                  </a:cubicBezTo>
                  <a:cubicBezTo>
                    <a:pt x="237" y="443"/>
                    <a:pt x="440" y="237"/>
                    <a:pt x="703" y="175"/>
                  </a:cubicBezTo>
                  <a:cubicBezTo>
                    <a:pt x="790" y="152"/>
                    <a:pt x="858" y="93"/>
                    <a:pt x="866" y="0"/>
                  </a:cubicBezTo>
                  <a:lnTo>
                    <a:pt x="866" y="0"/>
                  </a:lnTo>
                  <a:cubicBezTo>
                    <a:pt x="872" y="93"/>
                    <a:pt x="940" y="155"/>
                    <a:pt x="1030" y="175"/>
                  </a:cubicBezTo>
                  <a:close/>
                  <a:moveTo>
                    <a:pt x="864" y="1150"/>
                  </a:moveTo>
                  <a:cubicBezTo>
                    <a:pt x="1022" y="1150"/>
                    <a:pt x="1149" y="1023"/>
                    <a:pt x="1149" y="866"/>
                  </a:cubicBezTo>
                  <a:cubicBezTo>
                    <a:pt x="1149" y="708"/>
                    <a:pt x="1022" y="581"/>
                    <a:pt x="864" y="581"/>
                  </a:cubicBezTo>
                  <a:cubicBezTo>
                    <a:pt x="706" y="581"/>
                    <a:pt x="581" y="708"/>
                    <a:pt x="581" y="866"/>
                  </a:cubicBezTo>
                  <a:cubicBezTo>
                    <a:pt x="581" y="1023"/>
                    <a:pt x="708" y="1150"/>
                    <a:pt x="864" y="1150"/>
                  </a:cubicBezTo>
                  <a:close/>
                  <a:moveTo>
                    <a:pt x="488" y="440"/>
                  </a:moveTo>
                  <a:lnTo>
                    <a:pt x="793" y="440"/>
                  </a:lnTo>
                  <a:lnTo>
                    <a:pt x="793" y="302"/>
                  </a:lnTo>
                  <a:cubicBezTo>
                    <a:pt x="677" y="318"/>
                    <a:pt x="573" y="366"/>
                    <a:pt x="488" y="440"/>
                  </a:cubicBezTo>
                  <a:close/>
                  <a:moveTo>
                    <a:pt x="937" y="440"/>
                  </a:moveTo>
                  <a:lnTo>
                    <a:pt x="1242" y="440"/>
                  </a:lnTo>
                  <a:cubicBezTo>
                    <a:pt x="1157" y="366"/>
                    <a:pt x="1053" y="316"/>
                    <a:pt x="937" y="302"/>
                  </a:cubicBezTo>
                  <a:lnTo>
                    <a:pt x="937" y="440"/>
                  </a:lnTo>
                  <a:close/>
                  <a:moveTo>
                    <a:pt x="864" y="1435"/>
                  </a:moveTo>
                  <a:cubicBezTo>
                    <a:pt x="1039" y="1435"/>
                    <a:pt x="1140" y="1381"/>
                    <a:pt x="1242" y="1294"/>
                  </a:cubicBezTo>
                  <a:lnTo>
                    <a:pt x="488" y="1294"/>
                  </a:lnTo>
                  <a:cubicBezTo>
                    <a:pt x="590" y="1381"/>
                    <a:pt x="720" y="1435"/>
                    <a:pt x="864" y="1435"/>
                  </a:cubicBezTo>
                  <a:close/>
                  <a:moveTo>
                    <a:pt x="864" y="1009"/>
                  </a:moveTo>
                  <a:cubicBezTo>
                    <a:pt x="943" y="1009"/>
                    <a:pt x="1008" y="944"/>
                    <a:pt x="1008" y="869"/>
                  </a:cubicBezTo>
                  <a:cubicBezTo>
                    <a:pt x="1008" y="790"/>
                    <a:pt x="946" y="728"/>
                    <a:pt x="864" y="728"/>
                  </a:cubicBezTo>
                  <a:cubicBezTo>
                    <a:pt x="785" y="728"/>
                    <a:pt x="723" y="790"/>
                    <a:pt x="723" y="869"/>
                  </a:cubicBezTo>
                  <a:cubicBezTo>
                    <a:pt x="723" y="944"/>
                    <a:pt x="787" y="1009"/>
                    <a:pt x="864" y="1009"/>
                  </a:cubicBezTo>
                  <a:close/>
                  <a:moveTo>
                    <a:pt x="548" y="1150"/>
                  </a:moveTo>
                  <a:cubicBezTo>
                    <a:pt x="480" y="1074"/>
                    <a:pt x="440" y="975"/>
                    <a:pt x="440" y="866"/>
                  </a:cubicBezTo>
                  <a:cubicBezTo>
                    <a:pt x="440" y="756"/>
                    <a:pt x="480" y="657"/>
                    <a:pt x="548" y="581"/>
                  </a:cubicBezTo>
                  <a:lnTo>
                    <a:pt x="373" y="581"/>
                  </a:lnTo>
                  <a:cubicBezTo>
                    <a:pt x="325" y="666"/>
                    <a:pt x="296" y="762"/>
                    <a:pt x="296" y="866"/>
                  </a:cubicBezTo>
                  <a:cubicBezTo>
                    <a:pt x="296" y="969"/>
                    <a:pt x="325" y="1065"/>
                    <a:pt x="373" y="1150"/>
                  </a:cubicBezTo>
                  <a:lnTo>
                    <a:pt x="548" y="1150"/>
                  </a:lnTo>
                  <a:close/>
                  <a:moveTo>
                    <a:pt x="1358" y="1150"/>
                  </a:moveTo>
                  <a:cubicBezTo>
                    <a:pt x="1406" y="1065"/>
                    <a:pt x="1434" y="969"/>
                    <a:pt x="1434" y="866"/>
                  </a:cubicBezTo>
                  <a:cubicBezTo>
                    <a:pt x="1434" y="762"/>
                    <a:pt x="1406" y="666"/>
                    <a:pt x="1358" y="581"/>
                  </a:cubicBezTo>
                  <a:lnTo>
                    <a:pt x="1183" y="581"/>
                  </a:lnTo>
                  <a:cubicBezTo>
                    <a:pt x="1250" y="657"/>
                    <a:pt x="1293" y="756"/>
                    <a:pt x="1293" y="866"/>
                  </a:cubicBezTo>
                  <a:cubicBezTo>
                    <a:pt x="1293" y="975"/>
                    <a:pt x="1250" y="1074"/>
                    <a:pt x="1183" y="1150"/>
                  </a:cubicBezTo>
                  <a:lnTo>
                    <a:pt x="1358" y="115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39" name="Freeform 9"/>
            <p:cNvSpPr>
              <a:spLocks noChangeArrowheads="1"/>
            </p:cNvSpPr>
            <p:nvPr/>
          </p:nvSpPr>
          <p:spPr bwMode="auto">
            <a:xfrm>
              <a:off x="4718050" y="3551238"/>
              <a:ext cx="366713" cy="433387"/>
            </a:xfrm>
            <a:custGeom>
              <a:avLst/>
              <a:gdLst>
                <a:gd name="T0" fmla="*/ 779 w 1019"/>
                <a:gd name="T1" fmla="*/ 407 h 1205"/>
                <a:gd name="T2" fmla="*/ 525 w 1019"/>
                <a:gd name="T3" fmla="*/ 209 h 1205"/>
                <a:gd name="T4" fmla="*/ 243 w 1019"/>
                <a:gd name="T5" fmla="*/ 610 h 1205"/>
                <a:gd name="T6" fmla="*/ 525 w 1019"/>
                <a:gd name="T7" fmla="*/ 998 h 1205"/>
                <a:gd name="T8" fmla="*/ 779 w 1019"/>
                <a:gd name="T9" fmla="*/ 784 h 1205"/>
                <a:gd name="T10" fmla="*/ 1018 w 1019"/>
                <a:gd name="T11" fmla="*/ 784 h 1205"/>
                <a:gd name="T12" fmla="*/ 522 w 1019"/>
                <a:gd name="T13" fmla="*/ 1204 h 1205"/>
                <a:gd name="T14" fmla="*/ 0 w 1019"/>
                <a:gd name="T15" fmla="*/ 604 h 1205"/>
                <a:gd name="T16" fmla="*/ 525 w 1019"/>
                <a:gd name="T17" fmla="*/ 0 h 1205"/>
                <a:gd name="T18" fmla="*/ 1018 w 1019"/>
                <a:gd name="T19" fmla="*/ 404 h 1205"/>
                <a:gd name="T20" fmla="*/ 779 w 1019"/>
                <a:gd name="T21" fmla="*/ 404 h 1205"/>
                <a:gd name="T22" fmla="*/ 779 w 1019"/>
                <a:gd name="T23" fmla="*/ 407 h 1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19" h="1205">
                  <a:moveTo>
                    <a:pt x="779" y="407"/>
                  </a:moveTo>
                  <a:cubicBezTo>
                    <a:pt x="759" y="339"/>
                    <a:pt x="722" y="209"/>
                    <a:pt x="525" y="209"/>
                  </a:cubicBezTo>
                  <a:cubicBezTo>
                    <a:pt x="409" y="209"/>
                    <a:pt x="243" y="285"/>
                    <a:pt x="243" y="610"/>
                  </a:cubicBezTo>
                  <a:cubicBezTo>
                    <a:pt x="243" y="815"/>
                    <a:pt x="324" y="998"/>
                    <a:pt x="525" y="998"/>
                  </a:cubicBezTo>
                  <a:cubicBezTo>
                    <a:pt x="657" y="998"/>
                    <a:pt x="751" y="922"/>
                    <a:pt x="779" y="784"/>
                  </a:cubicBezTo>
                  <a:lnTo>
                    <a:pt x="1018" y="784"/>
                  </a:lnTo>
                  <a:cubicBezTo>
                    <a:pt x="970" y="1032"/>
                    <a:pt x="810" y="1204"/>
                    <a:pt x="522" y="1204"/>
                  </a:cubicBezTo>
                  <a:cubicBezTo>
                    <a:pt x="217" y="1204"/>
                    <a:pt x="0" y="998"/>
                    <a:pt x="0" y="604"/>
                  </a:cubicBezTo>
                  <a:cubicBezTo>
                    <a:pt x="0" y="203"/>
                    <a:pt x="231" y="0"/>
                    <a:pt x="525" y="0"/>
                  </a:cubicBezTo>
                  <a:cubicBezTo>
                    <a:pt x="866" y="0"/>
                    <a:pt x="1003" y="234"/>
                    <a:pt x="1018" y="404"/>
                  </a:cubicBezTo>
                  <a:lnTo>
                    <a:pt x="779" y="404"/>
                  </a:lnTo>
                  <a:lnTo>
                    <a:pt x="779" y="40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0" name="Freeform 10"/>
            <p:cNvSpPr>
              <a:spLocks noChangeArrowheads="1"/>
            </p:cNvSpPr>
            <p:nvPr/>
          </p:nvSpPr>
          <p:spPr bwMode="auto">
            <a:xfrm>
              <a:off x="5119688" y="3660775"/>
              <a:ext cx="311150" cy="320675"/>
            </a:xfrm>
            <a:custGeom>
              <a:avLst/>
              <a:gdLst>
                <a:gd name="T0" fmla="*/ 432 w 865"/>
                <a:gd name="T1" fmla="*/ 891 h 892"/>
                <a:gd name="T2" fmla="*/ 0 w 865"/>
                <a:gd name="T3" fmla="*/ 445 h 892"/>
                <a:gd name="T4" fmla="*/ 432 w 865"/>
                <a:gd name="T5" fmla="*/ 0 h 892"/>
                <a:gd name="T6" fmla="*/ 864 w 865"/>
                <a:gd name="T7" fmla="*/ 445 h 892"/>
                <a:gd name="T8" fmla="*/ 432 w 865"/>
                <a:gd name="T9" fmla="*/ 891 h 892"/>
                <a:gd name="T10" fmla="*/ 432 w 865"/>
                <a:gd name="T11" fmla="*/ 189 h 892"/>
                <a:gd name="T12" fmla="*/ 229 w 865"/>
                <a:gd name="T13" fmla="*/ 445 h 892"/>
                <a:gd name="T14" fmla="*/ 432 w 865"/>
                <a:gd name="T15" fmla="*/ 702 h 892"/>
                <a:gd name="T16" fmla="*/ 635 w 865"/>
                <a:gd name="T17" fmla="*/ 445 h 892"/>
                <a:gd name="T18" fmla="*/ 432 w 865"/>
                <a:gd name="T19" fmla="*/ 189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5" h="892">
                  <a:moveTo>
                    <a:pt x="432" y="891"/>
                  </a:moveTo>
                  <a:cubicBezTo>
                    <a:pt x="203" y="891"/>
                    <a:pt x="0" y="750"/>
                    <a:pt x="0" y="445"/>
                  </a:cubicBezTo>
                  <a:cubicBezTo>
                    <a:pt x="0" y="141"/>
                    <a:pt x="206" y="0"/>
                    <a:pt x="432" y="0"/>
                  </a:cubicBezTo>
                  <a:cubicBezTo>
                    <a:pt x="661" y="0"/>
                    <a:pt x="864" y="141"/>
                    <a:pt x="864" y="445"/>
                  </a:cubicBezTo>
                  <a:cubicBezTo>
                    <a:pt x="864" y="752"/>
                    <a:pt x="661" y="891"/>
                    <a:pt x="432" y="891"/>
                  </a:cubicBezTo>
                  <a:close/>
                  <a:moveTo>
                    <a:pt x="432" y="189"/>
                  </a:moveTo>
                  <a:cubicBezTo>
                    <a:pt x="260" y="189"/>
                    <a:pt x="229" y="338"/>
                    <a:pt x="229" y="445"/>
                  </a:cubicBezTo>
                  <a:cubicBezTo>
                    <a:pt x="229" y="552"/>
                    <a:pt x="260" y="702"/>
                    <a:pt x="432" y="702"/>
                  </a:cubicBezTo>
                  <a:cubicBezTo>
                    <a:pt x="604" y="702"/>
                    <a:pt x="635" y="552"/>
                    <a:pt x="635" y="445"/>
                  </a:cubicBezTo>
                  <a:cubicBezTo>
                    <a:pt x="635" y="338"/>
                    <a:pt x="604" y="189"/>
                    <a:pt x="432" y="18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2" name="Freeform 11"/>
            <p:cNvSpPr>
              <a:spLocks noChangeArrowheads="1"/>
            </p:cNvSpPr>
            <p:nvPr/>
          </p:nvSpPr>
          <p:spPr bwMode="auto">
            <a:xfrm>
              <a:off x="5475288" y="3660775"/>
              <a:ext cx="276225" cy="312738"/>
            </a:xfrm>
            <a:custGeom>
              <a:avLst/>
              <a:gdLst>
                <a:gd name="T0" fmla="*/ 542 w 766"/>
                <a:gd name="T1" fmla="*/ 868 h 869"/>
                <a:gd name="T2" fmla="*/ 542 w 766"/>
                <a:gd name="T3" fmla="*/ 355 h 869"/>
                <a:gd name="T4" fmla="*/ 398 w 766"/>
                <a:gd name="T5" fmla="*/ 189 h 869"/>
                <a:gd name="T6" fmla="*/ 223 w 766"/>
                <a:gd name="T7" fmla="*/ 383 h 869"/>
                <a:gd name="T8" fmla="*/ 223 w 766"/>
                <a:gd name="T9" fmla="*/ 868 h 869"/>
                <a:gd name="T10" fmla="*/ 0 w 766"/>
                <a:gd name="T11" fmla="*/ 868 h 869"/>
                <a:gd name="T12" fmla="*/ 0 w 766"/>
                <a:gd name="T13" fmla="*/ 23 h 869"/>
                <a:gd name="T14" fmla="*/ 215 w 766"/>
                <a:gd name="T15" fmla="*/ 23 h 869"/>
                <a:gd name="T16" fmla="*/ 215 w 766"/>
                <a:gd name="T17" fmla="*/ 147 h 869"/>
                <a:gd name="T18" fmla="*/ 217 w 766"/>
                <a:gd name="T19" fmla="*/ 147 h 869"/>
                <a:gd name="T20" fmla="*/ 471 w 766"/>
                <a:gd name="T21" fmla="*/ 0 h 869"/>
                <a:gd name="T22" fmla="*/ 765 w 766"/>
                <a:gd name="T23" fmla="*/ 282 h 869"/>
                <a:gd name="T24" fmla="*/ 765 w 766"/>
                <a:gd name="T25" fmla="*/ 868 h 869"/>
                <a:gd name="T26" fmla="*/ 542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542" y="868"/>
                  </a:move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8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  <a:lnTo>
                    <a:pt x="542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3" name="Freeform 12"/>
            <p:cNvSpPr>
              <a:spLocks noChangeArrowheads="1"/>
            </p:cNvSpPr>
            <p:nvPr/>
          </p:nvSpPr>
          <p:spPr bwMode="auto">
            <a:xfrm>
              <a:off x="5791200" y="3660775"/>
              <a:ext cx="279400" cy="320675"/>
            </a:xfrm>
            <a:custGeom>
              <a:avLst/>
              <a:gdLst>
                <a:gd name="T0" fmla="*/ 530 w 777"/>
                <a:gd name="T1" fmla="*/ 282 h 892"/>
                <a:gd name="T2" fmla="*/ 381 w 777"/>
                <a:gd name="T3" fmla="*/ 172 h 892"/>
                <a:gd name="T4" fmla="*/ 245 w 777"/>
                <a:gd name="T5" fmla="*/ 254 h 892"/>
                <a:gd name="T6" fmla="*/ 776 w 777"/>
                <a:gd name="T7" fmla="*/ 600 h 892"/>
                <a:gd name="T8" fmla="*/ 406 w 777"/>
                <a:gd name="T9" fmla="*/ 891 h 892"/>
                <a:gd name="T10" fmla="*/ 0 w 777"/>
                <a:gd name="T11" fmla="*/ 597 h 892"/>
                <a:gd name="T12" fmla="*/ 228 w 777"/>
                <a:gd name="T13" fmla="*/ 597 h 892"/>
                <a:gd name="T14" fmla="*/ 412 w 777"/>
                <a:gd name="T15" fmla="*/ 721 h 892"/>
                <a:gd name="T16" fmla="*/ 553 w 777"/>
                <a:gd name="T17" fmla="*/ 634 h 892"/>
                <a:gd name="T18" fmla="*/ 28 w 777"/>
                <a:gd name="T19" fmla="*/ 282 h 892"/>
                <a:gd name="T20" fmla="*/ 369 w 777"/>
                <a:gd name="T21" fmla="*/ 0 h 892"/>
                <a:gd name="T22" fmla="*/ 750 w 777"/>
                <a:gd name="T23" fmla="*/ 279 h 892"/>
                <a:gd name="T24" fmla="*/ 530 w 777"/>
                <a:gd name="T25" fmla="*/ 279 h 892"/>
                <a:gd name="T26" fmla="*/ 530 w 777"/>
                <a:gd name="T27" fmla="*/ 282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77" h="892">
                  <a:moveTo>
                    <a:pt x="530" y="282"/>
                  </a:moveTo>
                  <a:cubicBezTo>
                    <a:pt x="522" y="229"/>
                    <a:pt x="503" y="172"/>
                    <a:pt x="381" y="172"/>
                  </a:cubicBezTo>
                  <a:cubicBezTo>
                    <a:pt x="260" y="172"/>
                    <a:pt x="245" y="217"/>
                    <a:pt x="245" y="254"/>
                  </a:cubicBezTo>
                  <a:cubicBezTo>
                    <a:pt x="245" y="386"/>
                    <a:pt x="776" y="291"/>
                    <a:pt x="776" y="600"/>
                  </a:cubicBezTo>
                  <a:cubicBezTo>
                    <a:pt x="776" y="846"/>
                    <a:pt x="536" y="891"/>
                    <a:pt x="406" y="891"/>
                  </a:cubicBezTo>
                  <a:cubicBezTo>
                    <a:pt x="214" y="891"/>
                    <a:pt x="5" y="823"/>
                    <a:pt x="0" y="597"/>
                  </a:cubicBezTo>
                  <a:lnTo>
                    <a:pt x="228" y="597"/>
                  </a:lnTo>
                  <a:cubicBezTo>
                    <a:pt x="228" y="668"/>
                    <a:pt x="274" y="721"/>
                    <a:pt x="412" y="721"/>
                  </a:cubicBezTo>
                  <a:cubicBezTo>
                    <a:pt x="527" y="721"/>
                    <a:pt x="553" y="665"/>
                    <a:pt x="553" y="634"/>
                  </a:cubicBezTo>
                  <a:cubicBezTo>
                    <a:pt x="553" y="493"/>
                    <a:pt x="28" y="600"/>
                    <a:pt x="28" y="282"/>
                  </a:cubicBezTo>
                  <a:cubicBezTo>
                    <a:pt x="28" y="158"/>
                    <a:pt x="107" y="0"/>
                    <a:pt x="369" y="0"/>
                  </a:cubicBezTo>
                  <a:cubicBezTo>
                    <a:pt x="536" y="0"/>
                    <a:pt x="734" y="42"/>
                    <a:pt x="750" y="279"/>
                  </a:cubicBezTo>
                  <a:lnTo>
                    <a:pt x="530" y="279"/>
                  </a:lnTo>
                  <a:lnTo>
                    <a:pt x="530" y="28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4" name="Freeform 13"/>
            <p:cNvSpPr>
              <a:spLocks noChangeArrowheads="1"/>
            </p:cNvSpPr>
            <p:nvPr/>
          </p:nvSpPr>
          <p:spPr bwMode="auto">
            <a:xfrm>
              <a:off x="6110288" y="3668713"/>
              <a:ext cx="274637" cy="312737"/>
            </a:xfrm>
            <a:custGeom>
              <a:avLst/>
              <a:gdLst>
                <a:gd name="T0" fmla="*/ 547 w 763"/>
                <a:gd name="T1" fmla="*/ 845 h 869"/>
                <a:gd name="T2" fmla="*/ 547 w 763"/>
                <a:gd name="T3" fmla="*/ 727 h 869"/>
                <a:gd name="T4" fmla="*/ 545 w 763"/>
                <a:gd name="T5" fmla="*/ 727 h 869"/>
                <a:gd name="T6" fmla="*/ 288 w 763"/>
                <a:gd name="T7" fmla="*/ 868 h 869"/>
                <a:gd name="T8" fmla="*/ 0 w 763"/>
                <a:gd name="T9" fmla="*/ 554 h 869"/>
                <a:gd name="T10" fmla="*/ 0 w 763"/>
                <a:gd name="T11" fmla="*/ 0 h 869"/>
                <a:gd name="T12" fmla="*/ 223 w 763"/>
                <a:gd name="T13" fmla="*/ 0 h 869"/>
                <a:gd name="T14" fmla="*/ 223 w 763"/>
                <a:gd name="T15" fmla="*/ 523 h 869"/>
                <a:gd name="T16" fmla="*/ 367 w 763"/>
                <a:gd name="T17" fmla="*/ 679 h 869"/>
                <a:gd name="T18" fmla="*/ 539 w 763"/>
                <a:gd name="T19" fmla="*/ 487 h 869"/>
                <a:gd name="T20" fmla="*/ 539 w 763"/>
                <a:gd name="T21" fmla="*/ 0 h 869"/>
                <a:gd name="T22" fmla="*/ 762 w 763"/>
                <a:gd name="T23" fmla="*/ 0 h 869"/>
                <a:gd name="T24" fmla="*/ 762 w 763"/>
                <a:gd name="T25" fmla="*/ 845 h 869"/>
                <a:gd name="T26" fmla="*/ 547 w 763"/>
                <a:gd name="T27" fmla="*/ 845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3" h="869">
                  <a:moveTo>
                    <a:pt x="547" y="845"/>
                  </a:moveTo>
                  <a:lnTo>
                    <a:pt x="547" y="727"/>
                  </a:lnTo>
                  <a:lnTo>
                    <a:pt x="545" y="727"/>
                  </a:lnTo>
                  <a:cubicBezTo>
                    <a:pt x="494" y="817"/>
                    <a:pt x="403" y="868"/>
                    <a:pt x="288" y="868"/>
                  </a:cubicBezTo>
                  <a:cubicBezTo>
                    <a:pt x="121" y="868"/>
                    <a:pt x="0" y="772"/>
                    <a:pt x="0" y="554"/>
                  </a:cubicBezTo>
                  <a:lnTo>
                    <a:pt x="0" y="0"/>
                  </a:lnTo>
                  <a:lnTo>
                    <a:pt x="223" y="0"/>
                  </a:lnTo>
                  <a:lnTo>
                    <a:pt x="223" y="523"/>
                  </a:lnTo>
                  <a:cubicBezTo>
                    <a:pt x="223" y="653"/>
                    <a:pt x="299" y="679"/>
                    <a:pt x="367" y="679"/>
                  </a:cubicBezTo>
                  <a:cubicBezTo>
                    <a:pt x="440" y="679"/>
                    <a:pt x="539" y="636"/>
                    <a:pt x="539" y="487"/>
                  </a:cubicBezTo>
                  <a:lnTo>
                    <a:pt x="539" y="0"/>
                  </a:lnTo>
                  <a:lnTo>
                    <a:pt x="762" y="0"/>
                  </a:lnTo>
                  <a:lnTo>
                    <a:pt x="762" y="845"/>
                  </a:lnTo>
                  <a:lnTo>
                    <a:pt x="547" y="84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5" name="Freeform 14"/>
            <p:cNvSpPr>
              <a:spLocks noChangeArrowheads="1"/>
            </p:cNvSpPr>
            <p:nvPr/>
          </p:nvSpPr>
          <p:spPr bwMode="auto">
            <a:xfrm>
              <a:off x="6446838" y="3562350"/>
              <a:ext cx="80962" cy="411163"/>
            </a:xfrm>
            <a:custGeom>
              <a:avLst/>
              <a:gdLst>
                <a:gd name="T0" fmla="*/ 223 w 224"/>
                <a:gd name="T1" fmla="*/ 1142 h 1143"/>
                <a:gd name="T2" fmla="*/ 0 w 224"/>
                <a:gd name="T3" fmla="*/ 1142 h 1143"/>
                <a:gd name="T4" fmla="*/ 0 w 224"/>
                <a:gd name="T5" fmla="*/ 0 h 1143"/>
                <a:gd name="T6" fmla="*/ 223 w 224"/>
                <a:gd name="T7" fmla="*/ 0 h 1143"/>
                <a:gd name="T8" fmla="*/ 223 w 224"/>
                <a:gd name="T9" fmla="*/ 1142 h 1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" h="1143">
                  <a:moveTo>
                    <a:pt x="223" y="1142"/>
                  </a:moveTo>
                  <a:lnTo>
                    <a:pt x="0" y="1142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114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6" name="Freeform 15"/>
            <p:cNvSpPr>
              <a:spLocks noChangeArrowheads="1"/>
            </p:cNvSpPr>
            <p:nvPr/>
          </p:nvSpPr>
          <p:spPr bwMode="auto">
            <a:xfrm>
              <a:off x="6572250" y="3587750"/>
              <a:ext cx="171450" cy="388938"/>
            </a:xfrm>
            <a:custGeom>
              <a:avLst/>
              <a:gdLst>
                <a:gd name="T0" fmla="*/ 477 w 478"/>
                <a:gd name="T1" fmla="*/ 226 h 1081"/>
                <a:gd name="T2" fmla="*/ 477 w 478"/>
                <a:gd name="T3" fmla="*/ 384 h 1081"/>
                <a:gd name="T4" fmla="*/ 339 w 478"/>
                <a:gd name="T5" fmla="*/ 384 h 1081"/>
                <a:gd name="T6" fmla="*/ 339 w 478"/>
                <a:gd name="T7" fmla="*/ 843 h 1081"/>
                <a:gd name="T8" fmla="*/ 432 w 478"/>
                <a:gd name="T9" fmla="*/ 910 h 1081"/>
                <a:gd name="T10" fmla="*/ 477 w 478"/>
                <a:gd name="T11" fmla="*/ 907 h 1081"/>
                <a:gd name="T12" fmla="*/ 477 w 478"/>
                <a:gd name="T13" fmla="*/ 1077 h 1081"/>
                <a:gd name="T14" fmla="*/ 372 w 478"/>
                <a:gd name="T15" fmla="*/ 1080 h 1081"/>
                <a:gd name="T16" fmla="*/ 344 w 478"/>
                <a:gd name="T17" fmla="*/ 1080 h 1081"/>
                <a:gd name="T18" fmla="*/ 116 w 478"/>
                <a:gd name="T19" fmla="*/ 896 h 1081"/>
                <a:gd name="T20" fmla="*/ 116 w 478"/>
                <a:gd name="T21" fmla="*/ 386 h 1081"/>
                <a:gd name="T22" fmla="*/ 0 w 478"/>
                <a:gd name="T23" fmla="*/ 386 h 1081"/>
                <a:gd name="T24" fmla="*/ 0 w 478"/>
                <a:gd name="T25" fmla="*/ 228 h 1081"/>
                <a:gd name="T26" fmla="*/ 116 w 478"/>
                <a:gd name="T27" fmla="*/ 228 h 1081"/>
                <a:gd name="T28" fmla="*/ 116 w 478"/>
                <a:gd name="T29" fmla="*/ 0 h 1081"/>
                <a:gd name="T30" fmla="*/ 339 w 478"/>
                <a:gd name="T31" fmla="*/ 0 h 1081"/>
                <a:gd name="T32" fmla="*/ 339 w 478"/>
                <a:gd name="T33" fmla="*/ 226 h 1081"/>
                <a:gd name="T34" fmla="*/ 477 w 478"/>
                <a:gd name="T35" fmla="*/ 226 h 10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8" h="1081">
                  <a:moveTo>
                    <a:pt x="477" y="226"/>
                  </a:moveTo>
                  <a:lnTo>
                    <a:pt x="477" y="384"/>
                  </a:lnTo>
                  <a:lnTo>
                    <a:pt x="339" y="384"/>
                  </a:lnTo>
                  <a:lnTo>
                    <a:pt x="339" y="843"/>
                  </a:lnTo>
                  <a:cubicBezTo>
                    <a:pt x="339" y="891"/>
                    <a:pt x="341" y="910"/>
                    <a:pt x="432" y="910"/>
                  </a:cubicBezTo>
                  <a:cubicBezTo>
                    <a:pt x="446" y="910"/>
                    <a:pt x="463" y="907"/>
                    <a:pt x="477" y="907"/>
                  </a:cubicBezTo>
                  <a:lnTo>
                    <a:pt x="477" y="1077"/>
                  </a:lnTo>
                  <a:cubicBezTo>
                    <a:pt x="443" y="1080"/>
                    <a:pt x="406" y="1080"/>
                    <a:pt x="372" y="1080"/>
                  </a:cubicBezTo>
                  <a:lnTo>
                    <a:pt x="344" y="1080"/>
                  </a:lnTo>
                  <a:cubicBezTo>
                    <a:pt x="152" y="1080"/>
                    <a:pt x="116" y="1006"/>
                    <a:pt x="116" y="896"/>
                  </a:cubicBezTo>
                  <a:lnTo>
                    <a:pt x="116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6" y="228"/>
                  </a:lnTo>
                  <a:lnTo>
                    <a:pt x="116" y="0"/>
                  </a:lnTo>
                  <a:lnTo>
                    <a:pt x="339" y="0"/>
                  </a:lnTo>
                  <a:lnTo>
                    <a:pt x="339" y="226"/>
                  </a:lnTo>
                  <a:lnTo>
                    <a:pt x="477" y="22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7" name="Freeform 16"/>
            <p:cNvSpPr>
              <a:spLocks noChangeArrowheads="1"/>
            </p:cNvSpPr>
            <p:nvPr/>
          </p:nvSpPr>
          <p:spPr bwMode="auto">
            <a:xfrm>
              <a:off x="6800850" y="3559175"/>
              <a:ext cx="80963" cy="414338"/>
            </a:xfrm>
            <a:custGeom>
              <a:avLst/>
              <a:gdLst>
                <a:gd name="T0" fmla="*/ 223 w 224"/>
                <a:gd name="T1" fmla="*/ 206 h 1151"/>
                <a:gd name="T2" fmla="*/ 0 w 224"/>
                <a:gd name="T3" fmla="*/ 206 h 1151"/>
                <a:gd name="T4" fmla="*/ 0 w 224"/>
                <a:gd name="T5" fmla="*/ 0 h 1151"/>
                <a:gd name="T6" fmla="*/ 223 w 224"/>
                <a:gd name="T7" fmla="*/ 0 h 1151"/>
                <a:gd name="T8" fmla="*/ 223 w 224"/>
                <a:gd name="T9" fmla="*/ 206 h 1151"/>
                <a:gd name="T10" fmla="*/ 223 w 224"/>
                <a:gd name="T11" fmla="*/ 305 h 1151"/>
                <a:gd name="T12" fmla="*/ 223 w 224"/>
                <a:gd name="T13" fmla="*/ 1150 h 1151"/>
                <a:gd name="T14" fmla="*/ 0 w 224"/>
                <a:gd name="T15" fmla="*/ 1150 h 1151"/>
                <a:gd name="T16" fmla="*/ 0 w 224"/>
                <a:gd name="T17" fmla="*/ 305 h 1151"/>
                <a:gd name="T18" fmla="*/ 223 w 224"/>
                <a:gd name="T19" fmla="*/ 305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4" h="1151">
                  <a:moveTo>
                    <a:pt x="223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206"/>
                  </a:lnTo>
                  <a:close/>
                  <a:moveTo>
                    <a:pt x="223" y="305"/>
                  </a:moveTo>
                  <a:lnTo>
                    <a:pt x="223" y="1150"/>
                  </a:lnTo>
                  <a:lnTo>
                    <a:pt x="0" y="1150"/>
                  </a:lnTo>
                  <a:lnTo>
                    <a:pt x="0" y="305"/>
                  </a:lnTo>
                  <a:lnTo>
                    <a:pt x="223" y="30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8" name="Freeform 17"/>
            <p:cNvSpPr>
              <a:spLocks noChangeArrowheads="1"/>
            </p:cNvSpPr>
            <p:nvPr/>
          </p:nvSpPr>
          <p:spPr bwMode="auto">
            <a:xfrm>
              <a:off x="6942138" y="3660775"/>
              <a:ext cx="276225" cy="312738"/>
            </a:xfrm>
            <a:custGeom>
              <a:avLst/>
              <a:gdLst>
                <a:gd name="T0" fmla="*/ 765 w 766"/>
                <a:gd name="T1" fmla="*/ 868 h 869"/>
                <a:gd name="T2" fmla="*/ 542 w 766"/>
                <a:gd name="T3" fmla="*/ 868 h 869"/>
                <a:gd name="T4" fmla="*/ 542 w 766"/>
                <a:gd name="T5" fmla="*/ 355 h 869"/>
                <a:gd name="T6" fmla="*/ 398 w 766"/>
                <a:gd name="T7" fmla="*/ 189 h 869"/>
                <a:gd name="T8" fmla="*/ 223 w 766"/>
                <a:gd name="T9" fmla="*/ 383 h 869"/>
                <a:gd name="T10" fmla="*/ 223 w 766"/>
                <a:gd name="T11" fmla="*/ 868 h 869"/>
                <a:gd name="T12" fmla="*/ 0 w 766"/>
                <a:gd name="T13" fmla="*/ 868 h 869"/>
                <a:gd name="T14" fmla="*/ 0 w 766"/>
                <a:gd name="T15" fmla="*/ 23 h 869"/>
                <a:gd name="T16" fmla="*/ 215 w 766"/>
                <a:gd name="T17" fmla="*/ 23 h 869"/>
                <a:gd name="T18" fmla="*/ 215 w 766"/>
                <a:gd name="T19" fmla="*/ 147 h 869"/>
                <a:gd name="T20" fmla="*/ 217 w 766"/>
                <a:gd name="T21" fmla="*/ 147 h 869"/>
                <a:gd name="T22" fmla="*/ 471 w 766"/>
                <a:gd name="T23" fmla="*/ 0 h 869"/>
                <a:gd name="T24" fmla="*/ 765 w 766"/>
                <a:gd name="T25" fmla="*/ 282 h 869"/>
                <a:gd name="T26" fmla="*/ 765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765" y="868"/>
                  </a:moveTo>
                  <a:lnTo>
                    <a:pt x="542" y="868"/>
                  </a:ln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9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9" name="Freeform 18"/>
            <p:cNvSpPr>
              <a:spLocks noChangeArrowheads="1"/>
            </p:cNvSpPr>
            <p:nvPr/>
          </p:nvSpPr>
          <p:spPr bwMode="auto">
            <a:xfrm>
              <a:off x="7259638" y="3660775"/>
              <a:ext cx="293687" cy="438150"/>
            </a:xfrm>
            <a:custGeom>
              <a:avLst/>
              <a:gdLst>
                <a:gd name="T0" fmla="*/ 816 w 817"/>
                <a:gd name="T1" fmla="*/ 26 h 1216"/>
                <a:gd name="T2" fmla="*/ 816 w 817"/>
                <a:gd name="T3" fmla="*/ 826 h 1216"/>
                <a:gd name="T4" fmla="*/ 387 w 817"/>
                <a:gd name="T5" fmla="*/ 1215 h 1216"/>
                <a:gd name="T6" fmla="*/ 17 w 817"/>
                <a:gd name="T7" fmla="*/ 961 h 1216"/>
                <a:gd name="T8" fmla="*/ 260 w 817"/>
                <a:gd name="T9" fmla="*/ 961 h 1216"/>
                <a:gd name="T10" fmla="*/ 415 w 817"/>
                <a:gd name="T11" fmla="*/ 1046 h 1216"/>
                <a:gd name="T12" fmla="*/ 593 w 817"/>
                <a:gd name="T13" fmla="*/ 851 h 1216"/>
                <a:gd name="T14" fmla="*/ 593 w 817"/>
                <a:gd name="T15" fmla="*/ 750 h 1216"/>
                <a:gd name="T16" fmla="*/ 590 w 817"/>
                <a:gd name="T17" fmla="*/ 747 h 1216"/>
                <a:gd name="T18" fmla="*/ 365 w 817"/>
                <a:gd name="T19" fmla="*/ 874 h 1216"/>
                <a:gd name="T20" fmla="*/ 0 w 817"/>
                <a:gd name="T21" fmla="*/ 437 h 1216"/>
                <a:gd name="T22" fmla="*/ 353 w 817"/>
                <a:gd name="T23" fmla="*/ 0 h 1216"/>
                <a:gd name="T24" fmla="*/ 602 w 817"/>
                <a:gd name="T25" fmla="*/ 147 h 1216"/>
                <a:gd name="T26" fmla="*/ 604 w 817"/>
                <a:gd name="T27" fmla="*/ 147 h 1216"/>
                <a:gd name="T28" fmla="*/ 604 w 817"/>
                <a:gd name="T29" fmla="*/ 20 h 1216"/>
                <a:gd name="T30" fmla="*/ 816 w 817"/>
                <a:gd name="T31" fmla="*/ 20 h 1216"/>
                <a:gd name="T32" fmla="*/ 816 w 817"/>
                <a:gd name="T33" fmla="*/ 26 h 1216"/>
                <a:gd name="T34" fmla="*/ 407 w 817"/>
                <a:gd name="T35" fmla="*/ 688 h 1216"/>
                <a:gd name="T36" fmla="*/ 596 w 817"/>
                <a:gd name="T37" fmla="*/ 442 h 1216"/>
                <a:gd name="T38" fmla="*/ 404 w 817"/>
                <a:gd name="T39" fmla="*/ 195 h 1216"/>
                <a:gd name="T40" fmla="*/ 229 w 817"/>
                <a:gd name="T41" fmla="*/ 451 h 1216"/>
                <a:gd name="T42" fmla="*/ 407 w 817"/>
                <a:gd name="T43" fmla="*/ 688 h 1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17" h="1216">
                  <a:moveTo>
                    <a:pt x="816" y="26"/>
                  </a:moveTo>
                  <a:lnTo>
                    <a:pt x="816" y="826"/>
                  </a:lnTo>
                  <a:cubicBezTo>
                    <a:pt x="816" y="973"/>
                    <a:pt x="805" y="1215"/>
                    <a:pt x="387" y="1215"/>
                  </a:cubicBezTo>
                  <a:cubicBezTo>
                    <a:pt x="212" y="1215"/>
                    <a:pt x="29" y="1142"/>
                    <a:pt x="17" y="961"/>
                  </a:cubicBezTo>
                  <a:lnTo>
                    <a:pt x="260" y="961"/>
                  </a:lnTo>
                  <a:cubicBezTo>
                    <a:pt x="269" y="1004"/>
                    <a:pt x="288" y="1046"/>
                    <a:pt x="415" y="1046"/>
                  </a:cubicBezTo>
                  <a:cubicBezTo>
                    <a:pt x="534" y="1046"/>
                    <a:pt x="593" y="990"/>
                    <a:pt x="593" y="851"/>
                  </a:cubicBezTo>
                  <a:lnTo>
                    <a:pt x="593" y="750"/>
                  </a:lnTo>
                  <a:lnTo>
                    <a:pt x="590" y="747"/>
                  </a:lnTo>
                  <a:cubicBezTo>
                    <a:pt x="554" y="812"/>
                    <a:pt x="497" y="874"/>
                    <a:pt x="365" y="874"/>
                  </a:cubicBezTo>
                  <a:cubicBezTo>
                    <a:pt x="161" y="874"/>
                    <a:pt x="0" y="733"/>
                    <a:pt x="0" y="437"/>
                  </a:cubicBezTo>
                  <a:cubicBezTo>
                    <a:pt x="0" y="144"/>
                    <a:pt x="167" y="0"/>
                    <a:pt x="353" y="0"/>
                  </a:cubicBezTo>
                  <a:cubicBezTo>
                    <a:pt x="511" y="0"/>
                    <a:pt x="573" y="93"/>
                    <a:pt x="602" y="147"/>
                  </a:cubicBezTo>
                  <a:lnTo>
                    <a:pt x="604" y="147"/>
                  </a:lnTo>
                  <a:lnTo>
                    <a:pt x="604" y="20"/>
                  </a:lnTo>
                  <a:lnTo>
                    <a:pt x="816" y="20"/>
                  </a:lnTo>
                  <a:lnTo>
                    <a:pt x="816" y="26"/>
                  </a:lnTo>
                  <a:close/>
                  <a:moveTo>
                    <a:pt x="407" y="688"/>
                  </a:moveTo>
                  <a:cubicBezTo>
                    <a:pt x="559" y="688"/>
                    <a:pt x="596" y="558"/>
                    <a:pt x="596" y="442"/>
                  </a:cubicBezTo>
                  <a:cubicBezTo>
                    <a:pt x="596" y="308"/>
                    <a:pt x="528" y="195"/>
                    <a:pt x="404" y="195"/>
                  </a:cubicBezTo>
                  <a:cubicBezTo>
                    <a:pt x="322" y="195"/>
                    <a:pt x="229" y="254"/>
                    <a:pt x="229" y="451"/>
                  </a:cubicBezTo>
                  <a:cubicBezTo>
                    <a:pt x="229" y="561"/>
                    <a:pt x="274" y="688"/>
                    <a:pt x="407" y="6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</a:rPr>
            </a:fld>
            <a:endParaRPr lang="en-US" sz="800" dirty="0">
              <a:solidFill>
                <a:prstClr val="white">
                  <a:alpha val="50000"/>
                </a:prstClr>
              </a:solidFill>
            </a:endParaRPr>
          </a:p>
        </p:txBody>
      </p:sp>
      <p:grpSp>
        <p:nvGrpSpPr>
          <p:cNvPr id="2" name="Group 1"/>
          <p:cNvGrpSpPr/>
          <p:nvPr userDrawn="1"/>
        </p:nvGrpSpPr>
        <p:grpSpPr>
          <a:xfrm>
            <a:off x="7661372" y="276622"/>
            <a:ext cx="1200300" cy="343060"/>
            <a:chOff x="7661372" y="276622"/>
            <a:chExt cx="1200300" cy="343060"/>
          </a:xfrm>
        </p:grpSpPr>
        <p:sp>
          <p:nvSpPr>
            <p:cNvPr id="82" name="Freeform 1"/>
            <p:cNvSpPr>
              <a:spLocks noChangeArrowheads="1"/>
            </p:cNvSpPr>
            <p:nvPr/>
          </p:nvSpPr>
          <p:spPr bwMode="auto">
            <a:xfrm>
              <a:off x="8543525" y="279889"/>
              <a:ext cx="173163" cy="16254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3" name="Freeform 2"/>
            <p:cNvSpPr>
              <a:spLocks noChangeArrowheads="1"/>
            </p:cNvSpPr>
            <p:nvPr/>
          </p:nvSpPr>
          <p:spPr bwMode="auto">
            <a:xfrm>
              <a:off x="8004023" y="279889"/>
              <a:ext cx="174389" cy="16254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4" name="Freeform 3"/>
            <p:cNvSpPr>
              <a:spLocks noChangeArrowheads="1"/>
            </p:cNvSpPr>
            <p:nvPr/>
          </p:nvSpPr>
          <p:spPr bwMode="auto">
            <a:xfrm>
              <a:off x="8140839" y="279889"/>
              <a:ext cx="205019" cy="16254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5" name="Freeform 4"/>
            <p:cNvSpPr>
              <a:spLocks noChangeArrowheads="1"/>
            </p:cNvSpPr>
            <p:nvPr/>
          </p:nvSpPr>
          <p:spPr bwMode="auto">
            <a:xfrm>
              <a:off x="8750586" y="279889"/>
              <a:ext cx="42883" cy="16254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6" name="Freeform 5"/>
            <p:cNvSpPr>
              <a:spLocks noChangeArrowheads="1"/>
            </p:cNvSpPr>
            <p:nvPr/>
          </p:nvSpPr>
          <p:spPr bwMode="auto">
            <a:xfrm>
              <a:off x="7738152" y="279889"/>
              <a:ext cx="173163" cy="16254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7" name="Freeform 6"/>
            <p:cNvSpPr>
              <a:spLocks noChangeArrowheads="1"/>
            </p:cNvSpPr>
            <p:nvPr/>
          </p:nvSpPr>
          <p:spPr bwMode="auto">
            <a:xfrm>
              <a:off x="7945213" y="279889"/>
              <a:ext cx="43291" cy="16254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8" name="Freeform 7"/>
            <p:cNvSpPr>
              <a:spLocks noChangeArrowheads="1"/>
            </p:cNvSpPr>
            <p:nvPr/>
          </p:nvSpPr>
          <p:spPr bwMode="auto">
            <a:xfrm>
              <a:off x="8338506" y="276622"/>
              <a:ext cx="184190" cy="170713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9" name="Freeform 8"/>
            <p:cNvSpPr>
              <a:spLocks noChangeArrowheads="1"/>
            </p:cNvSpPr>
            <p:nvPr/>
          </p:nvSpPr>
          <p:spPr bwMode="auto">
            <a:xfrm>
              <a:off x="7661372" y="487767"/>
              <a:ext cx="39615" cy="102510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0" name="Freeform 9"/>
            <p:cNvSpPr>
              <a:spLocks noChangeArrowheads="1"/>
            </p:cNvSpPr>
            <p:nvPr/>
          </p:nvSpPr>
          <p:spPr bwMode="auto">
            <a:xfrm>
              <a:off x="7721816" y="517581"/>
              <a:ext cx="81272" cy="72696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1" name="Freeform 10"/>
            <p:cNvSpPr>
              <a:spLocks noChangeArrowheads="1"/>
            </p:cNvSpPr>
            <p:nvPr/>
          </p:nvSpPr>
          <p:spPr bwMode="auto">
            <a:xfrm>
              <a:off x="7824734" y="517989"/>
              <a:ext cx="54726" cy="74330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2" name="Freeform 11"/>
            <p:cNvSpPr>
              <a:spLocks noChangeArrowheads="1"/>
            </p:cNvSpPr>
            <p:nvPr/>
          </p:nvSpPr>
          <p:spPr bwMode="auto">
            <a:xfrm>
              <a:off x="7888853" y="517581"/>
              <a:ext cx="83723" cy="102101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3" name="Freeform 12"/>
            <p:cNvSpPr>
              <a:spLocks noChangeArrowheads="1"/>
            </p:cNvSpPr>
            <p:nvPr/>
          </p:nvSpPr>
          <p:spPr bwMode="auto">
            <a:xfrm>
              <a:off x="7986053" y="517581"/>
              <a:ext cx="31856" cy="72696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4" name="Freeform 13"/>
            <p:cNvSpPr>
              <a:spLocks noChangeArrowheads="1"/>
            </p:cNvSpPr>
            <p:nvPr/>
          </p:nvSpPr>
          <p:spPr bwMode="auto">
            <a:xfrm>
              <a:off x="7997080" y="488176"/>
              <a:ext cx="24096" cy="21237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5" name="Freeform 14"/>
            <p:cNvSpPr>
              <a:spLocks noChangeArrowheads="1"/>
            </p:cNvSpPr>
            <p:nvPr/>
          </p:nvSpPr>
          <p:spPr bwMode="auto">
            <a:xfrm>
              <a:off x="8037104" y="517989"/>
              <a:ext cx="62894" cy="722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6" name="Freeform 15"/>
            <p:cNvSpPr>
              <a:spLocks noChangeArrowheads="1"/>
            </p:cNvSpPr>
            <p:nvPr/>
          </p:nvSpPr>
          <p:spPr bwMode="auto">
            <a:xfrm>
              <a:off x="8107758" y="517989"/>
              <a:ext cx="68612" cy="73921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7" name="Freeform 16"/>
            <p:cNvSpPr>
              <a:spLocks noChangeArrowheads="1"/>
            </p:cNvSpPr>
            <p:nvPr/>
          </p:nvSpPr>
          <p:spPr bwMode="auto">
            <a:xfrm>
              <a:off x="8293990" y="484908"/>
              <a:ext cx="80864" cy="105368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2" name="Freeform 17"/>
            <p:cNvSpPr>
              <a:spLocks noChangeArrowheads="1"/>
            </p:cNvSpPr>
            <p:nvPr/>
          </p:nvSpPr>
          <p:spPr bwMode="auto">
            <a:xfrm>
              <a:off x="8392824" y="517989"/>
              <a:ext cx="68612" cy="73921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3" name="Freeform 18"/>
            <p:cNvSpPr>
              <a:spLocks noChangeArrowheads="1"/>
            </p:cNvSpPr>
            <p:nvPr/>
          </p:nvSpPr>
          <p:spPr bwMode="auto">
            <a:xfrm>
              <a:off x="8230688" y="497569"/>
              <a:ext cx="54726" cy="94342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4" name="Freeform 19"/>
            <p:cNvSpPr>
              <a:spLocks noChangeArrowheads="1"/>
            </p:cNvSpPr>
            <p:nvPr/>
          </p:nvSpPr>
          <p:spPr bwMode="auto">
            <a:xfrm>
              <a:off x="8510036" y="488992"/>
              <a:ext cx="115987" cy="101693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5" name="Freeform 20"/>
            <p:cNvSpPr>
              <a:spLocks noChangeArrowheads="1"/>
            </p:cNvSpPr>
            <p:nvPr/>
          </p:nvSpPr>
          <p:spPr bwMode="auto">
            <a:xfrm>
              <a:off x="8644809" y="517989"/>
              <a:ext cx="68612" cy="73921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6" name="Freeform 21"/>
            <p:cNvSpPr>
              <a:spLocks noChangeArrowheads="1"/>
            </p:cNvSpPr>
            <p:nvPr/>
          </p:nvSpPr>
          <p:spPr bwMode="auto">
            <a:xfrm>
              <a:off x="8806946" y="497569"/>
              <a:ext cx="54726" cy="94342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7" name="Freeform 22"/>
            <p:cNvSpPr>
              <a:spLocks noChangeArrowheads="1"/>
            </p:cNvSpPr>
            <p:nvPr/>
          </p:nvSpPr>
          <p:spPr bwMode="auto">
            <a:xfrm>
              <a:off x="8715872" y="519623"/>
              <a:ext cx="85356" cy="70654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8" name="Freeform 23"/>
            <p:cNvSpPr>
              <a:spLocks noChangeArrowheads="1"/>
            </p:cNvSpPr>
            <p:nvPr/>
          </p:nvSpPr>
          <p:spPr bwMode="auto">
            <a:xfrm>
              <a:off x="8799595" y="468981"/>
              <a:ext cx="45333" cy="28588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</p:grpSp>
      <p:sp>
        <p:nvSpPr>
          <p:cNvPr id="5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51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  <a:endParaRPr lang="en-US" dirty="0"/>
          </a:p>
        </p:txBody>
      </p:sp>
      <p:grpSp>
        <p:nvGrpSpPr>
          <p:cNvPr id="4" name="Group 29"/>
          <p:cNvGrpSpPr>
            <a:grpSpLocks noChangeAspect="1"/>
          </p:cNvGrpSpPr>
          <p:nvPr userDrawn="1"/>
        </p:nvGrpSpPr>
        <p:grpSpPr>
          <a:xfrm>
            <a:off x="328614" y="271991"/>
            <a:ext cx="1708434" cy="201168"/>
            <a:chOff x="2106613" y="3457575"/>
            <a:chExt cx="5446712" cy="641350"/>
          </a:xfrm>
          <a:solidFill>
            <a:schemeClr val="bg1"/>
          </a:solidFill>
        </p:grpSpPr>
        <p:sp>
          <p:nvSpPr>
            <p:cNvPr id="31" name="Freeform 1"/>
            <p:cNvSpPr>
              <a:spLocks noChangeArrowheads="1"/>
            </p:cNvSpPr>
            <p:nvPr/>
          </p:nvSpPr>
          <p:spPr bwMode="auto">
            <a:xfrm>
              <a:off x="2786063" y="3563938"/>
              <a:ext cx="325437" cy="411162"/>
            </a:xfrm>
            <a:custGeom>
              <a:avLst/>
              <a:gdLst>
                <a:gd name="T0" fmla="*/ 234 w 904"/>
                <a:gd name="T1" fmla="*/ 628 h 1140"/>
                <a:gd name="T2" fmla="*/ 234 w 904"/>
                <a:gd name="T3" fmla="*/ 1139 h 1140"/>
                <a:gd name="T4" fmla="*/ 0 w 904"/>
                <a:gd name="T5" fmla="*/ 1139 h 1140"/>
                <a:gd name="T6" fmla="*/ 0 w 904"/>
                <a:gd name="T7" fmla="*/ 0 h 1140"/>
                <a:gd name="T8" fmla="*/ 234 w 904"/>
                <a:gd name="T9" fmla="*/ 0 h 1140"/>
                <a:gd name="T10" fmla="*/ 234 w 904"/>
                <a:gd name="T11" fmla="*/ 432 h 1140"/>
                <a:gd name="T12" fmla="*/ 669 w 904"/>
                <a:gd name="T13" fmla="*/ 432 h 1140"/>
                <a:gd name="T14" fmla="*/ 669 w 904"/>
                <a:gd name="T15" fmla="*/ 0 h 1140"/>
                <a:gd name="T16" fmla="*/ 903 w 904"/>
                <a:gd name="T17" fmla="*/ 0 h 1140"/>
                <a:gd name="T18" fmla="*/ 903 w 904"/>
                <a:gd name="T19" fmla="*/ 1139 h 1140"/>
                <a:gd name="T20" fmla="*/ 669 w 904"/>
                <a:gd name="T21" fmla="*/ 1139 h 1140"/>
                <a:gd name="T22" fmla="*/ 669 w 904"/>
                <a:gd name="T23" fmla="*/ 628 h 1140"/>
                <a:gd name="T24" fmla="*/ 234 w 904"/>
                <a:gd name="T25" fmla="*/ 628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4" h="1140">
                  <a:moveTo>
                    <a:pt x="234" y="628"/>
                  </a:moveTo>
                  <a:lnTo>
                    <a:pt x="234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34" y="0"/>
                  </a:lnTo>
                  <a:lnTo>
                    <a:pt x="234" y="432"/>
                  </a:lnTo>
                  <a:lnTo>
                    <a:pt x="669" y="432"/>
                  </a:lnTo>
                  <a:lnTo>
                    <a:pt x="669" y="0"/>
                  </a:lnTo>
                  <a:lnTo>
                    <a:pt x="903" y="0"/>
                  </a:lnTo>
                  <a:lnTo>
                    <a:pt x="903" y="1139"/>
                  </a:lnTo>
                  <a:lnTo>
                    <a:pt x="669" y="1139"/>
                  </a:lnTo>
                  <a:lnTo>
                    <a:pt x="669" y="628"/>
                  </a:lnTo>
                  <a:lnTo>
                    <a:pt x="234" y="6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32" name="Freeform 2"/>
            <p:cNvSpPr>
              <a:spLocks noChangeArrowheads="1"/>
            </p:cNvSpPr>
            <p:nvPr/>
          </p:nvSpPr>
          <p:spPr bwMode="auto">
            <a:xfrm>
              <a:off x="3179763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33" name="Freeform 3"/>
            <p:cNvSpPr>
              <a:spLocks noChangeArrowheads="1"/>
            </p:cNvSpPr>
            <p:nvPr/>
          </p:nvSpPr>
          <p:spPr bwMode="auto">
            <a:xfrm>
              <a:off x="3294063" y="3587750"/>
              <a:ext cx="168275" cy="390525"/>
            </a:xfrm>
            <a:custGeom>
              <a:avLst/>
              <a:gdLst>
                <a:gd name="T0" fmla="*/ 466 w 467"/>
                <a:gd name="T1" fmla="*/ 228 h 1083"/>
                <a:gd name="T2" fmla="*/ 466 w 467"/>
                <a:gd name="T3" fmla="*/ 386 h 1083"/>
                <a:gd name="T4" fmla="*/ 330 w 467"/>
                <a:gd name="T5" fmla="*/ 386 h 1083"/>
                <a:gd name="T6" fmla="*/ 330 w 467"/>
                <a:gd name="T7" fmla="*/ 845 h 1083"/>
                <a:gd name="T8" fmla="*/ 421 w 467"/>
                <a:gd name="T9" fmla="*/ 913 h 1083"/>
                <a:gd name="T10" fmla="*/ 466 w 467"/>
                <a:gd name="T11" fmla="*/ 910 h 1083"/>
                <a:gd name="T12" fmla="*/ 466 w 467"/>
                <a:gd name="T13" fmla="*/ 1080 h 1083"/>
                <a:gd name="T14" fmla="*/ 364 w 467"/>
                <a:gd name="T15" fmla="*/ 1082 h 1083"/>
                <a:gd name="T16" fmla="*/ 336 w 467"/>
                <a:gd name="T17" fmla="*/ 1082 h 1083"/>
                <a:gd name="T18" fmla="*/ 113 w 467"/>
                <a:gd name="T19" fmla="*/ 899 h 1083"/>
                <a:gd name="T20" fmla="*/ 113 w 467"/>
                <a:gd name="T21" fmla="*/ 386 h 1083"/>
                <a:gd name="T22" fmla="*/ 0 w 467"/>
                <a:gd name="T23" fmla="*/ 386 h 1083"/>
                <a:gd name="T24" fmla="*/ 0 w 467"/>
                <a:gd name="T25" fmla="*/ 228 h 1083"/>
                <a:gd name="T26" fmla="*/ 113 w 467"/>
                <a:gd name="T27" fmla="*/ 228 h 1083"/>
                <a:gd name="T28" fmla="*/ 113 w 467"/>
                <a:gd name="T29" fmla="*/ 0 h 1083"/>
                <a:gd name="T30" fmla="*/ 330 w 467"/>
                <a:gd name="T31" fmla="*/ 0 h 1083"/>
                <a:gd name="T32" fmla="*/ 330 w 467"/>
                <a:gd name="T33" fmla="*/ 228 h 1083"/>
                <a:gd name="T34" fmla="*/ 466 w 467"/>
                <a:gd name="T35" fmla="*/ 228 h 1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7" h="1083">
                  <a:moveTo>
                    <a:pt x="466" y="228"/>
                  </a:moveTo>
                  <a:lnTo>
                    <a:pt x="466" y="386"/>
                  </a:lnTo>
                  <a:lnTo>
                    <a:pt x="330" y="386"/>
                  </a:lnTo>
                  <a:lnTo>
                    <a:pt x="330" y="845"/>
                  </a:lnTo>
                  <a:cubicBezTo>
                    <a:pt x="330" y="896"/>
                    <a:pt x="333" y="913"/>
                    <a:pt x="421" y="913"/>
                  </a:cubicBezTo>
                  <a:cubicBezTo>
                    <a:pt x="435" y="913"/>
                    <a:pt x="449" y="910"/>
                    <a:pt x="466" y="910"/>
                  </a:cubicBezTo>
                  <a:lnTo>
                    <a:pt x="466" y="1080"/>
                  </a:lnTo>
                  <a:cubicBezTo>
                    <a:pt x="432" y="1080"/>
                    <a:pt x="398" y="1082"/>
                    <a:pt x="364" y="1082"/>
                  </a:cubicBezTo>
                  <a:lnTo>
                    <a:pt x="336" y="1082"/>
                  </a:lnTo>
                  <a:cubicBezTo>
                    <a:pt x="147" y="1082"/>
                    <a:pt x="113" y="1009"/>
                    <a:pt x="113" y="899"/>
                  </a:cubicBezTo>
                  <a:lnTo>
                    <a:pt x="113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3" y="228"/>
                  </a:lnTo>
                  <a:lnTo>
                    <a:pt x="113" y="0"/>
                  </a:lnTo>
                  <a:lnTo>
                    <a:pt x="330" y="0"/>
                  </a:lnTo>
                  <a:lnTo>
                    <a:pt x="330" y="228"/>
                  </a:lnTo>
                  <a:lnTo>
                    <a:pt x="466" y="2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34" name="Freeform 4"/>
            <p:cNvSpPr>
              <a:spLocks noChangeArrowheads="1"/>
            </p:cNvSpPr>
            <p:nvPr/>
          </p:nvSpPr>
          <p:spPr bwMode="auto">
            <a:xfrm>
              <a:off x="3497263" y="3662363"/>
              <a:ext cx="279400" cy="320675"/>
            </a:xfrm>
            <a:custGeom>
              <a:avLst/>
              <a:gdLst>
                <a:gd name="T0" fmla="*/ 510 w 774"/>
                <a:gd name="T1" fmla="*/ 563 h 892"/>
                <a:gd name="T2" fmla="*/ 316 w 774"/>
                <a:gd name="T3" fmla="*/ 730 h 892"/>
                <a:gd name="T4" fmla="*/ 214 w 774"/>
                <a:gd name="T5" fmla="*/ 628 h 892"/>
                <a:gd name="T6" fmla="*/ 361 w 774"/>
                <a:gd name="T7" fmla="*/ 501 h 892"/>
                <a:gd name="T8" fmla="*/ 508 w 774"/>
                <a:gd name="T9" fmla="*/ 456 h 892"/>
                <a:gd name="T10" fmla="*/ 508 w 774"/>
                <a:gd name="T11" fmla="*/ 563 h 892"/>
                <a:gd name="T12" fmla="*/ 510 w 774"/>
                <a:gd name="T13" fmla="*/ 563 h 892"/>
                <a:gd name="T14" fmla="*/ 395 w 774"/>
                <a:gd name="T15" fmla="*/ 0 h 892"/>
                <a:gd name="T16" fmla="*/ 25 w 774"/>
                <a:gd name="T17" fmla="*/ 296 h 892"/>
                <a:gd name="T18" fmla="*/ 237 w 774"/>
                <a:gd name="T19" fmla="*/ 296 h 892"/>
                <a:gd name="T20" fmla="*/ 369 w 774"/>
                <a:gd name="T21" fmla="*/ 178 h 892"/>
                <a:gd name="T22" fmla="*/ 513 w 774"/>
                <a:gd name="T23" fmla="*/ 276 h 892"/>
                <a:gd name="T24" fmla="*/ 437 w 774"/>
                <a:gd name="T25" fmla="*/ 343 h 892"/>
                <a:gd name="T26" fmla="*/ 242 w 774"/>
                <a:gd name="T27" fmla="*/ 374 h 892"/>
                <a:gd name="T28" fmla="*/ 0 w 774"/>
                <a:gd name="T29" fmla="*/ 645 h 892"/>
                <a:gd name="T30" fmla="*/ 251 w 774"/>
                <a:gd name="T31" fmla="*/ 891 h 892"/>
                <a:gd name="T32" fmla="*/ 519 w 774"/>
                <a:gd name="T33" fmla="*/ 769 h 892"/>
                <a:gd name="T34" fmla="*/ 539 w 774"/>
                <a:gd name="T35" fmla="*/ 868 h 892"/>
                <a:gd name="T36" fmla="*/ 773 w 774"/>
                <a:gd name="T37" fmla="*/ 868 h 892"/>
                <a:gd name="T38" fmla="*/ 773 w 774"/>
                <a:gd name="T39" fmla="*/ 834 h 892"/>
                <a:gd name="T40" fmla="*/ 725 w 774"/>
                <a:gd name="T41" fmla="*/ 701 h 892"/>
                <a:gd name="T42" fmla="*/ 725 w 774"/>
                <a:gd name="T43" fmla="*/ 245 h 892"/>
                <a:gd name="T44" fmla="*/ 395 w 774"/>
                <a:gd name="T45" fmla="*/ 0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74" h="892">
                  <a:moveTo>
                    <a:pt x="510" y="563"/>
                  </a:moveTo>
                  <a:cubicBezTo>
                    <a:pt x="510" y="668"/>
                    <a:pt x="412" y="730"/>
                    <a:pt x="316" y="730"/>
                  </a:cubicBezTo>
                  <a:cubicBezTo>
                    <a:pt x="273" y="730"/>
                    <a:pt x="214" y="707"/>
                    <a:pt x="214" y="628"/>
                  </a:cubicBezTo>
                  <a:cubicBezTo>
                    <a:pt x="214" y="535"/>
                    <a:pt x="282" y="515"/>
                    <a:pt x="361" y="501"/>
                  </a:cubicBezTo>
                  <a:cubicBezTo>
                    <a:pt x="451" y="487"/>
                    <a:pt x="488" y="473"/>
                    <a:pt x="508" y="456"/>
                  </a:cubicBezTo>
                  <a:lnTo>
                    <a:pt x="508" y="563"/>
                  </a:lnTo>
                  <a:lnTo>
                    <a:pt x="510" y="563"/>
                  </a:lnTo>
                  <a:close/>
                  <a:moveTo>
                    <a:pt x="395" y="0"/>
                  </a:moveTo>
                  <a:cubicBezTo>
                    <a:pt x="225" y="0"/>
                    <a:pt x="50" y="36"/>
                    <a:pt x="25" y="296"/>
                  </a:cubicBezTo>
                  <a:lnTo>
                    <a:pt x="237" y="296"/>
                  </a:lnTo>
                  <a:cubicBezTo>
                    <a:pt x="242" y="248"/>
                    <a:pt x="262" y="178"/>
                    <a:pt x="369" y="178"/>
                  </a:cubicBezTo>
                  <a:cubicBezTo>
                    <a:pt x="426" y="178"/>
                    <a:pt x="513" y="183"/>
                    <a:pt x="513" y="276"/>
                  </a:cubicBezTo>
                  <a:cubicBezTo>
                    <a:pt x="513" y="323"/>
                    <a:pt x="471" y="337"/>
                    <a:pt x="437" y="343"/>
                  </a:cubicBezTo>
                  <a:lnTo>
                    <a:pt x="242" y="374"/>
                  </a:lnTo>
                  <a:cubicBezTo>
                    <a:pt x="104" y="394"/>
                    <a:pt x="0" y="479"/>
                    <a:pt x="0" y="645"/>
                  </a:cubicBezTo>
                  <a:cubicBezTo>
                    <a:pt x="0" y="820"/>
                    <a:pt x="127" y="891"/>
                    <a:pt x="251" y="891"/>
                  </a:cubicBezTo>
                  <a:cubicBezTo>
                    <a:pt x="397" y="891"/>
                    <a:pt x="468" y="820"/>
                    <a:pt x="519" y="769"/>
                  </a:cubicBezTo>
                  <a:cubicBezTo>
                    <a:pt x="524" y="817"/>
                    <a:pt x="527" y="828"/>
                    <a:pt x="539" y="868"/>
                  </a:cubicBezTo>
                  <a:lnTo>
                    <a:pt x="773" y="868"/>
                  </a:lnTo>
                  <a:lnTo>
                    <a:pt x="773" y="834"/>
                  </a:lnTo>
                  <a:cubicBezTo>
                    <a:pt x="747" y="826"/>
                    <a:pt x="725" y="803"/>
                    <a:pt x="725" y="701"/>
                  </a:cubicBezTo>
                  <a:lnTo>
                    <a:pt x="725" y="245"/>
                  </a:lnTo>
                  <a:cubicBezTo>
                    <a:pt x="725" y="36"/>
                    <a:pt x="510" y="0"/>
                    <a:pt x="395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35" name="Freeform 5"/>
            <p:cNvSpPr>
              <a:spLocks noChangeArrowheads="1"/>
            </p:cNvSpPr>
            <p:nvPr/>
          </p:nvSpPr>
          <p:spPr bwMode="auto">
            <a:xfrm>
              <a:off x="3805238" y="3662363"/>
              <a:ext cx="276225" cy="320675"/>
            </a:xfrm>
            <a:custGeom>
              <a:avLst/>
              <a:gdLst>
                <a:gd name="T0" fmla="*/ 762 w 766"/>
                <a:gd name="T1" fmla="*/ 558 h 889"/>
                <a:gd name="T2" fmla="*/ 762 w 766"/>
                <a:gd name="T3" fmla="*/ 560 h 889"/>
                <a:gd name="T4" fmla="*/ 762 w 766"/>
                <a:gd name="T5" fmla="*/ 560 h 889"/>
                <a:gd name="T6" fmla="*/ 762 w 766"/>
                <a:gd name="T7" fmla="*/ 558 h 889"/>
                <a:gd name="T8" fmla="*/ 384 w 766"/>
                <a:gd name="T9" fmla="*/ 888 h 889"/>
                <a:gd name="T10" fmla="*/ 0 w 766"/>
                <a:gd name="T11" fmla="*/ 467 h 889"/>
                <a:gd name="T12" fmla="*/ 398 w 766"/>
                <a:gd name="T13" fmla="*/ 0 h 889"/>
                <a:gd name="T14" fmla="*/ 765 w 766"/>
                <a:gd name="T15" fmla="*/ 323 h 889"/>
                <a:gd name="T16" fmla="*/ 545 w 766"/>
                <a:gd name="T17" fmla="*/ 323 h 889"/>
                <a:gd name="T18" fmla="*/ 401 w 766"/>
                <a:gd name="T19" fmla="*/ 189 h 889"/>
                <a:gd name="T20" fmla="*/ 229 w 766"/>
                <a:gd name="T21" fmla="*/ 433 h 889"/>
                <a:gd name="T22" fmla="*/ 398 w 766"/>
                <a:gd name="T23" fmla="*/ 707 h 889"/>
                <a:gd name="T24" fmla="*/ 545 w 766"/>
                <a:gd name="T25" fmla="*/ 560 h 889"/>
                <a:gd name="T26" fmla="*/ 762 w 766"/>
                <a:gd name="T27" fmla="*/ 560 h 889"/>
                <a:gd name="T28" fmla="*/ 384 w 766"/>
                <a:gd name="T29" fmla="*/ 888 h 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6" h="889">
                  <a:moveTo>
                    <a:pt x="762" y="558"/>
                  </a:moveTo>
                  <a:cubicBezTo>
                    <a:pt x="762" y="558"/>
                    <a:pt x="762" y="559"/>
                    <a:pt x="762" y="560"/>
                  </a:cubicBezTo>
                  <a:lnTo>
                    <a:pt x="762" y="560"/>
                  </a:lnTo>
                  <a:lnTo>
                    <a:pt x="762" y="558"/>
                  </a:lnTo>
                  <a:close/>
                  <a:moveTo>
                    <a:pt x="384" y="888"/>
                  </a:moveTo>
                  <a:cubicBezTo>
                    <a:pt x="74" y="888"/>
                    <a:pt x="0" y="645"/>
                    <a:pt x="0" y="467"/>
                  </a:cubicBezTo>
                  <a:cubicBezTo>
                    <a:pt x="0" y="195"/>
                    <a:pt x="116" y="0"/>
                    <a:pt x="398" y="0"/>
                  </a:cubicBezTo>
                  <a:cubicBezTo>
                    <a:pt x="528" y="0"/>
                    <a:pt x="743" y="62"/>
                    <a:pt x="765" y="323"/>
                  </a:cubicBezTo>
                  <a:lnTo>
                    <a:pt x="545" y="323"/>
                  </a:lnTo>
                  <a:cubicBezTo>
                    <a:pt x="537" y="268"/>
                    <a:pt x="503" y="180"/>
                    <a:pt x="401" y="189"/>
                  </a:cubicBezTo>
                  <a:cubicBezTo>
                    <a:pt x="263" y="189"/>
                    <a:pt x="229" y="329"/>
                    <a:pt x="229" y="433"/>
                  </a:cubicBezTo>
                  <a:cubicBezTo>
                    <a:pt x="229" y="527"/>
                    <a:pt x="232" y="707"/>
                    <a:pt x="398" y="707"/>
                  </a:cubicBezTo>
                  <a:cubicBezTo>
                    <a:pt x="508" y="707"/>
                    <a:pt x="545" y="600"/>
                    <a:pt x="545" y="560"/>
                  </a:cubicBezTo>
                  <a:lnTo>
                    <a:pt x="762" y="560"/>
                  </a:lnTo>
                  <a:cubicBezTo>
                    <a:pt x="753" y="650"/>
                    <a:pt x="683" y="888"/>
                    <a:pt x="384" y="8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36" name="Freeform 6"/>
            <p:cNvSpPr>
              <a:spLocks noChangeArrowheads="1"/>
            </p:cNvSpPr>
            <p:nvPr/>
          </p:nvSpPr>
          <p:spPr bwMode="auto">
            <a:xfrm>
              <a:off x="4124325" y="3563938"/>
              <a:ext cx="269875" cy="411162"/>
            </a:xfrm>
            <a:custGeom>
              <a:avLst/>
              <a:gdLst>
                <a:gd name="T0" fmla="*/ 750 w 751"/>
                <a:gd name="T1" fmla="*/ 1139 h 1140"/>
                <a:gd name="T2" fmla="*/ 533 w 751"/>
                <a:gd name="T3" fmla="*/ 1139 h 1140"/>
                <a:gd name="T4" fmla="*/ 533 w 751"/>
                <a:gd name="T5" fmla="*/ 626 h 1140"/>
                <a:gd name="T6" fmla="*/ 389 w 751"/>
                <a:gd name="T7" fmla="*/ 460 h 1140"/>
                <a:gd name="T8" fmla="*/ 217 w 751"/>
                <a:gd name="T9" fmla="*/ 654 h 1140"/>
                <a:gd name="T10" fmla="*/ 217 w 751"/>
                <a:gd name="T11" fmla="*/ 1139 h 1140"/>
                <a:gd name="T12" fmla="*/ 0 w 751"/>
                <a:gd name="T13" fmla="*/ 1139 h 1140"/>
                <a:gd name="T14" fmla="*/ 0 w 751"/>
                <a:gd name="T15" fmla="*/ 0 h 1140"/>
                <a:gd name="T16" fmla="*/ 217 w 751"/>
                <a:gd name="T17" fmla="*/ 0 h 1140"/>
                <a:gd name="T18" fmla="*/ 217 w 751"/>
                <a:gd name="T19" fmla="*/ 406 h 1140"/>
                <a:gd name="T20" fmla="*/ 220 w 751"/>
                <a:gd name="T21" fmla="*/ 406 h 1140"/>
                <a:gd name="T22" fmla="*/ 463 w 751"/>
                <a:gd name="T23" fmla="*/ 274 h 1140"/>
                <a:gd name="T24" fmla="*/ 750 w 751"/>
                <a:gd name="T25" fmla="*/ 556 h 1140"/>
                <a:gd name="T26" fmla="*/ 750 w 751"/>
                <a:gd name="T27" fmla="*/ 1139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51" h="1140">
                  <a:moveTo>
                    <a:pt x="750" y="1139"/>
                  </a:moveTo>
                  <a:lnTo>
                    <a:pt x="533" y="1139"/>
                  </a:lnTo>
                  <a:lnTo>
                    <a:pt x="533" y="626"/>
                  </a:lnTo>
                  <a:cubicBezTo>
                    <a:pt x="533" y="564"/>
                    <a:pt x="530" y="460"/>
                    <a:pt x="389" y="460"/>
                  </a:cubicBezTo>
                  <a:cubicBezTo>
                    <a:pt x="293" y="460"/>
                    <a:pt x="217" y="528"/>
                    <a:pt x="217" y="654"/>
                  </a:cubicBezTo>
                  <a:lnTo>
                    <a:pt x="217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17" y="0"/>
                  </a:lnTo>
                  <a:lnTo>
                    <a:pt x="217" y="406"/>
                  </a:lnTo>
                  <a:lnTo>
                    <a:pt x="220" y="406"/>
                  </a:lnTo>
                  <a:cubicBezTo>
                    <a:pt x="248" y="336"/>
                    <a:pt x="341" y="274"/>
                    <a:pt x="463" y="274"/>
                  </a:cubicBezTo>
                  <a:cubicBezTo>
                    <a:pt x="626" y="274"/>
                    <a:pt x="750" y="370"/>
                    <a:pt x="750" y="556"/>
                  </a:cubicBezTo>
                  <a:lnTo>
                    <a:pt x="750" y="113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37" name="Freeform 7"/>
            <p:cNvSpPr>
              <a:spLocks noChangeArrowheads="1"/>
            </p:cNvSpPr>
            <p:nvPr/>
          </p:nvSpPr>
          <p:spPr bwMode="auto">
            <a:xfrm>
              <a:off x="4457700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38" name="Freeform 8"/>
            <p:cNvSpPr>
              <a:spLocks noChangeArrowheads="1"/>
            </p:cNvSpPr>
            <p:nvPr/>
          </p:nvSpPr>
          <p:spPr bwMode="auto">
            <a:xfrm>
              <a:off x="2106613" y="3457575"/>
              <a:ext cx="623887" cy="623888"/>
            </a:xfrm>
            <a:custGeom>
              <a:avLst/>
              <a:gdLst>
                <a:gd name="T0" fmla="*/ 1030 w 1734"/>
                <a:gd name="T1" fmla="*/ 175 h 1732"/>
                <a:gd name="T2" fmla="*/ 1558 w 1734"/>
                <a:gd name="T3" fmla="*/ 702 h 1732"/>
                <a:gd name="T4" fmla="*/ 1733 w 1734"/>
                <a:gd name="T5" fmla="*/ 866 h 1732"/>
                <a:gd name="T6" fmla="*/ 1733 w 1734"/>
                <a:gd name="T7" fmla="*/ 866 h 1732"/>
                <a:gd name="T8" fmla="*/ 1558 w 1734"/>
                <a:gd name="T9" fmla="*/ 1029 h 1732"/>
                <a:gd name="T10" fmla="*/ 1558 w 1734"/>
                <a:gd name="T11" fmla="*/ 1029 h 1732"/>
                <a:gd name="T12" fmla="*/ 1030 w 1734"/>
                <a:gd name="T13" fmla="*/ 1556 h 1732"/>
                <a:gd name="T14" fmla="*/ 866 w 1734"/>
                <a:gd name="T15" fmla="*/ 1731 h 1732"/>
                <a:gd name="T16" fmla="*/ 866 w 1734"/>
                <a:gd name="T17" fmla="*/ 1731 h 1732"/>
                <a:gd name="T18" fmla="*/ 703 w 1734"/>
                <a:gd name="T19" fmla="*/ 1556 h 1732"/>
                <a:gd name="T20" fmla="*/ 175 w 1734"/>
                <a:gd name="T21" fmla="*/ 1029 h 1732"/>
                <a:gd name="T22" fmla="*/ 0 w 1734"/>
                <a:gd name="T23" fmla="*/ 866 h 1732"/>
                <a:gd name="T24" fmla="*/ 0 w 1734"/>
                <a:gd name="T25" fmla="*/ 866 h 1732"/>
                <a:gd name="T26" fmla="*/ 175 w 1734"/>
                <a:gd name="T27" fmla="*/ 702 h 1732"/>
                <a:gd name="T28" fmla="*/ 703 w 1734"/>
                <a:gd name="T29" fmla="*/ 175 h 1732"/>
                <a:gd name="T30" fmla="*/ 866 w 1734"/>
                <a:gd name="T31" fmla="*/ 0 h 1732"/>
                <a:gd name="T32" fmla="*/ 866 w 1734"/>
                <a:gd name="T33" fmla="*/ 0 h 1732"/>
                <a:gd name="T34" fmla="*/ 1030 w 1734"/>
                <a:gd name="T35" fmla="*/ 175 h 1732"/>
                <a:gd name="T36" fmla="*/ 864 w 1734"/>
                <a:gd name="T37" fmla="*/ 1150 h 1732"/>
                <a:gd name="T38" fmla="*/ 1149 w 1734"/>
                <a:gd name="T39" fmla="*/ 866 h 1732"/>
                <a:gd name="T40" fmla="*/ 864 w 1734"/>
                <a:gd name="T41" fmla="*/ 581 h 1732"/>
                <a:gd name="T42" fmla="*/ 581 w 1734"/>
                <a:gd name="T43" fmla="*/ 866 h 1732"/>
                <a:gd name="T44" fmla="*/ 864 w 1734"/>
                <a:gd name="T45" fmla="*/ 1150 h 1732"/>
                <a:gd name="T46" fmla="*/ 488 w 1734"/>
                <a:gd name="T47" fmla="*/ 440 h 1732"/>
                <a:gd name="T48" fmla="*/ 793 w 1734"/>
                <a:gd name="T49" fmla="*/ 440 h 1732"/>
                <a:gd name="T50" fmla="*/ 793 w 1734"/>
                <a:gd name="T51" fmla="*/ 302 h 1732"/>
                <a:gd name="T52" fmla="*/ 488 w 1734"/>
                <a:gd name="T53" fmla="*/ 440 h 1732"/>
                <a:gd name="T54" fmla="*/ 937 w 1734"/>
                <a:gd name="T55" fmla="*/ 440 h 1732"/>
                <a:gd name="T56" fmla="*/ 1242 w 1734"/>
                <a:gd name="T57" fmla="*/ 440 h 1732"/>
                <a:gd name="T58" fmla="*/ 937 w 1734"/>
                <a:gd name="T59" fmla="*/ 302 h 1732"/>
                <a:gd name="T60" fmla="*/ 937 w 1734"/>
                <a:gd name="T61" fmla="*/ 440 h 1732"/>
                <a:gd name="T62" fmla="*/ 864 w 1734"/>
                <a:gd name="T63" fmla="*/ 1435 h 1732"/>
                <a:gd name="T64" fmla="*/ 1242 w 1734"/>
                <a:gd name="T65" fmla="*/ 1294 h 1732"/>
                <a:gd name="T66" fmla="*/ 488 w 1734"/>
                <a:gd name="T67" fmla="*/ 1294 h 1732"/>
                <a:gd name="T68" fmla="*/ 864 w 1734"/>
                <a:gd name="T69" fmla="*/ 1435 h 1732"/>
                <a:gd name="T70" fmla="*/ 864 w 1734"/>
                <a:gd name="T71" fmla="*/ 1009 h 1732"/>
                <a:gd name="T72" fmla="*/ 1008 w 1734"/>
                <a:gd name="T73" fmla="*/ 869 h 1732"/>
                <a:gd name="T74" fmla="*/ 864 w 1734"/>
                <a:gd name="T75" fmla="*/ 728 h 1732"/>
                <a:gd name="T76" fmla="*/ 723 w 1734"/>
                <a:gd name="T77" fmla="*/ 869 h 1732"/>
                <a:gd name="T78" fmla="*/ 864 w 1734"/>
                <a:gd name="T79" fmla="*/ 1009 h 1732"/>
                <a:gd name="T80" fmla="*/ 548 w 1734"/>
                <a:gd name="T81" fmla="*/ 1150 h 1732"/>
                <a:gd name="T82" fmla="*/ 440 w 1734"/>
                <a:gd name="T83" fmla="*/ 866 h 1732"/>
                <a:gd name="T84" fmla="*/ 548 w 1734"/>
                <a:gd name="T85" fmla="*/ 581 h 1732"/>
                <a:gd name="T86" fmla="*/ 373 w 1734"/>
                <a:gd name="T87" fmla="*/ 581 h 1732"/>
                <a:gd name="T88" fmla="*/ 296 w 1734"/>
                <a:gd name="T89" fmla="*/ 866 h 1732"/>
                <a:gd name="T90" fmla="*/ 373 w 1734"/>
                <a:gd name="T91" fmla="*/ 1150 h 1732"/>
                <a:gd name="T92" fmla="*/ 548 w 1734"/>
                <a:gd name="T93" fmla="*/ 1150 h 1732"/>
                <a:gd name="T94" fmla="*/ 1358 w 1734"/>
                <a:gd name="T95" fmla="*/ 1150 h 1732"/>
                <a:gd name="T96" fmla="*/ 1434 w 1734"/>
                <a:gd name="T97" fmla="*/ 866 h 1732"/>
                <a:gd name="T98" fmla="*/ 1358 w 1734"/>
                <a:gd name="T99" fmla="*/ 581 h 1732"/>
                <a:gd name="T100" fmla="*/ 1183 w 1734"/>
                <a:gd name="T101" fmla="*/ 581 h 1732"/>
                <a:gd name="T102" fmla="*/ 1293 w 1734"/>
                <a:gd name="T103" fmla="*/ 866 h 1732"/>
                <a:gd name="T104" fmla="*/ 1183 w 1734"/>
                <a:gd name="T105" fmla="*/ 1150 h 1732"/>
                <a:gd name="T106" fmla="*/ 1358 w 1734"/>
                <a:gd name="T107" fmla="*/ 1150 h 1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734" h="1732">
                  <a:moveTo>
                    <a:pt x="1030" y="175"/>
                  </a:moveTo>
                  <a:cubicBezTo>
                    <a:pt x="1290" y="237"/>
                    <a:pt x="1496" y="440"/>
                    <a:pt x="1558" y="702"/>
                  </a:cubicBezTo>
                  <a:cubicBezTo>
                    <a:pt x="1578" y="790"/>
                    <a:pt x="1640" y="857"/>
                    <a:pt x="1733" y="866"/>
                  </a:cubicBezTo>
                  <a:lnTo>
                    <a:pt x="1733" y="866"/>
                  </a:lnTo>
                  <a:cubicBezTo>
                    <a:pt x="1640" y="874"/>
                    <a:pt x="1578" y="941"/>
                    <a:pt x="1558" y="1029"/>
                  </a:cubicBezTo>
                  <a:lnTo>
                    <a:pt x="1558" y="1029"/>
                  </a:lnTo>
                  <a:cubicBezTo>
                    <a:pt x="1496" y="1288"/>
                    <a:pt x="1290" y="1497"/>
                    <a:pt x="1030" y="1556"/>
                  </a:cubicBezTo>
                  <a:cubicBezTo>
                    <a:pt x="940" y="1576"/>
                    <a:pt x="875" y="1638"/>
                    <a:pt x="866" y="1731"/>
                  </a:cubicBezTo>
                  <a:lnTo>
                    <a:pt x="866" y="1731"/>
                  </a:lnTo>
                  <a:cubicBezTo>
                    <a:pt x="858" y="1638"/>
                    <a:pt x="790" y="1576"/>
                    <a:pt x="703" y="1556"/>
                  </a:cubicBezTo>
                  <a:cubicBezTo>
                    <a:pt x="443" y="1494"/>
                    <a:pt x="237" y="1288"/>
                    <a:pt x="175" y="1029"/>
                  </a:cubicBezTo>
                  <a:cubicBezTo>
                    <a:pt x="155" y="941"/>
                    <a:pt x="93" y="874"/>
                    <a:pt x="0" y="866"/>
                  </a:cubicBezTo>
                  <a:lnTo>
                    <a:pt x="0" y="866"/>
                  </a:lnTo>
                  <a:cubicBezTo>
                    <a:pt x="93" y="857"/>
                    <a:pt x="155" y="790"/>
                    <a:pt x="175" y="702"/>
                  </a:cubicBezTo>
                  <a:cubicBezTo>
                    <a:pt x="237" y="443"/>
                    <a:pt x="440" y="237"/>
                    <a:pt x="703" y="175"/>
                  </a:cubicBezTo>
                  <a:cubicBezTo>
                    <a:pt x="790" y="152"/>
                    <a:pt x="858" y="93"/>
                    <a:pt x="866" y="0"/>
                  </a:cubicBezTo>
                  <a:lnTo>
                    <a:pt x="866" y="0"/>
                  </a:lnTo>
                  <a:cubicBezTo>
                    <a:pt x="872" y="93"/>
                    <a:pt x="940" y="155"/>
                    <a:pt x="1030" y="175"/>
                  </a:cubicBezTo>
                  <a:close/>
                  <a:moveTo>
                    <a:pt x="864" y="1150"/>
                  </a:moveTo>
                  <a:cubicBezTo>
                    <a:pt x="1022" y="1150"/>
                    <a:pt x="1149" y="1023"/>
                    <a:pt x="1149" y="866"/>
                  </a:cubicBezTo>
                  <a:cubicBezTo>
                    <a:pt x="1149" y="708"/>
                    <a:pt x="1022" y="581"/>
                    <a:pt x="864" y="581"/>
                  </a:cubicBezTo>
                  <a:cubicBezTo>
                    <a:pt x="706" y="581"/>
                    <a:pt x="581" y="708"/>
                    <a:pt x="581" y="866"/>
                  </a:cubicBezTo>
                  <a:cubicBezTo>
                    <a:pt x="581" y="1023"/>
                    <a:pt x="708" y="1150"/>
                    <a:pt x="864" y="1150"/>
                  </a:cubicBezTo>
                  <a:close/>
                  <a:moveTo>
                    <a:pt x="488" y="440"/>
                  </a:moveTo>
                  <a:lnTo>
                    <a:pt x="793" y="440"/>
                  </a:lnTo>
                  <a:lnTo>
                    <a:pt x="793" y="302"/>
                  </a:lnTo>
                  <a:cubicBezTo>
                    <a:pt x="677" y="318"/>
                    <a:pt x="573" y="366"/>
                    <a:pt x="488" y="440"/>
                  </a:cubicBezTo>
                  <a:close/>
                  <a:moveTo>
                    <a:pt x="937" y="440"/>
                  </a:moveTo>
                  <a:lnTo>
                    <a:pt x="1242" y="440"/>
                  </a:lnTo>
                  <a:cubicBezTo>
                    <a:pt x="1157" y="366"/>
                    <a:pt x="1053" y="316"/>
                    <a:pt x="937" y="302"/>
                  </a:cubicBezTo>
                  <a:lnTo>
                    <a:pt x="937" y="440"/>
                  </a:lnTo>
                  <a:close/>
                  <a:moveTo>
                    <a:pt x="864" y="1435"/>
                  </a:moveTo>
                  <a:cubicBezTo>
                    <a:pt x="1039" y="1435"/>
                    <a:pt x="1140" y="1381"/>
                    <a:pt x="1242" y="1294"/>
                  </a:cubicBezTo>
                  <a:lnTo>
                    <a:pt x="488" y="1294"/>
                  </a:lnTo>
                  <a:cubicBezTo>
                    <a:pt x="590" y="1381"/>
                    <a:pt x="720" y="1435"/>
                    <a:pt x="864" y="1435"/>
                  </a:cubicBezTo>
                  <a:close/>
                  <a:moveTo>
                    <a:pt x="864" y="1009"/>
                  </a:moveTo>
                  <a:cubicBezTo>
                    <a:pt x="943" y="1009"/>
                    <a:pt x="1008" y="944"/>
                    <a:pt x="1008" y="869"/>
                  </a:cubicBezTo>
                  <a:cubicBezTo>
                    <a:pt x="1008" y="790"/>
                    <a:pt x="946" y="728"/>
                    <a:pt x="864" y="728"/>
                  </a:cubicBezTo>
                  <a:cubicBezTo>
                    <a:pt x="785" y="728"/>
                    <a:pt x="723" y="790"/>
                    <a:pt x="723" y="869"/>
                  </a:cubicBezTo>
                  <a:cubicBezTo>
                    <a:pt x="723" y="944"/>
                    <a:pt x="787" y="1009"/>
                    <a:pt x="864" y="1009"/>
                  </a:cubicBezTo>
                  <a:close/>
                  <a:moveTo>
                    <a:pt x="548" y="1150"/>
                  </a:moveTo>
                  <a:cubicBezTo>
                    <a:pt x="480" y="1074"/>
                    <a:pt x="440" y="975"/>
                    <a:pt x="440" y="866"/>
                  </a:cubicBezTo>
                  <a:cubicBezTo>
                    <a:pt x="440" y="756"/>
                    <a:pt x="480" y="657"/>
                    <a:pt x="548" y="581"/>
                  </a:cubicBezTo>
                  <a:lnTo>
                    <a:pt x="373" y="581"/>
                  </a:lnTo>
                  <a:cubicBezTo>
                    <a:pt x="325" y="666"/>
                    <a:pt x="296" y="762"/>
                    <a:pt x="296" y="866"/>
                  </a:cubicBezTo>
                  <a:cubicBezTo>
                    <a:pt x="296" y="969"/>
                    <a:pt x="325" y="1065"/>
                    <a:pt x="373" y="1150"/>
                  </a:cubicBezTo>
                  <a:lnTo>
                    <a:pt x="548" y="1150"/>
                  </a:lnTo>
                  <a:close/>
                  <a:moveTo>
                    <a:pt x="1358" y="1150"/>
                  </a:moveTo>
                  <a:cubicBezTo>
                    <a:pt x="1406" y="1065"/>
                    <a:pt x="1434" y="969"/>
                    <a:pt x="1434" y="866"/>
                  </a:cubicBezTo>
                  <a:cubicBezTo>
                    <a:pt x="1434" y="762"/>
                    <a:pt x="1406" y="666"/>
                    <a:pt x="1358" y="581"/>
                  </a:cubicBezTo>
                  <a:lnTo>
                    <a:pt x="1183" y="581"/>
                  </a:lnTo>
                  <a:cubicBezTo>
                    <a:pt x="1250" y="657"/>
                    <a:pt x="1293" y="756"/>
                    <a:pt x="1293" y="866"/>
                  </a:cubicBezTo>
                  <a:cubicBezTo>
                    <a:pt x="1293" y="975"/>
                    <a:pt x="1250" y="1074"/>
                    <a:pt x="1183" y="1150"/>
                  </a:cubicBezTo>
                  <a:lnTo>
                    <a:pt x="1358" y="115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39" name="Freeform 9"/>
            <p:cNvSpPr>
              <a:spLocks noChangeArrowheads="1"/>
            </p:cNvSpPr>
            <p:nvPr/>
          </p:nvSpPr>
          <p:spPr bwMode="auto">
            <a:xfrm>
              <a:off x="4718050" y="3551238"/>
              <a:ext cx="366713" cy="433387"/>
            </a:xfrm>
            <a:custGeom>
              <a:avLst/>
              <a:gdLst>
                <a:gd name="T0" fmla="*/ 779 w 1019"/>
                <a:gd name="T1" fmla="*/ 407 h 1205"/>
                <a:gd name="T2" fmla="*/ 525 w 1019"/>
                <a:gd name="T3" fmla="*/ 209 h 1205"/>
                <a:gd name="T4" fmla="*/ 243 w 1019"/>
                <a:gd name="T5" fmla="*/ 610 h 1205"/>
                <a:gd name="T6" fmla="*/ 525 w 1019"/>
                <a:gd name="T7" fmla="*/ 998 h 1205"/>
                <a:gd name="T8" fmla="*/ 779 w 1019"/>
                <a:gd name="T9" fmla="*/ 784 h 1205"/>
                <a:gd name="T10" fmla="*/ 1018 w 1019"/>
                <a:gd name="T11" fmla="*/ 784 h 1205"/>
                <a:gd name="T12" fmla="*/ 522 w 1019"/>
                <a:gd name="T13" fmla="*/ 1204 h 1205"/>
                <a:gd name="T14" fmla="*/ 0 w 1019"/>
                <a:gd name="T15" fmla="*/ 604 h 1205"/>
                <a:gd name="T16" fmla="*/ 525 w 1019"/>
                <a:gd name="T17" fmla="*/ 0 h 1205"/>
                <a:gd name="T18" fmla="*/ 1018 w 1019"/>
                <a:gd name="T19" fmla="*/ 404 h 1205"/>
                <a:gd name="T20" fmla="*/ 779 w 1019"/>
                <a:gd name="T21" fmla="*/ 404 h 1205"/>
                <a:gd name="T22" fmla="*/ 779 w 1019"/>
                <a:gd name="T23" fmla="*/ 407 h 1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19" h="1205">
                  <a:moveTo>
                    <a:pt x="779" y="407"/>
                  </a:moveTo>
                  <a:cubicBezTo>
                    <a:pt x="759" y="339"/>
                    <a:pt x="722" y="209"/>
                    <a:pt x="525" y="209"/>
                  </a:cubicBezTo>
                  <a:cubicBezTo>
                    <a:pt x="409" y="209"/>
                    <a:pt x="243" y="285"/>
                    <a:pt x="243" y="610"/>
                  </a:cubicBezTo>
                  <a:cubicBezTo>
                    <a:pt x="243" y="815"/>
                    <a:pt x="324" y="998"/>
                    <a:pt x="525" y="998"/>
                  </a:cubicBezTo>
                  <a:cubicBezTo>
                    <a:pt x="657" y="998"/>
                    <a:pt x="751" y="922"/>
                    <a:pt x="779" y="784"/>
                  </a:cubicBezTo>
                  <a:lnTo>
                    <a:pt x="1018" y="784"/>
                  </a:lnTo>
                  <a:cubicBezTo>
                    <a:pt x="970" y="1032"/>
                    <a:pt x="810" y="1204"/>
                    <a:pt x="522" y="1204"/>
                  </a:cubicBezTo>
                  <a:cubicBezTo>
                    <a:pt x="217" y="1204"/>
                    <a:pt x="0" y="998"/>
                    <a:pt x="0" y="604"/>
                  </a:cubicBezTo>
                  <a:cubicBezTo>
                    <a:pt x="0" y="203"/>
                    <a:pt x="231" y="0"/>
                    <a:pt x="525" y="0"/>
                  </a:cubicBezTo>
                  <a:cubicBezTo>
                    <a:pt x="866" y="0"/>
                    <a:pt x="1003" y="234"/>
                    <a:pt x="1018" y="404"/>
                  </a:cubicBezTo>
                  <a:lnTo>
                    <a:pt x="779" y="404"/>
                  </a:lnTo>
                  <a:lnTo>
                    <a:pt x="779" y="40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0" name="Freeform 10"/>
            <p:cNvSpPr>
              <a:spLocks noChangeArrowheads="1"/>
            </p:cNvSpPr>
            <p:nvPr/>
          </p:nvSpPr>
          <p:spPr bwMode="auto">
            <a:xfrm>
              <a:off x="5119688" y="3660775"/>
              <a:ext cx="311150" cy="320675"/>
            </a:xfrm>
            <a:custGeom>
              <a:avLst/>
              <a:gdLst>
                <a:gd name="T0" fmla="*/ 432 w 865"/>
                <a:gd name="T1" fmla="*/ 891 h 892"/>
                <a:gd name="T2" fmla="*/ 0 w 865"/>
                <a:gd name="T3" fmla="*/ 445 h 892"/>
                <a:gd name="T4" fmla="*/ 432 w 865"/>
                <a:gd name="T5" fmla="*/ 0 h 892"/>
                <a:gd name="T6" fmla="*/ 864 w 865"/>
                <a:gd name="T7" fmla="*/ 445 h 892"/>
                <a:gd name="T8" fmla="*/ 432 w 865"/>
                <a:gd name="T9" fmla="*/ 891 h 892"/>
                <a:gd name="T10" fmla="*/ 432 w 865"/>
                <a:gd name="T11" fmla="*/ 189 h 892"/>
                <a:gd name="T12" fmla="*/ 229 w 865"/>
                <a:gd name="T13" fmla="*/ 445 h 892"/>
                <a:gd name="T14" fmla="*/ 432 w 865"/>
                <a:gd name="T15" fmla="*/ 702 h 892"/>
                <a:gd name="T16" fmla="*/ 635 w 865"/>
                <a:gd name="T17" fmla="*/ 445 h 892"/>
                <a:gd name="T18" fmla="*/ 432 w 865"/>
                <a:gd name="T19" fmla="*/ 189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5" h="892">
                  <a:moveTo>
                    <a:pt x="432" y="891"/>
                  </a:moveTo>
                  <a:cubicBezTo>
                    <a:pt x="203" y="891"/>
                    <a:pt x="0" y="750"/>
                    <a:pt x="0" y="445"/>
                  </a:cubicBezTo>
                  <a:cubicBezTo>
                    <a:pt x="0" y="141"/>
                    <a:pt x="206" y="0"/>
                    <a:pt x="432" y="0"/>
                  </a:cubicBezTo>
                  <a:cubicBezTo>
                    <a:pt x="661" y="0"/>
                    <a:pt x="864" y="141"/>
                    <a:pt x="864" y="445"/>
                  </a:cubicBezTo>
                  <a:cubicBezTo>
                    <a:pt x="864" y="752"/>
                    <a:pt x="661" y="891"/>
                    <a:pt x="432" y="891"/>
                  </a:cubicBezTo>
                  <a:close/>
                  <a:moveTo>
                    <a:pt x="432" y="189"/>
                  </a:moveTo>
                  <a:cubicBezTo>
                    <a:pt x="260" y="189"/>
                    <a:pt x="229" y="338"/>
                    <a:pt x="229" y="445"/>
                  </a:cubicBezTo>
                  <a:cubicBezTo>
                    <a:pt x="229" y="552"/>
                    <a:pt x="260" y="702"/>
                    <a:pt x="432" y="702"/>
                  </a:cubicBezTo>
                  <a:cubicBezTo>
                    <a:pt x="604" y="702"/>
                    <a:pt x="635" y="552"/>
                    <a:pt x="635" y="445"/>
                  </a:cubicBezTo>
                  <a:cubicBezTo>
                    <a:pt x="635" y="338"/>
                    <a:pt x="604" y="189"/>
                    <a:pt x="432" y="18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2" name="Freeform 11"/>
            <p:cNvSpPr>
              <a:spLocks noChangeArrowheads="1"/>
            </p:cNvSpPr>
            <p:nvPr/>
          </p:nvSpPr>
          <p:spPr bwMode="auto">
            <a:xfrm>
              <a:off x="5475288" y="3660775"/>
              <a:ext cx="276225" cy="312738"/>
            </a:xfrm>
            <a:custGeom>
              <a:avLst/>
              <a:gdLst>
                <a:gd name="T0" fmla="*/ 542 w 766"/>
                <a:gd name="T1" fmla="*/ 868 h 869"/>
                <a:gd name="T2" fmla="*/ 542 w 766"/>
                <a:gd name="T3" fmla="*/ 355 h 869"/>
                <a:gd name="T4" fmla="*/ 398 w 766"/>
                <a:gd name="T5" fmla="*/ 189 h 869"/>
                <a:gd name="T6" fmla="*/ 223 w 766"/>
                <a:gd name="T7" fmla="*/ 383 h 869"/>
                <a:gd name="T8" fmla="*/ 223 w 766"/>
                <a:gd name="T9" fmla="*/ 868 h 869"/>
                <a:gd name="T10" fmla="*/ 0 w 766"/>
                <a:gd name="T11" fmla="*/ 868 h 869"/>
                <a:gd name="T12" fmla="*/ 0 w 766"/>
                <a:gd name="T13" fmla="*/ 23 h 869"/>
                <a:gd name="T14" fmla="*/ 215 w 766"/>
                <a:gd name="T15" fmla="*/ 23 h 869"/>
                <a:gd name="T16" fmla="*/ 215 w 766"/>
                <a:gd name="T17" fmla="*/ 147 h 869"/>
                <a:gd name="T18" fmla="*/ 217 w 766"/>
                <a:gd name="T19" fmla="*/ 147 h 869"/>
                <a:gd name="T20" fmla="*/ 471 w 766"/>
                <a:gd name="T21" fmla="*/ 0 h 869"/>
                <a:gd name="T22" fmla="*/ 765 w 766"/>
                <a:gd name="T23" fmla="*/ 282 h 869"/>
                <a:gd name="T24" fmla="*/ 765 w 766"/>
                <a:gd name="T25" fmla="*/ 868 h 869"/>
                <a:gd name="T26" fmla="*/ 542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542" y="868"/>
                  </a:move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8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  <a:lnTo>
                    <a:pt x="542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3" name="Freeform 12"/>
            <p:cNvSpPr>
              <a:spLocks noChangeArrowheads="1"/>
            </p:cNvSpPr>
            <p:nvPr/>
          </p:nvSpPr>
          <p:spPr bwMode="auto">
            <a:xfrm>
              <a:off x="5791200" y="3660775"/>
              <a:ext cx="279400" cy="320675"/>
            </a:xfrm>
            <a:custGeom>
              <a:avLst/>
              <a:gdLst>
                <a:gd name="T0" fmla="*/ 530 w 777"/>
                <a:gd name="T1" fmla="*/ 282 h 892"/>
                <a:gd name="T2" fmla="*/ 381 w 777"/>
                <a:gd name="T3" fmla="*/ 172 h 892"/>
                <a:gd name="T4" fmla="*/ 245 w 777"/>
                <a:gd name="T5" fmla="*/ 254 h 892"/>
                <a:gd name="T6" fmla="*/ 776 w 777"/>
                <a:gd name="T7" fmla="*/ 600 h 892"/>
                <a:gd name="T8" fmla="*/ 406 w 777"/>
                <a:gd name="T9" fmla="*/ 891 h 892"/>
                <a:gd name="T10" fmla="*/ 0 w 777"/>
                <a:gd name="T11" fmla="*/ 597 h 892"/>
                <a:gd name="T12" fmla="*/ 228 w 777"/>
                <a:gd name="T13" fmla="*/ 597 h 892"/>
                <a:gd name="T14" fmla="*/ 412 w 777"/>
                <a:gd name="T15" fmla="*/ 721 h 892"/>
                <a:gd name="T16" fmla="*/ 553 w 777"/>
                <a:gd name="T17" fmla="*/ 634 h 892"/>
                <a:gd name="T18" fmla="*/ 28 w 777"/>
                <a:gd name="T19" fmla="*/ 282 h 892"/>
                <a:gd name="T20" fmla="*/ 369 w 777"/>
                <a:gd name="T21" fmla="*/ 0 h 892"/>
                <a:gd name="T22" fmla="*/ 750 w 777"/>
                <a:gd name="T23" fmla="*/ 279 h 892"/>
                <a:gd name="T24" fmla="*/ 530 w 777"/>
                <a:gd name="T25" fmla="*/ 279 h 892"/>
                <a:gd name="T26" fmla="*/ 530 w 777"/>
                <a:gd name="T27" fmla="*/ 282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77" h="892">
                  <a:moveTo>
                    <a:pt x="530" y="282"/>
                  </a:moveTo>
                  <a:cubicBezTo>
                    <a:pt x="522" y="229"/>
                    <a:pt x="503" y="172"/>
                    <a:pt x="381" y="172"/>
                  </a:cubicBezTo>
                  <a:cubicBezTo>
                    <a:pt x="260" y="172"/>
                    <a:pt x="245" y="217"/>
                    <a:pt x="245" y="254"/>
                  </a:cubicBezTo>
                  <a:cubicBezTo>
                    <a:pt x="245" y="386"/>
                    <a:pt x="776" y="291"/>
                    <a:pt x="776" y="600"/>
                  </a:cubicBezTo>
                  <a:cubicBezTo>
                    <a:pt x="776" y="846"/>
                    <a:pt x="536" y="891"/>
                    <a:pt x="406" y="891"/>
                  </a:cubicBezTo>
                  <a:cubicBezTo>
                    <a:pt x="214" y="891"/>
                    <a:pt x="5" y="823"/>
                    <a:pt x="0" y="597"/>
                  </a:cubicBezTo>
                  <a:lnTo>
                    <a:pt x="228" y="597"/>
                  </a:lnTo>
                  <a:cubicBezTo>
                    <a:pt x="228" y="668"/>
                    <a:pt x="274" y="721"/>
                    <a:pt x="412" y="721"/>
                  </a:cubicBezTo>
                  <a:cubicBezTo>
                    <a:pt x="527" y="721"/>
                    <a:pt x="553" y="665"/>
                    <a:pt x="553" y="634"/>
                  </a:cubicBezTo>
                  <a:cubicBezTo>
                    <a:pt x="553" y="493"/>
                    <a:pt x="28" y="600"/>
                    <a:pt x="28" y="282"/>
                  </a:cubicBezTo>
                  <a:cubicBezTo>
                    <a:pt x="28" y="158"/>
                    <a:pt x="107" y="0"/>
                    <a:pt x="369" y="0"/>
                  </a:cubicBezTo>
                  <a:cubicBezTo>
                    <a:pt x="536" y="0"/>
                    <a:pt x="734" y="42"/>
                    <a:pt x="750" y="279"/>
                  </a:cubicBezTo>
                  <a:lnTo>
                    <a:pt x="530" y="279"/>
                  </a:lnTo>
                  <a:lnTo>
                    <a:pt x="530" y="28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4" name="Freeform 13"/>
            <p:cNvSpPr>
              <a:spLocks noChangeArrowheads="1"/>
            </p:cNvSpPr>
            <p:nvPr/>
          </p:nvSpPr>
          <p:spPr bwMode="auto">
            <a:xfrm>
              <a:off x="6110288" y="3668713"/>
              <a:ext cx="274637" cy="312737"/>
            </a:xfrm>
            <a:custGeom>
              <a:avLst/>
              <a:gdLst>
                <a:gd name="T0" fmla="*/ 547 w 763"/>
                <a:gd name="T1" fmla="*/ 845 h 869"/>
                <a:gd name="T2" fmla="*/ 547 w 763"/>
                <a:gd name="T3" fmla="*/ 727 h 869"/>
                <a:gd name="T4" fmla="*/ 545 w 763"/>
                <a:gd name="T5" fmla="*/ 727 h 869"/>
                <a:gd name="T6" fmla="*/ 288 w 763"/>
                <a:gd name="T7" fmla="*/ 868 h 869"/>
                <a:gd name="T8" fmla="*/ 0 w 763"/>
                <a:gd name="T9" fmla="*/ 554 h 869"/>
                <a:gd name="T10" fmla="*/ 0 w 763"/>
                <a:gd name="T11" fmla="*/ 0 h 869"/>
                <a:gd name="T12" fmla="*/ 223 w 763"/>
                <a:gd name="T13" fmla="*/ 0 h 869"/>
                <a:gd name="T14" fmla="*/ 223 w 763"/>
                <a:gd name="T15" fmla="*/ 523 h 869"/>
                <a:gd name="T16" fmla="*/ 367 w 763"/>
                <a:gd name="T17" fmla="*/ 679 h 869"/>
                <a:gd name="T18" fmla="*/ 539 w 763"/>
                <a:gd name="T19" fmla="*/ 487 h 869"/>
                <a:gd name="T20" fmla="*/ 539 w 763"/>
                <a:gd name="T21" fmla="*/ 0 h 869"/>
                <a:gd name="T22" fmla="*/ 762 w 763"/>
                <a:gd name="T23" fmla="*/ 0 h 869"/>
                <a:gd name="T24" fmla="*/ 762 w 763"/>
                <a:gd name="T25" fmla="*/ 845 h 869"/>
                <a:gd name="T26" fmla="*/ 547 w 763"/>
                <a:gd name="T27" fmla="*/ 845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3" h="869">
                  <a:moveTo>
                    <a:pt x="547" y="845"/>
                  </a:moveTo>
                  <a:lnTo>
                    <a:pt x="547" y="727"/>
                  </a:lnTo>
                  <a:lnTo>
                    <a:pt x="545" y="727"/>
                  </a:lnTo>
                  <a:cubicBezTo>
                    <a:pt x="494" y="817"/>
                    <a:pt x="403" y="868"/>
                    <a:pt x="288" y="868"/>
                  </a:cubicBezTo>
                  <a:cubicBezTo>
                    <a:pt x="121" y="868"/>
                    <a:pt x="0" y="772"/>
                    <a:pt x="0" y="554"/>
                  </a:cubicBezTo>
                  <a:lnTo>
                    <a:pt x="0" y="0"/>
                  </a:lnTo>
                  <a:lnTo>
                    <a:pt x="223" y="0"/>
                  </a:lnTo>
                  <a:lnTo>
                    <a:pt x="223" y="523"/>
                  </a:lnTo>
                  <a:cubicBezTo>
                    <a:pt x="223" y="653"/>
                    <a:pt x="299" y="679"/>
                    <a:pt x="367" y="679"/>
                  </a:cubicBezTo>
                  <a:cubicBezTo>
                    <a:pt x="440" y="679"/>
                    <a:pt x="539" y="636"/>
                    <a:pt x="539" y="487"/>
                  </a:cubicBezTo>
                  <a:lnTo>
                    <a:pt x="539" y="0"/>
                  </a:lnTo>
                  <a:lnTo>
                    <a:pt x="762" y="0"/>
                  </a:lnTo>
                  <a:lnTo>
                    <a:pt x="762" y="845"/>
                  </a:lnTo>
                  <a:lnTo>
                    <a:pt x="547" y="84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5" name="Freeform 14"/>
            <p:cNvSpPr>
              <a:spLocks noChangeArrowheads="1"/>
            </p:cNvSpPr>
            <p:nvPr/>
          </p:nvSpPr>
          <p:spPr bwMode="auto">
            <a:xfrm>
              <a:off x="6446838" y="3562350"/>
              <a:ext cx="80962" cy="411163"/>
            </a:xfrm>
            <a:custGeom>
              <a:avLst/>
              <a:gdLst>
                <a:gd name="T0" fmla="*/ 223 w 224"/>
                <a:gd name="T1" fmla="*/ 1142 h 1143"/>
                <a:gd name="T2" fmla="*/ 0 w 224"/>
                <a:gd name="T3" fmla="*/ 1142 h 1143"/>
                <a:gd name="T4" fmla="*/ 0 w 224"/>
                <a:gd name="T5" fmla="*/ 0 h 1143"/>
                <a:gd name="T6" fmla="*/ 223 w 224"/>
                <a:gd name="T7" fmla="*/ 0 h 1143"/>
                <a:gd name="T8" fmla="*/ 223 w 224"/>
                <a:gd name="T9" fmla="*/ 1142 h 1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" h="1143">
                  <a:moveTo>
                    <a:pt x="223" y="1142"/>
                  </a:moveTo>
                  <a:lnTo>
                    <a:pt x="0" y="1142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114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6" name="Freeform 15"/>
            <p:cNvSpPr>
              <a:spLocks noChangeArrowheads="1"/>
            </p:cNvSpPr>
            <p:nvPr/>
          </p:nvSpPr>
          <p:spPr bwMode="auto">
            <a:xfrm>
              <a:off x="6572250" y="3587750"/>
              <a:ext cx="171450" cy="388938"/>
            </a:xfrm>
            <a:custGeom>
              <a:avLst/>
              <a:gdLst>
                <a:gd name="T0" fmla="*/ 477 w 478"/>
                <a:gd name="T1" fmla="*/ 226 h 1081"/>
                <a:gd name="T2" fmla="*/ 477 w 478"/>
                <a:gd name="T3" fmla="*/ 384 h 1081"/>
                <a:gd name="T4" fmla="*/ 339 w 478"/>
                <a:gd name="T5" fmla="*/ 384 h 1081"/>
                <a:gd name="T6" fmla="*/ 339 w 478"/>
                <a:gd name="T7" fmla="*/ 843 h 1081"/>
                <a:gd name="T8" fmla="*/ 432 w 478"/>
                <a:gd name="T9" fmla="*/ 910 h 1081"/>
                <a:gd name="T10" fmla="*/ 477 w 478"/>
                <a:gd name="T11" fmla="*/ 907 h 1081"/>
                <a:gd name="T12" fmla="*/ 477 w 478"/>
                <a:gd name="T13" fmla="*/ 1077 h 1081"/>
                <a:gd name="T14" fmla="*/ 372 w 478"/>
                <a:gd name="T15" fmla="*/ 1080 h 1081"/>
                <a:gd name="T16" fmla="*/ 344 w 478"/>
                <a:gd name="T17" fmla="*/ 1080 h 1081"/>
                <a:gd name="T18" fmla="*/ 116 w 478"/>
                <a:gd name="T19" fmla="*/ 896 h 1081"/>
                <a:gd name="T20" fmla="*/ 116 w 478"/>
                <a:gd name="T21" fmla="*/ 386 h 1081"/>
                <a:gd name="T22" fmla="*/ 0 w 478"/>
                <a:gd name="T23" fmla="*/ 386 h 1081"/>
                <a:gd name="T24" fmla="*/ 0 w 478"/>
                <a:gd name="T25" fmla="*/ 228 h 1081"/>
                <a:gd name="T26" fmla="*/ 116 w 478"/>
                <a:gd name="T27" fmla="*/ 228 h 1081"/>
                <a:gd name="T28" fmla="*/ 116 w 478"/>
                <a:gd name="T29" fmla="*/ 0 h 1081"/>
                <a:gd name="T30" fmla="*/ 339 w 478"/>
                <a:gd name="T31" fmla="*/ 0 h 1081"/>
                <a:gd name="T32" fmla="*/ 339 w 478"/>
                <a:gd name="T33" fmla="*/ 226 h 1081"/>
                <a:gd name="T34" fmla="*/ 477 w 478"/>
                <a:gd name="T35" fmla="*/ 226 h 10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8" h="1081">
                  <a:moveTo>
                    <a:pt x="477" y="226"/>
                  </a:moveTo>
                  <a:lnTo>
                    <a:pt x="477" y="384"/>
                  </a:lnTo>
                  <a:lnTo>
                    <a:pt x="339" y="384"/>
                  </a:lnTo>
                  <a:lnTo>
                    <a:pt x="339" y="843"/>
                  </a:lnTo>
                  <a:cubicBezTo>
                    <a:pt x="339" y="891"/>
                    <a:pt x="341" y="910"/>
                    <a:pt x="432" y="910"/>
                  </a:cubicBezTo>
                  <a:cubicBezTo>
                    <a:pt x="446" y="910"/>
                    <a:pt x="463" y="907"/>
                    <a:pt x="477" y="907"/>
                  </a:cubicBezTo>
                  <a:lnTo>
                    <a:pt x="477" y="1077"/>
                  </a:lnTo>
                  <a:cubicBezTo>
                    <a:pt x="443" y="1080"/>
                    <a:pt x="406" y="1080"/>
                    <a:pt x="372" y="1080"/>
                  </a:cubicBezTo>
                  <a:lnTo>
                    <a:pt x="344" y="1080"/>
                  </a:lnTo>
                  <a:cubicBezTo>
                    <a:pt x="152" y="1080"/>
                    <a:pt x="116" y="1006"/>
                    <a:pt x="116" y="896"/>
                  </a:cubicBezTo>
                  <a:lnTo>
                    <a:pt x="116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6" y="228"/>
                  </a:lnTo>
                  <a:lnTo>
                    <a:pt x="116" y="0"/>
                  </a:lnTo>
                  <a:lnTo>
                    <a:pt x="339" y="0"/>
                  </a:lnTo>
                  <a:lnTo>
                    <a:pt x="339" y="226"/>
                  </a:lnTo>
                  <a:lnTo>
                    <a:pt x="477" y="22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7" name="Freeform 16"/>
            <p:cNvSpPr>
              <a:spLocks noChangeArrowheads="1"/>
            </p:cNvSpPr>
            <p:nvPr/>
          </p:nvSpPr>
          <p:spPr bwMode="auto">
            <a:xfrm>
              <a:off x="6800850" y="3559175"/>
              <a:ext cx="80963" cy="414338"/>
            </a:xfrm>
            <a:custGeom>
              <a:avLst/>
              <a:gdLst>
                <a:gd name="T0" fmla="*/ 223 w 224"/>
                <a:gd name="T1" fmla="*/ 206 h 1151"/>
                <a:gd name="T2" fmla="*/ 0 w 224"/>
                <a:gd name="T3" fmla="*/ 206 h 1151"/>
                <a:gd name="T4" fmla="*/ 0 w 224"/>
                <a:gd name="T5" fmla="*/ 0 h 1151"/>
                <a:gd name="T6" fmla="*/ 223 w 224"/>
                <a:gd name="T7" fmla="*/ 0 h 1151"/>
                <a:gd name="T8" fmla="*/ 223 w 224"/>
                <a:gd name="T9" fmla="*/ 206 h 1151"/>
                <a:gd name="T10" fmla="*/ 223 w 224"/>
                <a:gd name="T11" fmla="*/ 305 h 1151"/>
                <a:gd name="T12" fmla="*/ 223 w 224"/>
                <a:gd name="T13" fmla="*/ 1150 h 1151"/>
                <a:gd name="T14" fmla="*/ 0 w 224"/>
                <a:gd name="T15" fmla="*/ 1150 h 1151"/>
                <a:gd name="T16" fmla="*/ 0 w 224"/>
                <a:gd name="T17" fmla="*/ 305 h 1151"/>
                <a:gd name="T18" fmla="*/ 223 w 224"/>
                <a:gd name="T19" fmla="*/ 305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4" h="1151">
                  <a:moveTo>
                    <a:pt x="223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206"/>
                  </a:lnTo>
                  <a:close/>
                  <a:moveTo>
                    <a:pt x="223" y="305"/>
                  </a:moveTo>
                  <a:lnTo>
                    <a:pt x="223" y="1150"/>
                  </a:lnTo>
                  <a:lnTo>
                    <a:pt x="0" y="1150"/>
                  </a:lnTo>
                  <a:lnTo>
                    <a:pt x="0" y="305"/>
                  </a:lnTo>
                  <a:lnTo>
                    <a:pt x="223" y="30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8" name="Freeform 17"/>
            <p:cNvSpPr>
              <a:spLocks noChangeArrowheads="1"/>
            </p:cNvSpPr>
            <p:nvPr/>
          </p:nvSpPr>
          <p:spPr bwMode="auto">
            <a:xfrm>
              <a:off x="6942138" y="3660775"/>
              <a:ext cx="276225" cy="312738"/>
            </a:xfrm>
            <a:custGeom>
              <a:avLst/>
              <a:gdLst>
                <a:gd name="T0" fmla="*/ 765 w 766"/>
                <a:gd name="T1" fmla="*/ 868 h 869"/>
                <a:gd name="T2" fmla="*/ 542 w 766"/>
                <a:gd name="T3" fmla="*/ 868 h 869"/>
                <a:gd name="T4" fmla="*/ 542 w 766"/>
                <a:gd name="T5" fmla="*/ 355 h 869"/>
                <a:gd name="T6" fmla="*/ 398 w 766"/>
                <a:gd name="T7" fmla="*/ 189 h 869"/>
                <a:gd name="T8" fmla="*/ 223 w 766"/>
                <a:gd name="T9" fmla="*/ 383 h 869"/>
                <a:gd name="T10" fmla="*/ 223 w 766"/>
                <a:gd name="T11" fmla="*/ 868 h 869"/>
                <a:gd name="T12" fmla="*/ 0 w 766"/>
                <a:gd name="T13" fmla="*/ 868 h 869"/>
                <a:gd name="T14" fmla="*/ 0 w 766"/>
                <a:gd name="T15" fmla="*/ 23 h 869"/>
                <a:gd name="T16" fmla="*/ 215 w 766"/>
                <a:gd name="T17" fmla="*/ 23 h 869"/>
                <a:gd name="T18" fmla="*/ 215 w 766"/>
                <a:gd name="T19" fmla="*/ 147 h 869"/>
                <a:gd name="T20" fmla="*/ 217 w 766"/>
                <a:gd name="T21" fmla="*/ 147 h 869"/>
                <a:gd name="T22" fmla="*/ 471 w 766"/>
                <a:gd name="T23" fmla="*/ 0 h 869"/>
                <a:gd name="T24" fmla="*/ 765 w 766"/>
                <a:gd name="T25" fmla="*/ 282 h 869"/>
                <a:gd name="T26" fmla="*/ 765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765" y="868"/>
                  </a:moveTo>
                  <a:lnTo>
                    <a:pt x="542" y="868"/>
                  </a:ln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9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9" name="Freeform 18"/>
            <p:cNvSpPr>
              <a:spLocks noChangeArrowheads="1"/>
            </p:cNvSpPr>
            <p:nvPr/>
          </p:nvSpPr>
          <p:spPr bwMode="auto">
            <a:xfrm>
              <a:off x="7259638" y="3660775"/>
              <a:ext cx="293687" cy="438150"/>
            </a:xfrm>
            <a:custGeom>
              <a:avLst/>
              <a:gdLst>
                <a:gd name="T0" fmla="*/ 816 w 817"/>
                <a:gd name="T1" fmla="*/ 26 h 1216"/>
                <a:gd name="T2" fmla="*/ 816 w 817"/>
                <a:gd name="T3" fmla="*/ 826 h 1216"/>
                <a:gd name="T4" fmla="*/ 387 w 817"/>
                <a:gd name="T5" fmla="*/ 1215 h 1216"/>
                <a:gd name="T6" fmla="*/ 17 w 817"/>
                <a:gd name="T7" fmla="*/ 961 h 1216"/>
                <a:gd name="T8" fmla="*/ 260 w 817"/>
                <a:gd name="T9" fmla="*/ 961 h 1216"/>
                <a:gd name="T10" fmla="*/ 415 w 817"/>
                <a:gd name="T11" fmla="*/ 1046 h 1216"/>
                <a:gd name="T12" fmla="*/ 593 w 817"/>
                <a:gd name="T13" fmla="*/ 851 h 1216"/>
                <a:gd name="T14" fmla="*/ 593 w 817"/>
                <a:gd name="T15" fmla="*/ 750 h 1216"/>
                <a:gd name="T16" fmla="*/ 590 w 817"/>
                <a:gd name="T17" fmla="*/ 747 h 1216"/>
                <a:gd name="T18" fmla="*/ 365 w 817"/>
                <a:gd name="T19" fmla="*/ 874 h 1216"/>
                <a:gd name="T20" fmla="*/ 0 w 817"/>
                <a:gd name="T21" fmla="*/ 437 h 1216"/>
                <a:gd name="T22" fmla="*/ 353 w 817"/>
                <a:gd name="T23" fmla="*/ 0 h 1216"/>
                <a:gd name="T24" fmla="*/ 602 w 817"/>
                <a:gd name="T25" fmla="*/ 147 h 1216"/>
                <a:gd name="T26" fmla="*/ 604 w 817"/>
                <a:gd name="T27" fmla="*/ 147 h 1216"/>
                <a:gd name="T28" fmla="*/ 604 w 817"/>
                <a:gd name="T29" fmla="*/ 20 h 1216"/>
                <a:gd name="T30" fmla="*/ 816 w 817"/>
                <a:gd name="T31" fmla="*/ 20 h 1216"/>
                <a:gd name="T32" fmla="*/ 816 w 817"/>
                <a:gd name="T33" fmla="*/ 26 h 1216"/>
                <a:gd name="T34" fmla="*/ 407 w 817"/>
                <a:gd name="T35" fmla="*/ 688 h 1216"/>
                <a:gd name="T36" fmla="*/ 596 w 817"/>
                <a:gd name="T37" fmla="*/ 442 h 1216"/>
                <a:gd name="T38" fmla="*/ 404 w 817"/>
                <a:gd name="T39" fmla="*/ 195 h 1216"/>
                <a:gd name="T40" fmla="*/ 229 w 817"/>
                <a:gd name="T41" fmla="*/ 451 h 1216"/>
                <a:gd name="T42" fmla="*/ 407 w 817"/>
                <a:gd name="T43" fmla="*/ 688 h 1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17" h="1216">
                  <a:moveTo>
                    <a:pt x="816" y="26"/>
                  </a:moveTo>
                  <a:lnTo>
                    <a:pt x="816" y="826"/>
                  </a:lnTo>
                  <a:cubicBezTo>
                    <a:pt x="816" y="973"/>
                    <a:pt x="805" y="1215"/>
                    <a:pt x="387" y="1215"/>
                  </a:cubicBezTo>
                  <a:cubicBezTo>
                    <a:pt x="212" y="1215"/>
                    <a:pt x="29" y="1142"/>
                    <a:pt x="17" y="961"/>
                  </a:cubicBezTo>
                  <a:lnTo>
                    <a:pt x="260" y="961"/>
                  </a:lnTo>
                  <a:cubicBezTo>
                    <a:pt x="269" y="1004"/>
                    <a:pt x="288" y="1046"/>
                    <a:pt x="415" y="1046"/>
                  </a:cubicBezTo>
                  <a:cubicBezTo>
                    <a:pt x="534" y="1046"/>
                    <a:pt x="593" y="990"/>
                    <a:pt x="593" y="851"/>
                  </a:cubicBezTo>
                  <a:lnTo>
                    <a:pt x="593" y="750"/>
                  </a:lnTo>
                  <a:lnTo>
                    <a:pt x="590" y="747"/>
                  </a:lnTo>
                  <a:cubicBezTo>
                    <a:pt x="554" y="812"/>
                    <a:pt x="497" y="874"/>
                    <a:pt x="365" y="874"/>
                  </a:cubicBezTo>
                  <a:cubicBezTo>
                    <a:pt x="161" y="874"/>
                    <a:pt x="0" y="733"/>
                    <a:pt x="0" y="437"/>
                  </a:cubicBezTo>
                  <a:cubicBezTo>
                    <a:pt x="0" y="144"/>
                    <a:pt x="167" y="0"/>
                    <a:pt x="353" y="0"/>
                  </a:cubicBezTo>
                  <a:cubicBezTo>
                    <a:pt x="511" y="0"/>
                    <a:pt x="573" y="93"/>
                    <a:pt x="602" y="147"/>
                  </a:cubicBezTo>
                  <a:lnTo>
                    <a:pt x="604" y="147"/>
                  </a:lnTo>
                  <a:lnTo>
                    <a:pt x="604" y="20"/>
                  </a:lnTo>
                  <a:lnTo>
                    <a:pt x="816" y="20"/>
                  </a:lnTo>
                  <a:lnTo>
                    <a:pt x="816" y="26"/>
                  </a:lnTo>
                  <a:close/>
                  <a:moveTo>
                    <a:pt x="407" y="688"/>
                  </a:moveTo>
                  <a:cubicBezTo>
                    <a:pt x="559" y="688"/>
                    <a:pt x="596" y="558"/>
                    <a:pt x="596" y="442"/>
                  </a:cubicBezTo>
                  <a:cubicBezTo>
                    <a:pt x="596" y="308"/>
                    <a:pt x="528" y="195"/>
                    <a:pt x="404" y="195"/>
                  </a:cubicBezTo>
                  <a:cubicBezTo>
                    <a:pt x="322" y="195"/>
                    <a:pt x="229" y="254"/>
                    <a:pt x="229" y="451"/>
                  </a:cubicBezTo>
                  <a:cubicBezTo>
                    <a:pt x="229" y="561"/>
                    <a:pt x="274" y="688"/>
                    <a:pt x="407" y="6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</a:rPr>
            </a:fld>
            <a:endParaRPr lang="en-US" sz="800" dirty="0">
              <a:solidFill>
                <a:prstClr val="white">
                  <a:alpha val="50000"/>
                </a:prstClr>
              </a:solidFill>
            </a:endParaRPr>
          </a:p>
        </p:txBody>
      </p:sp>
      <p:grpSp>
        <p:nvGrpSpPr>
          <p:cNvPr id="2" name="Group 80"/>
          <p:cNvGrpSpPr/>
          <p:nvPr userDrawn="1"/>
        </p:nvGrpSpPr>
        <p:grpSpPr>
          <a:xfrm>
            <a:off x="7661372" y="276622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82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3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4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5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6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7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8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9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0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1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2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3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4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5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6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7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2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3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4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5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6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7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8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</p:grpSp>
      <p:sp>
        <p:nvSpPr>
          <p:cNvPr id="5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51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  <a:endParaRPr lang="en-US" dirty="0"/>
          </a:p>
        </p:txBody>
      </p:sp>
      <p:grpSp>
        <p:nvGrpSpPr>
          <p:cNvPr id="4" name="Group 29"/>
          <p:cNvGrpSpPr>
            <a:grpSpLocks noChangeAspect="1"/>
          </p:cNvGrpSpPr>
          <p:nvPr userDrawn="1"/>
        </p:nvGrpSpPr>
        <p:grpSpPr>
          <a:xfrm>
            <a:off x="328614" y="271991"/>
            <a:ext cx="1708434" cy="201168"/>
            <a:chOff x="2106613" y="3457575"/>
            <a:chExt cx="5446712" cy="641350"/>
          </a:xfrm>
          <a:solidFill>
            <a:schemeClr val="bg1"/>
          </a:solidFill>
        </p:grpSpPr>
        <p:sp>
          <p:nvSpPr>
            <p:cNvPr id="31" name="Freeform 1"/>
            <p:cNvSpPr>
              <a:spLocks noChangeArrowheads="1"/>
            </p:cNvSpPr>
            <p:nvPr/>
          </p:nvSpPr>
          <p:spPr bwMode="auto">
            <a:xfrm>
              <a:off x="2786063" y="3563938"/>
              <a:ext cx="325437" cy="411162"/>
            </a:xfrm>
            <a:custGeom>
              <a:avLst/>
              <a:gdLst>
                <a:gd name="T0" fmla="*/ 234 w 904"/>
                <a:gd name="T1" fmla="*/ 628 h 1140"/>
                <a:gd name="T2" fmla="*/ 234 w 904"/>
                <a:gd name="T3" fmla="*/ 1139 h 1140"/>
                <a:gd name="T4" fmla="*/ 0 w 904"/>
                <a:gd name="T5" fmla="*/ 1139 h 1140"/>
                <a:gd name="T6" fmla="*/ 0 w 904"/>
                <a:gd name="T7" fmla="*/ 0 h 1140"/>
                <a:gd name="T8" fmla="*/ 234 w 904"/>
                <a:gd name="T9" fmla="*/ 0 h 1140"/>
                <a:gd name="T10" fmla="*/ 234 w 904"/>
                <a:gd name="T11" fmla="*/ 432 h 1140"/>
                <a:gd name="T12" fmla="*/ 669 w 904"/>
                <a:gd name="T13" fmla="*/ 432 h 1140"/>
                <a:gd name="T14" fmla="*/ 669 w 904"/>
                <a:gd name="T15" fmla="*/ 0 h 1140"/>
                <a:gd name="T16" fmla="*/ 903 w 904"/>
                <a:gd name="T17" fmla="*/ 0 h 1140"/>
                <a:gd name="T18" fmla="*/ 903 w 904"/>
                <a:gd name="T19" fmla="*/ 1139 h 1140"/>
                <a:gd name="T20" fmla="*/ 669 w 904"/>
                <a:gd name="T21" fmla="*/ 1139 h 1140"/>
                <a:gd name="T22" fmla="*/ 669 w 904"/>
                <a:gd name="T23" fmla="*/ 628 h 1140"/>
                <a:gd name="T24" fmla="*/ 234 w 904"/>
                <a:gd name="T25" fmla="*/ 628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4" h="1140">
                  <a:moveTo>
                    <a:pt x="234" y="628"/>
                  </a:moveTo>
                  <a:lnTo>
                    <a:pt x="234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34" y="0"/>
                  </a:lnTo>
                  <a:lnTo>
                    <a:pt x="234" y="432"/>
                  </a:lnTo>
                  <a:lnTo>
                    <a:pt x="669" y="432"/>
                  </a:lnTo>
                  <a:lnTo>
                    <a:pt x="669" y="0"/>
                  </a:lnTo>
                  <a:lnTo>
                    <a:pt x="903" y="0"/>
                  </a:lnTo>
                  <a:lnTo>
                    <a:pt x="903" y="1139"/>
                  </a:lnTo>
                  <a:lnTo>
                    <a:pt x="669" y="1139"/>
                  </a:lnTo>
                  <a:lnTo>
                    <a:pt x="669" y="628"/>
                  </a:lnTo>
                  <a:lnTo>
                    <a:pt x="234" y="6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32" name="Freeform 2"/>
            <p:cNvSpPr>
              <a:spLocks noChangeArrowheads="1"/>
            </p:cNvSpPr>
            <p:nvPr/>
          </p:nvSpPr>
          <p:spPr bwMode="auto">
            <a:xfrm>
              <a:off x="3179763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33" name="Freeform 3"/>
            <p:cNvSpPr>
              <a:spLocks noChangeArrowheads="1"/>
            </p:cNvSpPr>
            <p:nvPr/>
          </p:nvSpPr>
          <p:spPr bwMode="auto">
            <a:xfrm>
              <a:off x="3294063" y="3587750"/>
              <a:ext cx="168275" cy="390525"/>
            </a:xfrm>
            <a:custGeom>
              <a:avLst/>
              <a:gdLst>
                <a:gd name="T0" fmla="*/ 466 w 467"/>
                <a:gd name="T1" fmla="*/ 228 h 1083"/>
                <a:gd name="T2" fmla="*/ 466 w 467"/>
                <a:gd name="T3" fmla="*/ 386 h 1083"/>
                <a:gd name="T4" fmla="*/ 330 w 467"/>
                <a:gd name="T5" fmla="*/ 386 h 1083"/>
                <a:gd name="T6" fmla="*/ 330 w 467"/>
                <a:gd name="T7" fmla="*/ 845 h 1083"/>
                <a:gd name="T8" fmla="*/ 421 w 467"/>
                <a:gd name="T9" fmla="*/ 913 h 1083"/>
                <a:gd name="T10" fmla="*/ 466 w 467"/>
                <a:gd name="T11" fmla="*/ 910 h 1083"/>
                <a:gd name="T12" fmla="*/ 466 w 467"/>
                <a:gd name="T13" fmla="*/ 1080 h 1083"/>
                <a:gd name="T14" fmla="*/ 364 w 467"/>
                <a:gd name="T15" fmla="*/ 1082 h 1083"/>
                <a:gd name="T16" fmla="*/ 336 w 467"/>
                <a:gd name="T17" fmla="*/ 1082 h 1083"/>
                <a:gd name="T18" fmla="*/ 113 w 467"/>
                <a:gd name="T19" fmla="*/ 899 h 1083"/>
                <a:gd name="T20" fmla="*/ 113 w 467"/>
                <a:gd name="T21" fmla="*/ 386 h 1083"/>
                <a:gd name="T22" fmla="*/ 0 w 467"/>
                <a:gd name="T23" fmla="*/ 386 h 1083"/>
                <a:gd name="T24" fmla="*/ 0 w 467"/>
                <a:gd name="T25" fmla="*/ 228 h 1083"/>
                <a:gd name="T26" fmla="*/ 113 w 467"/>
                <a:gd name="T27" fmla="*/ 228 h 1083"/>
                <a:gd name="T28" fmla="*/ 113 w 467"/>
                <a:gd name="T29" fmla="*/ 0 h 1083"/>
                <a:gd name="T30" fmla="*/ 330 w 467"/>
                <a:gd name="T31" fmla="*/ 0 h 1083"/>
                <a:gd name="T32" fmla="*/ 330 w 467"/>
                <a:gd name="T33" fmla="*/ 228 h 1083"/>
                <a:gd name="T34" fmla="*/ 466 w 467"/>
                <a:gd name="T35" fmla="*/ 228 h 1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7" h="1083">
                  <a:moveTo>
                    <a:pt x="466" y="228"/>
                  </a:moveTo>
                  <a:lnTo>
                    <a:pt x="466" y="386"/>
                  </a:lnTo>
                  <a:lnTo>
                    <a:pt x="330" y="386"/>
                  </a:lnTo>
                  <a:lnTo>
                    <a:pt x="330" y="845"/>
                  </a:lnTo>
                  <a:cubicBezTo>
                    <a:pt x="330" y="896"/>
                    <a:pt x="333" y="913"/>
                    <a:pt x="421" y="913"/>
                  </a:cubicBezTo>
                  <a:cubicBezTo>
                    <a:pt x="435" y="913"/>
                    <a:pt x="449" y="910"/>
                    <a:pt x="466" y="910"/>
                  </a:cubicBezTo>
                  <a:lnTo>
                    <a:pt x="466" y="1080"/>
                  </a:lnTo>
                  <a:cubicBezTo>
                    <a:pt x="432" y="1080"/>
                    <a:pt x="398" y="1082"/>
                    <a:pt x="364" y="1082"/>
                  </a:cubicBezTo>
                  <a:lnTo>
                    <a:pt x="336" y="1082"/>
                  </a:lnTo>
                  <a:cubicBezTo>
                    <a:pt x="147" y="1082"/>
                    <a:pt x="113" y="1009"/>
                    <a:pt x="113" y="899"/>
                  </a:cubicBezTo>
                  <a:lnTo>
                    <a:pt x="113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3" y="228"/>
                  </a:lnTo>
                  <a:lnTo>
                    <a:pt x="113" y="0"/>
                  </a:lnTo>
                  <a:lnTo>
                    <a:pt x="330" y="0"/>
                  </a:lnTo>
                  <a:lnTo>
                    <a:pt x="330" y="228"/>
                  </a:lnTo>
                  <a:lnTo>
                    <a:pt x="466" y="2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34" name="Freeform 4"/>
            <p:cNvSpPr>
              <a:spLocks noChangeArrowheads="1"/>
            </p:cNvSpPr>
            <p:nvPr/>
          </p:nvSpPr>
          <p:spPr bwMode="auto">
            <a:xfrm>
              <a:off x="3497263" y="3662363"/>
              <a:ext cx="279400" cy="320675"/>
            </a:xfrm>
            <a:custGeom>
              <a:avLst/>
              <a:gdLst>
                <a:gd name="T0" fmla="*/ 510 w 774"/>
                <a:gd name="T1" fmla="*/ 563 h 892"/>
                <a:gd name="T2" fmla="*/ 316 w 774"/>
                <a:gd name="T3" fmla="*/ 730 h 892"/>
                <a:gd name="T4" fmla="*/ 214 w 774"/>
                <a:gd name="T5" fmla="*/ 628 h 892"/>
                <a:gd name="T6" fmla="*/ 361 w 774"/>
                <a:gd name="T7" fmla="*/ 501 h 892"/>
                <a:gd name="T8" fmla="*/ 508 w 774"/>
                <a:gd name="T9" fmla="*/ 456 h 892"/>
                <a:gd name="T10" fmla="*/ 508 w 774"/>
                <a:gd name="T11" fmla="*/ 563 h 892"/>
                <a:gd name="T12" fmla="*/ 510 w 774"/>
                <a:gd name="T13" fmla="*/ 563 h 892"/>
                <a:gd name="T14" fmla="*/ 395 w 774"/>
                <a:gd name="T15" fmla="*/ 0 h 892"/>
                <a:gd name="T16" fmla="*/ 25 w 774"/>
                <a:gd name="T17" fmla="*/ 296 h 892"/>
                <a:gd name="T18" fmla="*/ 237 w 774"/>
                <a:gd name="T19" fmla="*/ 296 h 892"/>
                <a:gd name="T20" fmla="*/ 369 w 774"/>
                <a:gd name="T21" fmla="*/ 178 h 892"/>
                <a:gd name="T22" fmla="*/ 513 w 774"/>
                <a:gd name="T23" fmla="*/ 276 h 892"/>
                <a:gd name="T24" fmla="*/ 437 w 774"/>
                <a:gd name="T25" fmla="*/ 343 h 892"/>
                <a:gd name="T26" fmla="*/ 242 w 774"/>
                <a:gd name="T27" fmla="*/ 374 h 892"/>
                <a:gd name="T28" fmla="*/ 0 w 774"/>
                <a:gd name="T29" fmla="*/ 645 h 892"/>
                <a:gd name="T30" fmla="*/ 251 w 774"/>
                <a:gd name="T31" fmla="*/ 891 h 892"/>
                <a:gd name="T32" fmla="*/ 519 w 774"/>
                <a:gd name="T33" fmla="*/ 769 h 892"/>
                <a:gd name="T34" fmla="*/ 539 w 774"/>
                <a:gd name="T35" fmla="*/ 868 h 892"/>
                <a:gd name="T36" fmla="*/ 773 w 774"/>
                <a:gd name="T37" fmla="*/ 868 h 892"/>
                <a:gd name="T38" fmla="*/ 773 w 774"/>
                <a:gd name="T39" fmla="*/ 834 h 892"/>
                <a:gd name="T40" fmla="*/ 725 w 774"/>
                <a:gd name="T41" fmla="*/ 701 h 892"/>
                <a:gd name="T42" fmla="*/ 725 w 774"/>
                <a:gd name="T43" fmla="*/ 245 h 892"/>
                <a:gd name="T44" fmla="*/ 395 w 774"/>
                <a:gd name="T45" fmla="*/ 0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74" h="892">
                  <a:moveTo>
                    <a:pt x="510" y="563"/>
                  </a:moveTo>
                  <a:cubicBezTo>
                    <a:pt x="510" y="668"/>
                    <a:pt x="412" y="730"/>
                    <a:pt x="316" y="730"/>
                  </a:cubicBezTo>
                  <a:cubicBezTo>
                    <a:pt x="273" y="730"/>
                    <a:pt x="214" y="707"/>
                    <a:pt x="214" y="628"/>
                  </a:cubicBezTo>
                  <a:cubicBezTo>
                    <a:pt x="214" y="535"/>
                    <a:pt x="282" y="515"/>
                    <a:pt x="361" y="501"/>
                  </a:cubicBezTo>
                  <a:cubicBezTo>
                    <a:pt x="451" y="487"/>
                    <a:pt x="488" y="473"/>
                    <a:pt x="508" y="456"/>
                  </a:cubicBezTo>
                  <a:lnTo>
                    <a:pt x="508" y="563"/>
                  </a:lnTo>
                  <a:lnTo>
                    <a:pt x="510" y="563"/>
                  </a:lnTo>
                  <a:close/>
                  <a:moveTo>
                    <a:pt x="395" y="0"/>
                  </a:moveTo>
                  <a:cubicBezTo>
                    <a:pt x="225" y="0"/>
                    <a:pt x="50" y="36"/>
                    <a:pt x="25" y="296"/>
                  </a:cubicBezTo>
                  <a:lnTo>
                    <a:pt x="237" y="296"/>
                  </a:lnTo>
                  <a:cubicBezTo>
                    <a:pt x="242" y="248"/>
                    <a:pt x="262" y="178"/>
                    <a:pt x="369" y="178"/>
                  </a:cubicBezTo>
                  <a:cubicBezTo>
                    <a:pt x="426" y="178"/>
                    <a:pt x="513" y="183"/>
                    <a:pt x="513" y="276"/>
                  </a:cubicBezTo>
                  <a:cubicBezTo>
                    <a:pt x="513" y="323"/>
                    <a:pt x="471" y="337"/>
                    <a:pt x="437" y="343"/>
                  </a:cubicBezTo>
                  <a:lnTo>
                    <a:pt x="242" y="374"/>
                  </a:lnTo>
                  <a:cubicBezTo>
                    <a:pt x="104" y="394"/>
                    <a:pt x="0" y="479"/>
                    <a:pt x="0" y="645"/>
                  </a:cubicBezTo>
                  <a:cubicBezTo>
                    <a:pt x="0" y="820"/>
                    <a:pt x="127" y="891"/>
                    <a:pt x="251" y="891"/>
                  </a:cubicBezTo>
                  <a:cubicBezTo>
                    <a:pt x="397" y="891"/>
                    <a:pt x="468" y="820"/>
                    <a:pt x="519" y="769"/>
                  </a:cubicBezTo>
                  <a:cubicBezTo>
                    <a:pt x="524" y="817"/>
                    <a:pt x="527" y="828"/>
                    <a:pt x="539" y="868"/>
                  </a:cubicBezTo>
                  <a:lnTo>
                    <a:pt x="773" y="868"/>
                  </a:lnTo>
                  <a:lnTo>
                    <a:pt x="773" y="834"/>
                  </a:lnTo>
                  <a:cubicBezTo>
                    <a:pt x="747" y="826"/>
                    <a:pt x="725" y="803"/>
                    <a:pt x="725" y="701"/>
                  </a:cubicBezTo>
                  <a:lnTo>
                    <a:pt x="725" y="245"/>
                  </a:lnTo>
                  <a:cubicBezTo>
                    <a:pt x="725" y="36"/>
                    <a:pt x="510" y="0"/>
                    <a:pt x="395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35" name="Freeform 5"/>
            <p:cNvSpPr>
              <a:spLocks noChangeArrowheads="1"/>
            </p:cNvSpPr>
            <p:nvPr/>
          </p:nvSpPr>
          <p:spPr bwMode="auto">
            <a:xfrm>
              <a:off x="3805238" y="3662363"/>
              <a:ext cx="276225" cy="320675"/>
            </a:xfrm>
            <a:custGeom>
              <a:avLst/>
              <a:gdLst>
                <a:gd name="T0" fmla="*/ 762 w 766"/>
                <a:gd name="T1" fmla="*/ 558 h 889"/>
                <a:gd name="T2" fmla="*/ 762 w 766"/>
                <a:gd name="T3" fmla="*/ 560 h 889"/>
                <a:gd name="T4" fmla="*/ 762 w 766"/>
                <a:gd name="T5" fmla="*/ 560 h 889"/>
                <a:gd name="T6" fmla="*/ 762 w 766"/>
                <a:gd name="T7" fmla="*/ 558 h 889"/>
                <a:gd name="T8" fmla="*/ 384 w 766"/>
                <a:gd name="T9" fmla="*/ 888 h 889"/>
                <a:gd name="T10" fmla="*/ 0 w 766"/>
                <a:gd name="T11" fmla="*/ 467 h 889"/>
                <a:gd name="T12" fmla="*/ 398 w 766"/>
                <a:gd name="T13" fmla="*/ 0 h 889"/>
                <a:gd name="T14" fmla="*/ 765 w 766"/>
                <a:gd name="T15" fmla="*/ 323 h 889"/>
                <a:gd name="T16" fmla="*/ 545 w 766"/>
                <a:gd name="T17" fmla="*/ 323 h 889"/>
                <a:gd name="T18" fmla="*/ 401 w 766"/>
                <a:gd name="T19" fmla="*/ 189 h 889"/>
                <a:gd name="T20" fmla="*/ 229 w 766"/>
                <a:gd name="T21" fmla="*/ 433 h 889"/>
                <a:gd name="T22" fmla="*/ 398 w 766"/>
                <a:gd name="T23" fmla="*/ 707 h 889"/>
                <a:gd name="T24" fmla="*/ 545 w 766"/>
                <a:gd name="T25" fmla="*/ 560 h 889"/>
                <a:gd name="T26" fmla="*/ 762 w 766"/>
                <a:gd name="T27" fmla="*/ 560 h 889"/>
                <a:gd name="T28" fmla="*/ 384 w 766"/>
                <a:gd name="T29" fmla="*/ 888 h 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6" h="889">
                  <a:moveTo>
                    <a:pt x="762" y="558"/>
                  </a:moveTo>
                  <a:cubicBezTo>
                    <a:pt x="762" y="558"/>
                    <a:pt x="762" y="559"/>
                    <a:pt x="762" y="560"/>
                  </a:cubicBezTo>
                  <a:lnTo>
                    <a:pt x="762" y="560"/>
                  </a:lnTo>
                  <a:lnTo>
                    <a:pt x="762" y="558"/>
                  </a:lnTo>
                  <a:close/>
                  <a:moveTo>
                    <a:pt x="384" y="888"/>
                  </a:moveTo>
                  <a:cubicBezTo>
                    <a:pt x="74" y="888"/>
                    <a:pt x="0" y="645"/>
                    <a:pt x="0" y="467"/>
                  </a:cubicBezTo>
                  <a:cubicBezTo>
                    <a:pt x="0" y="195"/>
                    <a:pt x="116" y="0"/>
                    <a:pt x="398" y="0"/>
                  </a:cubicBezTo>
                  <a:cubicBezTo>
                    <a:pt x="528" y="0"/>
                    <a:pt x="743" y="62"/>
                    <a:pt x="765" y="323"/>
                  </a:cubicBezTo>
                  <a:lnTo>
                    <a:pt x="545" y="323"/>
                  </a:lnTo>
                  <a:cubicBezTo>
                    <a:pt x="537" y="268"/>
                    <a:pt x="503" y="180"/>
                    <a:pt x="401" y="189"/>
                  </a:cubicBezTo>
                  <a:cubicBezTo>
                    <a:pt x="263" y="189"/>
                    <a:pt x="229" y="329"/>
                    <a:pt x="229" y="433"/>
                  </a:cubicBezTo>
                  <a:cubicBezTo>
                    <a:pt x="229" y="527"/>
                    <a:pt x="232" y="707"/>
                    <a:pt x="398" y="707"/>
                  </a:cubicBezTo>
                  <a:cubicBezTo>
                    <a:pt x="508" y="707"/>
                    <a:pt x="545" y="600"/>
                    <a:pt x="545" y="560"/>
                  </a:cubicBezTo>
                  <a:lnTo>
                    <a:pt x="762" y="560"/>
                  </a:lnTo>
                  <a:cubicBezTo>
                    <a:pt x="753" y="650"/>
                    <a:pt x="683" y="888"/>
                    <a:pt x="384" y="8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36" name="Freeform 6"/>
            <p:cNvSpPr>
              <a:spLocks noChangeArrowheads="1"/>
            </p:cNvSpPr>
            <p:nvPr/>
          </p:nvSpPr>
          <p:spPr bwMode="auto">
            <a:xfrm>
              <a:off x="4124325" y="3563938"/>
              <a:ext cx="269875" cy="411162"/>
            </a:xfrm>
            <a:custGeom>
              <a:avLst/>
              <a:gdLst>
                <a:gd name="T0" fmla="*/ 750 w 751"/>
                <a:gd name="T1" fmla="*/ 1139 h 1140"/>
                <a:gd name="T2" fmla="*/ 533 w 751"/>
                <a:gd name="T3" fmla="*/ 1139 h 1140"/>
                <a:gd name="T4" fmla="*/ 533 w 751"/>
                <a:gd name="T5" fmla="*/ 626 h 1140"/>
                <a:gd name="T6" fmla="*/ 389 w 751"/>
                <a:gd name="T7" fmla="*/ 460 h 1140"/>
                <a:gd name="T8" fmla="*/ 217 w 751"/>
                <a:gd name="T9" fmla="*/ 654 h 1140"/>
                <a:gd name="T10" fmla="*/ 217 w 751"/>
                <a:gd name="T11" fmla="*/ 1139 h 1140"/>
                <a:gd name="T12" fmla="*/ 0 w 751"/>
                <a:gd name="T13" fmla="*/ 1139 h 1140"/>
                <a:gd name="T14" fmla="*/ 0 w 751"/>
                <a:gd name="T15" fmla="*/ 0 h 1140"/>
                <a:gd name="T16" fmla="*/ 217 w 751"/>
                <a:gd name="T17" fmla="*/ 0 h 1140"/>
                <a:gd name="T18" fmla="*/ 217 w 751"/>
                <a:gd name="T19" fmla="*/ 406 h 1140"/>
                <a:gd name="T20" fmla="*/ 220 w 751"/>
                <a:gd name="T21" fmla="*/ 406 h 1140"/>
                <a:gd name="T22" fmla="*/ 463 w 751"/>
                <a:gd name="T23" fmla="*/ 274 h 1140"/>
                <a:gd name="T24" fmla="*/ 750 w 751"/>
                <a:gd name="T25" fmla="*/ 556 h 1140"/>
                <a:gd name="T26" fmla="*/ 750 w 751"/>
                <a:gd name="T27" fmla="*/ 1139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51" h="1140">
                  <a:moveTo>
                    <a:pt x="750" y="1139"/>
                  </a:moveTo>
                  <a:lnTo>
                    <a:pt x="533" y="1139"/>
                  </a:lnTo>
                  <a:lnTo>
                    <a:pt x="533" y="626"/>
                  </a:lnTo>
                  <a:cubicBezTo>
                    <a:pt x="533" y="564"/>
                    <a:pt x="530" y="460"/>
                    <a:pt x="389" y="460"/>
                  </a:cubicBezTo>
                  <a:cubicBezTo>
                    <a:pt x="293" y="460"/>
                    <a:pt x="217" y="528"/>
                    <a:pt x="217" y="654"/>
                  </a:cubicBezTo>
                  <a:lnTo>
                    <a:pt x="217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17" y="0"/>
                  </a:lnTo>
                  <a:lnTo>
                    <a:pt x="217" y="406"/>
                  </a:lnTo>
                  <a:lnTo>
                    <a:pt x="220" y="406"/>
                  </a:lnTo>
                  <a:cubicBezTo>
                    <a:pt x="248" y="336"/>
                    <a:pt x="341" y="274"/>
                    <a:pt x="463" y="274"/>
                  </a:cubicBezTo>
                  <a:cubicBezTo>
                    <a:pt x="626" y="274"/>
                    <a:pt x="750" y="370"/>
                    <a:pt x="750" y="556"/>
                  </a:cubicBezTo>
                  <a:lnTo>
                    <a:pt x="750" y="113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37" name="Freeform 7"/>
            <p:cNvSpPr>
              <a:spLocks noChangeArrowheads="1"/>
            </p:cNvSpPr>
            <p:nvPr/>
          </p:nvSpPr>
          <p:spPr bwMode="auto">
            <a:xfrm>
              <a:off x="4457700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38" name="Freeform 8"/>
            <p:cNvSpPr>
              <a:spLocks noChangeArrowheads="1"/>
            </p:cNvSpPr>
            <p:nvPr/>
          </p:nvSpPr>
          <p:spPr bwMode="auto">
            <a:xfrm>
              <a:off x="2106613" y="3457575"/>
              <a:ext cx="623887" cy="623888"/>
            </a:xfrm>
            <a:custGeom>
              <a:avLst/>
              <a:gdLst>
                <a:gd name="T0" fmla="*/ 1030 w 1734"/>
                <a:gd name="T1" fmla="*/ 175 h 1732"/>
                <a:gd name="T2" fmla="*/ 1558 w 1734"/>
                <a:gd name="T3" fmla="*/ 702 h 1732"/>
                <a:gd name="T4" fmla="*/ 1733 w 1734"/>
                <a:gd name="T5" fmla="*/ 866 h 1732"/>
                <a:gd name="T6" fmla="*/ 1733 w 1734"/>
                <a:gd name="T7" fmla="*/ 866 h 1732"/>
                <a:gd name="T8" fmla="*/ 1558 w 1734"/>
                <a:gd name="T9" fmla="*/ 1029 h 1732"/>
                <a:gd name="T10" fmla="*/ 1558 w 1734"/>
                <a:gd name="T11" fmla="*/ 1029 h 1732"/>
                <a:gd name="T12" fmla="*/ 1030 w 1734"/>
                <a:gd name="T13" fmla="*/ 1556 h 1732"/>
                <a:gd name="T14" fmla="*/ 866 w 1734"/>
                <a:gd name="T15" fmla="*/ 1731 h 1732"/>
                <a:gd name="T16" fmla="*/ 866 w 1734"/>
                <a:gd name="T17" fmla="*/ 1731 h 1732"/>
                <a:gd name="T18" fmla="*/ 703 w 1734"/>
                <a:gd name="T19" fmla="*/ 1556 h 1732"/>
                <a:gd name="T20" fmla="*/ 175 w 1734"/>
                <a:gd name="T21" fmla="*/ 1029 h 1732"/>
                <a:gd name="T22" fmla="*/ 0 w 1734"/>
                <a:gd name="T23" fmla="*/ 866 h 1732"/>
                <a:gd name="T24" fmla="*/ 0 w 1734"/>
                <a:gd name="T25" fmla="*/ 866 h 1732"/>
                <a:gd name="T26" fmla="*/ 175 w 1734"/>
                <a:gd name="T27" fmla="*/ 702 h 1732"/>
                <a:gd name="T28" fmla="*/ 703 w 1734"/>
                <a:gd name="T29" fmla="*/ 175 h 1732"/>
                <a:gd name="T30" fmla="*/ 866 w 1734"/>
                <a:gd name="T31" fmla="*/ 0 h 1732"/>
                <a:gd name="T32" fmla="*/ 866 w 1734"/>
                <a:gd name="T33" fmla="*/ 0 h 1732"/>
                <a:gd name="T34" fmla="*/ 1030 w 1734"/>
                <a:gd name="T35" fmla="*/ 175 h 1732"/>
                <a:gd name="T36" fmla="*/ 864 w 1734"/>
                <a:gd name="T37" fmla="*/ 1150 h 1732"/>
                <a:gd name="T38" fmla="*/ 1149 w 1734"/>
                <a:gd name="T39" fmla="*/ 866 h 1732"/>
                <a:gd name="T40" fmla="*/ 864 w 1734"/>
                <a:gd name="T41" fmla="*/ 581 h 1732"/>
                <a:gd name="T42" fmla="*/ 581 w 1734"/>
                <a:gd name="T43" fmla="*/ 866 h 1732"/>
                <a:gd name="T44" fmla="*/ 864 w 1734"/>
                <a:gd name="T45" fmla="*/ 1150 h 1732"/>
                <a:gd name="T46" fmla="*/ 488 w 1734"/>
                <a:gd name="T47" fmla="*/ 440 h 1732"/>
                <a:gd name="T48" fmla="*/ 793 w 1734"/>
                <a:gd name="T49" fmla="*/ 440 h 1732"/>
                <a:gd name="T50" fmla="*/ 793 w 1734"/>
                <a:gd name="T51" fmla="*/ 302 h 1732"/>
                <a:gd name="T52" fmla="*/ 488 w 1734"/>
                <a:gd name="T53" fmla="*/ 440 h 1732"/>
                <a:gd name="T54" fmla="*/ 937 w 1734"/>
                <a:gd name="T55" fmla="*/ 440 h 1732"/>
                <a:gd name="T56" fmla="*/ 1242 w 1734"/>
                <a:gd name="T57" fmla="*/ 440 h 1732"/>
                <a:gd name="T58" fmla="*/ 937 w 1734"/>
                <a:gd name="T59" fmla="*/ 302 h 1732"/>
                <a:gd name="T60" fmla="*/ 937 w 1734"/>
                <a:gd name="T61" fmla="*/ 440 h 1732"/>
                <a:gd name="T62" fmla="*/ 864 w 1734"/>
                <a:gd name="T63" fmla="*/ 1435 h 1732"/>
                <a:gd name="T64" fmla="*/ 1242 w 1734"/>
                <a:gd name="T65" fmla="*/ 1294 h 1732"/>
                <a:gd name="T66" fmla="*/ 488 w 1734"/>
                <a:gd name="T67" fmla="*/ 1294 h 1732"/>
                <a:gd name="T68" fmla="*/ 864 w 1734"/>
                <a:gd name="T69" fmla="*/ 1435 h 1732"/>
                <a:gd name="T70" fmla="*/ 864 w 1734"/>
                <a:gd name="T71" fmla="*/ 1009 h 1732"/>
                <a:gd name="T72" fmla="*/ 1008 w 1734"/>
                <a:gd name="T73" fmla="*/ 869 h 1732"/>
                <a:gd name="T74" fmla="*/ 864 w 1734"/>
                <a:gd name="T75" fmla="*/ 728 h 1732"/>
                <a:gd name="T76" fmla="*/ 723 w 1734"/>
                <a:gd name="T77" fmla="*/ 869 h 1732"/>
                <a:gd name="T78" fmla="*/ 864 w 1734"/>
                <a:gd name="T79" fmla="*/ 1009 h 1732"/>
                <a:gd name="T80" fmla="*/ 548 w 1734"/>
                <a:gd name="T81" fmla="*/ 1150 h 1732"/>
                <a:gd name="T82" fmla="*/ 440 w 1734"/>
                <a:gd name="T83" fmla="*/ 866 h 1732"/>
                <a:gd name="T84" fmla="*/ 548 w 1734"/>
                <a:gd name="T85" fmla="*/ 581 h 1732"/>
                <a:gd name="T86" fmla="*/ 373 w 1734"/>
                <a:gd name="T87" fmla="*/ 581 h 1732"/>
                <a:gd name="T88" fmla="*/ 296 w 1734"/>
                <a:gd name="T89" fmla="*/ 866 h 1732"/>
                <a:gd name="T90" fmla="*/ 373 w 1734"/>
                <a:gd name="T91" fmla="*/ 1150 h 1732"/>
                <a:gd name="T92" fmla="*/ 548 w 1734"/>
                <a:gd name="T93" fmla="*/ 1150 h 1732"/>
                <a:gd name="T94" fmla="*/ 1358 w 1734"/>
                <a:gd name="T95" fmla="*/ 1150 h 1732"/>
                <a:gd name="T96" fmla="*/ 1434 w 1734"/>
                <a:gd name="T97" fmla="*/ 866 h 1732"/>
                <a:gd name="T98" fmla="*/ 1358 w 1734"/>
                <a:gd name="T99" fmla="*/ 581 h 1732"/>
                <a:gd name="T100" fmla="*/ 1183 w 1734"/>
                <a:gd name="T101" fmla="*/ 581 h 1732"/>
                <a:gd name="T102" fmla="*/ 1293 w 1734"/>
                <a:gd name="T103" fmla="*/ 866 h 1732"/>
                <a:gd name="T104" fmla="*/ 1183 w 1734"/>
                <a:gd name="T105" fmla="*/ 1150 h 1732"/>
                <a:gd name="T106" fmla="*/ 1358 w 1734"/>
                <a:gd name="T107" fmla="*/ 1150 h 1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734" h="1732">
                  <a:moveTo>
                    <a:pt x="1030" y="175"/>
                  </a:moveTo>
                  <a:cubicBezTo>
                    <a:pt x="1290" y="237"/>
                    <a:pt x="1496" y="440"/>
                    <a:pt x="1558" y="702"/>
                  </a:cubicBezTo>
                  <a:cubicBezTo>
                    <a:pt x="1578" y="790"/>
                    <a:pt x="1640" y="857"/>
                    <a:pt x="1733" y="866"/>
                  </a:cubicBezTo>
                  <a:lnTo>
                    <a:pt x="1733" y="866"/>
                  </a:lnTo>
                  <a:cubicBezTo>
                    <a:pt x="1640" y="874"/>
                    <a:pt x="1578" y="941"/>
                    <a:pt x="1558" y="1029"/>
                  </a:cubicBezTo>
                  <a:lnTo>
                    <a:pt x="1558" y="1029"/>
                  </a:lnTo>
                  <a:cubicBezTo>
                    <a:pt x="1496" y="1288"/>
                    <a:pt x="1290" y="1497"/>
                    <a:pt x="1030" y="1556"/>
                  </a:cubicBezTo>
                  <a:cubicBezTo>
                    <a:pt x="940" y="1576"/>
                    <a:pt x="875" y="1638"/>
                    <a:pt x="866" y="1731"/>
                  </a:cubicBezTo>
                  <a:lnTo>
                    <a:pt x="866" y="1731"/>
                  </a:lnTo>
                  <a:cubicBezTo>
                    <a:pt x="858" y="1638"/>
                    <a:pt x="790" y="1576"/>
                    <a:pt x="703" y="1556"/>
                  </a:cubicBezTo>
                  <a:cubicBezTo>
                    <a:pt x="443" y="1494"/>
                    <a:pt x="237" y="1288"/>
                    <a:pt x="175" y="1029"/>
                  </a:cubicBezTo>
                  <a:cubicBezTo>
                    <a:pt x="155" y="941"/>
                    <a:pt x="93" y="874"/>
                    <a:pt x="0" y="866"/>
                  </a:cubicBezTo>
                  <a:lnTo>
                    <a:pt x="0" y="866"/>
                  </a:lnTo>
                  <a:cubicBezTo>
                    <a:pt x="93" y="857"/>
                    <a:pt x="155" y="790"/>
                    <a:pt x="175" y="702"/>
                  </a:cubicBezTo>
                  <a:cubicBezTo>
                    <a:pt x="237" y="443"/>
                    <a:pt x="440" y="237"/>
                    <a:pt x="703" y="175"/>
                  </a:cubicBezTo>
                  <a:cubicBezTo>
                    <a:pt x="790" y="152"/>
                    <a:pt x="858" y="93"/>
                    <a:pt x="866" y="0"/>
                  </a:cubicBezTo>
                  <a:lnTo>
                    <a:pt x="866" y="0"/>
                  </a:lnTo>
                  <a:cubicBezTo>
                    <a:pt x="872" y="93"/>
                    <a:pt x="940" y="155"/>
                    <a:pt x="1030" y="175"/>
                  </a:cubicBezTo>
                  <a:close/>
                  <a:moveTo>
                    <a:pt x="864" y="1150"/>
                  </a:moveTo>
                  <a:cubicBezTo>
                    <a:pt x="1022" y="1150"/>
                    <a:pt x="1149" y="1023"/>
                    <a:pt x="1149" y="866"/>
                  </a:cubicBezTo>
                  <a:cubicBezTo>
                    <a:pt x="1149" y="708"/>
                    <a:pt x="1022" y="581"/>
                    <a:pt x="864" y="581"/>
                  </a:cubicBezTo>
                  <a:cubicBezTo>
                    <a:pt x="706" y="581"/>
                    <a:pt x="581" y="708"/>
                    <a:pt x="581" y="866"/>
                  </a:cubicBezTo>
                  <a:cubicBezTo>
                    <a:pt x="581" y="1023"/>
                    <a:pt x="708" y="1150"/>
                    <a:pt x="864" y="1150"/>
                  </a:cubicBezTo>
                  <a:close/>
                  <a:moveTo>
                    <a:pt x="488" y="440"/>
                  </a:moveTo>
                  <a:lnTo>
                    <a:pt x="793" y="440"/>
                  </a:lnTo>
                  <a:lnTo>
                    <a:pt x="793" y="302"/>
                  </a:lnTo>
                  <a:cubicBezTo>
                    <a:pt x="677" y="318"/>
                    <a:pt x="573" y="366"/>
                    <a:pt x="488" y="440"/>
                  </a:cubicBezTo>
                  <a:close/>
                  <a:moveTo>
                    <a:pt x="937" y="440"/>
                  </a:moveTo>
                  <a:lnTo>
                    <a:pt x="1242" y="440"/>
                  </a:lnTo>
                  <a:cubicBezTo>
                    <a:pt x="1157" y="366"/>
                    <a:pt x="1053" y="316"/>
                    <a:pt x="937" y="302"/>
                  </a:cubicBezTo>
                  <a:lnTo>
                    <a:pt x="937" y="440"/>
                  </a:lnTo>
                  <a:close/>
                  <a:moveTo>
                    <a:pt x="864" y="1435"/>
                  </a:moveTo>
                  <a:cubicBezTo>
                    <a:pt x="1039" y="1435"/>
                    <a:pt x="1140" y="1381"/>
                    <a:pt x="1242" y="1294"/>
                  </a:cubicBezTo>
                  <a:lnTo>
                    <a:pt x="488" y="1294"/>
                  </a:lnTo>
                  <a:cubicBezTo>
                    <a:pt x="590" y="1381"/>
                    <a:pt x="720" y="1435"/>
                    <a:pt x="864" y="1435"/>
                  </a:cubicBezTo>
                  <a:close/>
                  <a:moveTo>
                    <a:pt x="864" y="1009"/>
                  </a:moveTo>
                  <a:cubicBezTo>
                    <a:pt x="943" y="1009"/>
                    <a:pt x="1008" y="944"/>
                    <a:pt x="1008" y="869"/>
                  </a:cubicBezTo>
                  <a:cubicBezTo>
                    <a:pt x="1008" y="790"/>
                    <a:pt x="946" y="728"/>
                    <a:pt x="864" y="728"/>
                  </a:cubicBezTo>
                  <a:cubicBezTo>
                    <a:pt x="785" y="728"/>
                    <a:pt x="723" y="790"/>
                    <a:pt x="723" y="869"/>
                  </a:cubicBezTo>
                  <a:cubicBezTo>
                    <a:pt x="723" y="944"/>
                    <a:pt x="787" y="1009"/>
                    <a:pt x="864" y="1009"/>
                  </a:cubicBezTo>
                  <a:close/>
                  <a:moveTo>
                    <a:pt x="548" y="1150"/>
                  </a:moveTo>
                  <a:cubicBezTo>
                    <a:pt x="480" y="1074"/>
                    <a:pt x="440" y="975"/>
                    <a:pt x="440" y="866"/>
                  </a:cubicBezTo>
                  <a:cubicBezTo>
                    <a:pt x="440" y="756"/>
                    <a:pt x="480" y="657"/>
                    <a:pt x="548" y="581"/>
                  </a:cubicBezTo>
                  <a:lnTo>
                    <a:pt x="373" y="581"/>
                  </a:lnTo>
                  <a:cubicBezTo>
                    <a:pt x="325" y="666"/>
                    <a:pt x="296" y="762"/>
                    <a:pt x="296" y="866"/>
                  </a:cubicBezTo>
                  <a:cubicBezTo>
                    <a:pt x="296" y="969"/>
                    <a:pt x="325" y="1065"/>
                    <a:pt x="373" y="1150"/>
                  </a:cubicBezTo>
                  <a:lnTo>
                    <a:pt x="548" y="1150"/>
                  </a:lnTo>
                  <a:close/>
                  <a:moveTo>
                    <a:pt x="1358" y="1150"/>
                  </a:moveTo>
                  <a:cubicBezTo>
                    <a:pt x="1406" y="1065"/>
                    <a:pt x="1434" y="969"/>
                    <a:pt x="1434" y="866"/>
                  </a:cubicBezTo>
                  <a:cubicBezTo>
                    <a:pt x="1434" y="762"/>
                    <a:pt x="1406" y="666"/>
                    <a:pt x="1358" y="581"/>
                  </a:cubicBezTo>
                  <a:lnTo>
                    <a:pt x="1183" y="581"/>
                  </a:lnTo>
                  <a:cubicBezTo>
                    <a:pt x="1250" y="657"/>
                    <a:pt x="1293" y="756"/>
                    <a:pt x="1293" y="866"/>
                  </a:cubicBezTo>
                  <a:cubicBezTo>
                    <a:pt x="1293" y="975"/>
                    <a:pt x="1250" y="1074"/>
                    <a:pt x="1183" y="1150"/>
                  </a:cubicBezTo>
                  <a:lnTo>
                    <a:pt x="1358" y="115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39" name="Freeform 9"/>
            <p:cNvSpPr>
              <a:spLocks noChangeArrowheads="1"/>
            </p:cNvSpPr>
            <p:nvPr/>
          </p:nvSpPr>
          <p:spPr bwMode="auto">
            <a:xfrm>
              <a:off x="4718050" y="3551238"/>
              <a:ext cx="366713" cy="433387"/>
            </a:xfrm>
            <a:custGeom>
              <a:avLst/>
              <a:gdLst>
                <a:gd name="T0" fmla="*/ 779 w 1019"/>
                <a:gd name="T1" fmla="*/ 407 h 1205"/>
                <a:gd name="T2" fmla="*/ 525 w 1019"/>
                <a:gd name="T3" fmla="*/ 209 h 1205"/>
                <a:gd name="T4" fmla="*/ 243 w 1019"/>
                <a:gd name="T5" fmla="*/ 610 h 1205"/>
                <a:gd name="T6" fmla="*/ 525 w 1019"/>
                <a:gd name="T7" fmla="*/ 998 h 1205"/>
                <a:gd name="T8" fmla="*/ 779 w 1019"/>
                <a:gd name="T9" fmla="*/ 784 h 1205"/>
                <a:gd name="T10" fmla="*/ 1018 w 1019"/>
                <a:gd name="T11" fmla="*/ 784 h 1205"/>
                <a:gd name="T12" fmla="*/ 522 w 1019"/>
                <a:gd name="T13" fmla="*/ 1204 h 1205"/>
                <a:gd name="T14" fmla="*/ 0 w 1019"/>
                <a:gd name="T15" fmla="*/ 604 h 1205"/>
                <a:gd name="T16" fmla="*/ 525 w 1019"/>
                <a:gd name="T17" fmla="*/ 0 h 1205"/>
                <a:gd name="T18" fmla="*/ 1018 w 1019"/>
                <a:gd name="T19" fmla="*/ 404 h 1205"/>
                <a:gd name="T20" fmla="*/ 779 w 1019"/>
                <a:gd name="T21" fmla="*/ 404 h 1205"/>
                <a:gd name="T22" fmla="*/ 779 w 1019"/>
                <a:gd name="T23" fmla="*/ 407 h 1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19" h="1205">
                  <a:moveTo>
                    <a:pt x="779" y="407"/>
                  </a:moveTo>
                  <a:cubicBezTo>
                    <a:pt x="759" y="339"/>
                    <a:pt x="722" y="209"/>
                    <a:pt x="525" y="209"/>
                  </a:cubicBezTo>
                  <a:cubicBezTo>
                    <a:pt x="409" y="209"/>
                    <a:pt x="243" y="285"/>
                    <a:pt x="243" y="610"/>
                  </a:cubicBezTo>
                  <a:cubicBezTo>
                    <a:pt x="243" y="815"/>
                    <a:pt x="324" y="998"/>
                    <a:pt x="525" y="998"/>
                  </a:cubicBezTo>
                  <a:cubicBezTo>
                    <a:pt x="657" y="998"/>
                    <a:pt x="751" y="922"/>
                    <a:pt x="779" y="784"/>
                  </a:cubicBezTo>
                  <a:lnTo>
                    <a:pt x="1018" y="784"/>
                  </a:lnTo>
                  <a:cubicBezTo>
                    <a:pt x="970" y="1032"/>
                    <a:pt x="810" y="1204"/>
                    <a:pt x="522" y="1204"/>
                  </a:cubicBezTo>
                  <a:cubicBezTo>
                    <a:pt x="217" y="1204"/>
                    <a:pt x="0" y="998"/>
                    <a:pt x="0" y="604"/>
                  </a:cubicBezTo>
                  <a:cubicBezTo>
                    <a:pt x="0" y="203"/>
                    <a:pt x="231" y="0"/>
                    <a:pt x="525" y="0"/>
                  </a:cubicBezTo>
                  <a:cubicBezTo>
                    <a:pt x="866" y="0"/>
                    <a:pt x="1003" y="234"/>
                    <a:pt x="1018" y="404"/>
                  </a:cubicBezTo>
                  <a:lnTo>
                    <a:pt x="779" y="404"/>
                  </a:lnTo>
                  <a:lnTo>
                    <a:pt x="779" y="40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0" name="Freeform 10"/>
            <p:cNvSpPr>
              <a:spLocks noChangeArrowheads="1"/>
            </p:cNvSpPr>
            <p:nvPr/>
          </p:nvSpPr>
          <p:spPr bwMode="auto">
            <a:xfrm>
              <a:off x="5119688" y="3660775"/>
              <a:ext cx="311150" cy="320675"/>
            </a:xfrm>
            <a:custGeom>
              <a:avLst/>
              <a:gdLst>
                <a:gd name="T0" fmla="*/ 432 w 865"/>
                <a:gd name="T1" fmla="*/ 891 h 892"/>
                <a:gd name="T2" fmla="*/ 0 w 865"/>
                <a:gd name="T3" fmla="*/ 445 h 892"/>
                <a:gd name="T4" fmla="*/ 432 w 865"/>
                <a:gd name="T5" fmla="*/ 0 h 892"/>
                <a:gd name="T6" fmla="*/ 864 w 865"/>
                <a:gd name="T7" fmla="*/ 445 h 892"/>
                <a:gd name="T8" fmla="*/ 432 w 865"/>
                <a:gd name="T9" fmla="*/ 891 h 892"/>
                <a:gd name="T10" fmla="*/ 432 w 865"/>
                <a:gd name="T11" fmla="*/ 189 h 892"/>
                <a:gd name="T12" fmla="*/ 229 w 865"/>
                <a:gd name="T13" fmla="*/ 445 h 892"/>
                <a:gd name="T14" fmla="*/ 432 w 865"/>
                <a:gd name="T15" fmla="*/ 702 h 892"/>
                <a:gd name="T16" fmla="*/ 635 w 865"/>
                <a:gd name="T17" fmla="*/ 445 h 892"/>
                <a:gd name="T18" fmla="*/ 432 w 865"/>
                <a:gd name="T19" fmla="*/ 189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5" h="892">
                  <a:moveTo>
                    <a:pt x="432" y="891"/>
                  </a:moveTo>
                  <a:cubicBezTo>
                    <a:pt x="203" y="891"/>
                    <a:pt x="0" y="750"/>
                    <a:pt x="0" y="445"/>
                  </a:cubicBezTo>
                  <a:cubicBezTo>
                    <a:pt x="0" y="141"/>
                    <a:pt x="206" y="0"/>
                    <a:pt x="432" y="0"/>
                  </a:cubicBezTo>
                  <a:cubicBezTo>
                    <a:pt x="661" y="0"/>
                    <a:pt x="864" y="141"/>
                    <a:pt x="864" y="445"/>
                  </a:cubicBezTo>
                  <a:cubicBezTo>
                    <a:pt x="864" y="752"/>
                    <a:pt x="661" y="891"/>
                    <a:pt x="432" y="891"/>
                  </a:cubicBezTo>
                  <a:close/>
                  <a:moveTo>
                    <a:pt x="432" y="189"/>
                  </a:moveTo>
                  <a:cubicBezTo>
                    <a:pt x="260" y="189"/>
                    <a:pt x="229" y="338"/>
                    <a:pt x="229" y="445"/>
                  </a:cubicBezTo>
                  <a:cubicBezTo>
                    <a:pt x="229" y="552"/>
                    <a:pt x="260" y="702"/>
                    <a:pt x="432" y="702"/>
                  </a:cubicBezTo>
                  <a:cubicBezTo>
                    <a:pt x="604" y="702"/>
                    <a:pt x="635" y="552"/>
                    <a:pt x="635" y="445"/>
                  </a:cubicBezTo>
                  <a:cubicBezTo>
                    <a:pt x="635" y="338"/>
                    <a:pt x="604" y="189"/>
                    <a:pt x="432" y="18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2" name="Freeform 11"/>
            <p:cNvSpPr>
              <a:spLocks noChangeArrowheads="1"/>
            </p:cNvSpPr>
            <p:nvPr/>
          </p:nvSpPr>
          <p:spPr bwMode="auto">
            <a:xfrm>
              <a:off x="5475288" y="3660775"/>
              <a:ext cx="276225" cy="312738"/>
            </a:xfrm>
            <a:custGeom>
              <a:avLst/>
              <a:gdLst>
                <a:gd name="T0" fmla="*/ 542 w 766"/>
                <a:gd name="T1" fmla="*/ 868 h 869"/>
                <a:gd name="T2" fmla="*/ 542 w 766"/>
                <a:gd name="T3" fmla="*/ 355 h 869"/>
                <a:gd name="T4" fmla="*/ 398 w 766"/>
                <a:gd name="T5" fmla="*/ 189 h 869"/>
                <a:gd name="T6" fmla="*/ 223 w 766"/>
                <a:gd name="T7" fmla="*/ 383 h 869"/>
                <a:gd name="T8" fmla="*/ 223 w 766"/>
                <a:gd name="T9" fmla="*/ 868 h 869"/>
                <a:gd name="T10" fmla="*/ 0 w 766"/>
                <a:gd name="T11" fmla="*/ 868 h 869"/>
                <a:gd name="T12" fmla="*/ 0 w 766"/>
                <a:gd name="T13" fmla="*/ 23 h 869"/>
                <a:gd name="T14" fmla="*/ 215 w 766"/>
                <a:gd name="T15" fmla="*/ 23 h 869"/>
                <a:gd name="T16" fmla="*/ 215 w 766"/>
                <a:gd name="T17" fmla="*/ 147 h 869"/>
                <a:gd name="T18" fmla="*/ 217 w 766"/>
                <a:gd name="T19" fmla="*/ 147 h 869"/>
                <a:gd name="T20" fmla="*/ 471 w 766"/>
                <a:gd name="T21" fmla="*/ 0 h 869"/>
                <a:gd name="T22" fmla="*/ 765 w 766"/>
                <a:gd name="T23" fmla="*/ 282 h 869"/>
                <a:gd name="T24" fmla="*/ 765 w 766"/>
                <a:gd name="T25" fmla="*/ 868 h 869"/>
                <a:gd name="T26" fmla="*/ 542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542" y="868"/>
                  </a:move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8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  <a:lnTo>
                    <a:pt x="542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3" name="Freeform 12"/>
            <p:cNvSpPr>
              <a:spLocks noChangeArrowheads="1"/>
            </p:cNvSpPr>
            <p:nvPr/>
          </p:nvSpPr>
          <p:spPr bwMode="auto">
            <a:xfrm>
              <a:off x="5791200" y="3660775"/>
              <a:ext cx="279400" cy="320675"/>
            </a:xfrm>
            <a:custGeom>
              <a:avLst/>
              <a:gdLst>
                <a:gd name="T0" fmla="*/ 530 w 777"/>
                <a:gd name="T1" fmla="*/ 282 h 892"/>
                <a:gd name="T2" fmla="*/ 381 w 777"/>
                <a:gd name="T3" fmla="*/ 172 h 892"/>
                <a:gd name="T4" fmla="*/ 245 w 777"/>
                <a:gd name="T5" fmla="*/ 254 h 892"/>
                <a:gd name="T6" fmla="*/ 776 w 777"/>
                <a:gd name="T7" fmla="*/ 600 h 892"/>
                <a:gd name="T8" fmla="*/ 406 w 777"/>
                <a:gd name="T9" fmla="*/ 891 h 892"/>
                <a:gd name="T10" fmla="*/ 0 w 777"/>
                <a:gd name="T11" fmla="*/ 597 h 892"/>
                <a:gd name="T12" fmla="*/ 228 w 777"/>
                <a:gd name="T13" fmla="*/ 597 h 892"/>
                <a:gd name="T14" fmla="*/ 412 w 777"/>
                <a:gd name="T15" fmla="*/ 721 h 892"/>
                <a:gd name="T16" fmla="*/ 553 w 777"/>
                <a:gd name="T17" fmla="*/ 634 h 892"/>
                <a:gd name="T18" fmla="*/ 28 w 777"/>
                <a:gd name="T19" fmla="*/ 282 h 892"/>
                <a:gd name="T20" fmla="*/ 369 w 777"/>
                <a:gd name="T21" fmla="*/ 0 h 892"/>
                <a:gd name="T22" fmla="*/ 750 w 777"/>
                <a:gd name="T23" fmla="*/ 279 h 892"/>
                <a:gd name="T24" fmla="*/ 530 w 777"/>
                <a:gd name="T25" fmla="*/ 279 h 892"/>
                <a:gd name="T26" fmla="*/ 530 w 777"/>
                <a:gd name="T27" fmla="*/ 282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77" h="892">
                  <a:moveTo>
                    <a:pt x="530" y="282"/>
                  </a:moveTo>
                  <a:cubicBezTo>
                    <a:pt x="522" y="229"/>
                    <a:pt x="503" y="172"/>
                    <a:pt x="381" y="172"/>
                  </a:cubicBezTo>
                  <a:cubicBezTo>
                    <a:pt x="260" y="172"/>
                    <a:pt x="245" y="217"/>
                    <a:pt x="245" y="254"/>
                  </a:cubicBezTo>
                  <a:cubicBezTo>
                    <a:pt x="245" y="386"/>
                    <a:pt x="776" y="291"/>
                    <a:pt x="776" y="600"/>
                  </a:cubicBezTo>
                  <a:cubicBezTo>
                    <a:pt x="776" y="846"/>
                    <a:pt x="536" y="891"/>
                    <a:pt x="406" y="891"/>
                  </a:cubicBezTo>
                  <a:cubicBezTo>
                    <a:pt x="214" y="891"/>
                    <a:pt x="5" y="823"/>
                    <a:pt x="0" y="597"/>
                  </a:cubicBezTo>
                  <a:lnTo>
                    <a:pt x="228" y="597"/>
                  </a:lnTo>
                  <a:cubicBezTo>
                    <a:pt x="228" y="668"/>
                    <a:pt x="274" y="721"/>
                    <a:pt x="412" y="721"/>
                  </a:cubicBezTo>
                  <a:cubicBezTo>
                    <a:pt x="527" y="721"/>
                    <a:pt x="553" y="665"/>
                    <a:pt x="553" y="634"/>
                  </a:cubicBezTo>
                  <a:cubicBezTo>
                    <a:pt x="553" y="493"/>
                    <a:pt x="28" y="600"/>
                    <a:pt x="28" y="282"/>
                  </a:cubicBezTo>
                  <a:cubicBezTo>
                    <a:pt x="28" y="158"/>
                    <a:pt x="107" y="0"/>
                    <a:pt x="369" y="0"/>
                  </a:cubicBezTo>
                  <a:cubicBezTo>
                    <a:pt x="536" y="0"/>
                    <a:pt x="734" y="42"/>
                    <a:pt x="750" y="279"/>
                  </a:cubicBezTo>
                  <a:lnTo>
                    <a:pt x="530" y="279"/>
                  </a:lnTo>
                  <a:lnTo>
                    <a:pt x="530" y="28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4" name="Freeform 13"/>
            <p:cNvSpPr>
              <a:spLocks noChangeArrowheads="1"/>
            </p:cNvSpPr>
            <p:nvPr/>
          </p:nvSpPr>
          <p:spPr bwMode="auto">
            <a:xfrm>
              <a:off x="6110288" y="3668713"/>
              <a:ext cx="274637" cy="312737"/>
            </a:xfrm>
            <a:custGeom>
              <a:avLst/>
              <a:gdLst>
                <a:gd name="T0" fmla="*/ 547 w 763"/>
                <a:gd name="T1" fmla="*/ 845 h 869"/>
                <a:gd name="T2" fmla="*/ 547 w 763"/>
                <a:gd name="T3" fmla="*/ 727 h 869"/>
                <a:gd name="T4" fmla="*/ 545 w 763"/>
                <a:gd name="T5" fmla="*/ 727 h 869"/>
                <a:gd name="T6" fmla="*/ 288 w 763"/>
                <a:gd name="T7" fmla="*/ 868 h 869"/>
                <a:gd name="T8" fmla="*/ 0 w 763"/>
                <a:gd name="T9" fmla="*/ 554 h 869"/>
                <a:gd name="T10" fmla="*/ 0 w 763"/>
                <a:gd name="T11" fmla="*/ 0 h 869"/>
                <a:gd name="T12" fmla="*/ 223 w 763"/>
                <a:gd name="T13" fmla="*/ 0 h 869"/>
                <a:gd name="T14" fmla="*/ 223 w 763"/>
                <a:gd name="T15" fmla="*/ 523 h 869"/>
                <a:gd name="T16" fmla="*/ 367 w 763"/>
                <a:gd name="T17" fmla="*/ 679 h 869"/>
                <a:gd name="T18" fmla="*/ 539 w 763"/>
                <a:gd name="T19" fmla="*/ 487 h 869"/>
                <a:gd name="T20" fmla="*/ 539 w 763"/>
                <a:gd name="T21" fmla="*/ 0 h 869"/>
                <a:gd name="T22" fmla="*/ 762 w 763"/>
                <a:gd name="T23" fmla="*/ 0 h 869"/>
                <a:gd name="T24" fmla="*/ 762 w 763"/>
                <a:gd name="T25" fmla="*/ 845 h 869"/>
                <a:gd name="T26" fmla="*/ 547 w 763"/>
                <a:gd name="T27" fmla="*/ 845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3" h="869">
                  <a:moveTo>
                    <a:pt x="547" y="845"/>
                  </a:moveTo>
                  <a:lnTo>
                    <a:pt x="547" y="727"/>
                  </a:lnTo>
                  <a:lnTo>
                    <a:pt x="545" y="727"/>
                  </a:lnTo>
                  <a:cubicBezTo>
                    <a:pt x="494" y="817"/>
                    <a:pt x="403" y="868"/>
                    <a:pt x="288" y="868"/>
                  </a:cubicBezTo>
                  <a:cubicBezTo>
                    <a:pt x="121" y="868"/>
                    <a:pt x="0" y="772"/>
                    <a:pt x="0" y="554"/>
                  </a:cubicBezTo>
                  <a:lnTo>
                    <a:pt x="0" y="0"/>
                  </a:lnTo>
                  <a:lnTo>
                    <a:pt x="223" y="0"/>
                  </a:lnTo>
                  <a:lnTo>
                    <a:pt x="223" y="523"/>
                  </a:lnTo>
                  <a:cubicBezTo>
                    <a:pt x="223" y="653"/>
                    <a:pt x="299" y="679"/>
                    <a:pt x="367" y="679"/>
                  </a:cubicBezTo>
                  <a:cubicBezTo>
                    <a:pt x="440" y="679"/>
                    <a:pt x="539" y="636"/>
                    <a:pt x="539" y="487"/>
                  </a:cubicBezTo>
                  <a:lnTo>
                    <a:pt x="539" y="0"/>
                  </a:lnTo>
                  <a:lnTo>
                    <a:pt x="762" y="0"/>
                  </a:lnTo>
                  <a:lnTo>
                    <a:pt x="762" y="845"/>
                  </a:lnTo>
                  <a:lnTo>
                    <a:pt x="547" y="84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5" name="Freeform 14"/>
            <p:cNvSpPr>
              <a:spLocks noChangeArrowheads="1"/>
            </p:cNvSpPr>
            <p:nvPr/>
          </p:nvSpPr>
          <p:spPr bwMode="auto">
            <a:xfrm>
              <a:off x="6446838" y="3562350"/>
              <a:ext cx="80962" cy="411163"/>
            </a:xfrm>
            <a:custGeom>
              <a:avLst/>
              <a:gdLst>
                <a:gd name="T0" fmla="*/ 223 w 224"/>
                <a:gd name="T1" fmla="*/ 1142 h 1143"/>
                <a:gd name="T2" fmla="*/ 0 w 224"/>
                <a:gd name="T3" fmla="*/ 1142 h 1143"/>
                <a:gd name="T4" fmla="*/ 0 w 224"/>
                <a:gd name="T5" fmla="*/ 0 h 1143"/>
                <a:gd name="T6" fmla="*/ 223 w 224"/>
                <a:gd name="T7" fmla="*/ 0 h 1143"/>
                <a:gd name="T8" fmla="*/ 223 w 224"/>
                <a:gd name="T9" fmla="*/ 1142 h 1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" h="1143">
                  <a:moveTo>
                    <a:pt x="223" y="1142"/>
                  </a:moveTo>
                  <a:lnTo>
                    <a:pt x="0" y="1142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114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6" name="Freeform 15"/>
            <p:cNvSpPr>
              <a:spLocks noChangeArrowheads="1"/>
            </p:cNvSpPr>
            <p:nvPr/>
          </p:nvSpPr>
          <p:spPr bwMode="auto">
            <a:xfrm>
              <a:off x="6572250" y="3587750"/>
              <a:ext cx="171450" cy="388938"/>
            </a:xfrm>
            <a:custGeom>
              <a:avLst/>
              <a:gdLst>
                <a:gd name="T0" fmla="*/ 477 w 478"/>
                <a:gd name="T1" fmla="*/ 226 h 1081"/>
                <a:gd name="T2" fmla="*/ 477 w 478"/>
                <a:gd name="T3" fmla="*/ 384 h 1081"/>
                <a:gd name="T4" fmla="*/ 339 w 478"/>
                <a:gd name="T5" fmla="*/ 384 h 1081"/>
                <a:gd name="T6" fmla="*/ 339 w 478"/>
                <a:gd name="T7" fmla="*/ 843 h 1081"/>
                <a:gd name="T8" fmla="*/ 432 w 478"/>
                <a:gd name="T9" fmla="*/ 910 h 1081"/>
                <a:gd name="T10" fmla="*/ 477 w 478"/>
                <a:gd name="T11" fmla="*/ 907 h 1081"/>
                <a:gd name="T12" fmla="*/ 477 w 478"/>
                <a:gd name="T13" fmla="*/ 1077 h 1081"/>
                <a:gd name="T14" fmla="*/ 372 w 478"/>
                <a:gd name="T15" fmla="*/ 1080 h 1081"/>
                <a:gd name="T16" fmla="*/ 344 w 478"/>
                <a:gd name="T17" fmla="*/ 1080 h 1081"/>
                <a:gd name="T18" fmla="*/ 116 w 478"/>
                <a:gd name="T19" fmla="*/ 896 h 1081"/>
                <a:gd name="T20" fmla="*/ 116 w 478"/>
                <a:gd name="T21" fmla="*/ 386 h 1081"/>
                <a:gd name="T22" fmla="*/ 0 w 478"/>
                <a:gd name="T23" fmla="*/ 386 h 1081"/>
                <a:gd name="T24" fmla="*/ 0 w 478"/>
                <a:gd name="T25" fmla="*/ 228 h 1081"/>
                <a:gd name="T26" fmla="*/ 116 w 478"/>
                <a:gd name="T27" fmla="*/ 228 h 1081"/>
                <a:gd name="T28" fmla="*/ 116 w 478"/>
                <a:gd name="T29" fmla="*/ 0 h 1081"/>
                <a:gd name="T30" fmla="*/ 339 w 478"/>
                <a:gd name="T31" fmla="*/ 0 h 1081"/>
                <a:gd name="T32" fmla="*/ 339 w 478"/>
                <a:gd name="T33" fmla="*/ 226 h 1081"/>
                <a:gd name="T34" fmla="*/ 477 w 478"/>
                <a:gd name="T35" fmla="*/ 226 h 10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8" h="1081">
                  <a:moveTo>
                    <a:pt x="477" y="226"/>
                  </a:moveTo>
                  <a:lnTo>
                    <a:pt x="477" y="384"/>
                  </a:lnTo>
                  <a:lnTo>
                    <a:pt x="339" y="384"/>
                  </a:lnTo>
                  <a:lnTo>
                    <a:pt x="339" y="843"/>
                  </a:lnTo>
                  <a:cubicBezTo>
                    <a:pt x="339" y="891"/>
                    <a:pt x="341" y="910"/>
                    <a:pt x="432" y="910"/>
                  </a:cubicBezTo>
                  <a:cubicBezTo>
                    <a:pt x="446" y="910"/>
                    <a:pt x="463" y="907"/>
                    <a:pt x="477" y="907"/>
                  </a:cubicBezTo>
                  <a:lnTo>
                    <a:pt x="477" y="1077"/>
                  </a:lnTo>
                  <a:cubicBezTo>
                    <a:pt x="443" y="1080"/>
                    <a:pt x="406" y="1080"/>
                    <a:pt x="372" y="1080"/>
                  </a:cubicBezTo>
                  <a:lnTo>
                    <a:pt x="344" y="1080"/>
                  </a:lnTo>
                  <a:cubicBezTo>
                    <a:pt x="152" y="1080"/>
                    <a:pt x="116" y="1006"/>
                    <a:pt x="116" y="896"/>
                  </a:cubicBezTo>
                  <a:lnTo>
                    <a:pt x="116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6" y="228"/>
                  </a:lnTo>
                  <a:lnTo>
                    <a:pt x="116" y="0"/>
                  </a:lnTo>
                  <a:lnTo>
                    <a:pt x="339" y="0"/>
                  </a:lnTo>
                  <a:lnTo>
                    <a:pt x="339" y="226"/>
                  </a:lnTo>
                  <a:lnTo>
                    <a:pt x="477" y="22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7" name="Freeform 16"/>
            <p:cNvSpPr>
              <a:spLocks noChangeArrowheads="1"/>
            </p:cNvSpPr>
            <p:nvPr/>
          </p:nvSpPr>
          <p:spPr bwMode="auto">
            <a:xfrm>
              <a:off x="6800850" y="3559175"/>
              <a:ext cx="80963" cy="414338"/>
            </a:xfrm>
            <a:custGeom>
              <a:avLst/>
              <a:gdLst>
                <a:gd name="T0" fmla="*/ 223 w 224"/>
                <a:gd name="T1" fmla="*/ 206 h 1151"/>
                <a:gd name="T2" fmla="*/ 0 w 224"/>
                <a:gd name="T3" fmla="*/ 206 h 1151"/>
                <a:gd name="T4" fmla="*/ 0 w 224"/>
                <a:gd name="T5" fmla="*/ 0 h 1151"/>
                <a:gd name="T6" fmla="*/ 223 w 224"/>
                <a:gd name="T7" fmla="*/ 0 h 1151"/>
                <a:gd name="T8" fmla="*/ 223 w 224"/>
                <a:gd name="T9" fmla="*/ 206 h 1151"/>
                <a:gd name="T10" fmla="*/ 223 w 224"/>
                <a:gd name="T11" fmla="*/ 305 h 1151"/>
                <a:gd name="T12" fmla="*/ 223 w 224"/>
                <a:gd name="T13" fmla="*/ 1150 h 1151"/>
                <a:gd name="T14" fmla="*/ 0 w 224"/>
                <a:gd name="T15" fmla="*/ 1150 h 1151"/>
                <a:gd name="T16" fmla="*/ 0 w 224"/>
                <a:gd name="T17" fmla="*/ 305 h 1151"/>
                <a:gd name="T18" fmla="*/ 223 w 224"/>
                <a:gd name="T19" fmla="*/ 305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4" h="1151">
                  <a:moveTo>
                    <a:pt x="223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206"/>
                  </a:lnTo>
                  <a:close/>
                  <a:moveTo>
                    <a:pt x="223" y="305"/>
                  </a:moveTo>
                  <a:lnTo>
                    <a:pt x="223" y="1150"/>
                  </a:lnTo>
                  <a:lnTo>
                    <a:pt x="0" y="1150"/>
                  </a:lnTo>
                  <a:lnTo>
                    <a:pt x="0" y="305"/>
                  </a:lnTo>
                  <a:lnTo>
                    <a:pt x="223" y="30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8" name="Freeform 17"/>
            <p:cNvSpPr>
              <a:spLocks noChangeArrowheads="1"/>
            </p:cNvSpPr>
            <p:nvPr/>
          </p:nvSpPr>
          <p:spPr bwMode="auto">
            <a:xfrm>
              <a:off x="6942138" y="3660775"/>
              <a:ext cx="276225" cy="312738"/>
            </a:xfrm>
            <a:custGeom>
              <a:avLst/>
              <a:gdLst>
                <a:gd name="T0" fmla="*/ 765 w 766"/>
                <a:gd name="T1" fmla="*/ 868 h 869"/>
                <a:gd name="T2" fmla="*/ 542 w 766"/>
                <a:gd name="T3" fmla="*/ 868 h 869"/>
                <a:gd name="T4" fmla="*/ 542 w 766"/>
                <a:gd name="T5" fmla="*/ 355 h 869"/>
                <a:gd name="T6" fmla="*/ 398 w 766"/>
                <a:gd name="T7" fmla="*/ 189 h 869"/>
                <a:gd name="T8" fmla="*/ 223 w 766"/>
                <a:gd name="T9" fmla="*/ 383 h 869"/>
                <a:gd name="T10" fmla="*/ 223 w 766"/>
                <a:gd name="T11" fmla="*/ 868 h 869"/>
                <a:gd name="T12" fmla="*/ 0 w 766"/>
                <a:gd name="T13" fmla="*/ 868 h 869"/>
                <a:gd name="T14" fmla="*/ 0 w 766"/>
                <a:gd name="T15" fmla="*/ 23 h 869"/>
                <a:gd name="T16" fmla="*/ 215 w 766"/>
                <a:gd name="T17" fmla="*/ 23 h 869"/>
                <a:gd name="T18" fmla="*/ 215 w 766"/>
                <a:gd name="T19" fmla="*/ 147 h 869"/>
                <a:gd name="T20" fmla="*/ 217 w 766"/>
                <a:gd name="T21" fmla="*/ 147 h 869"/>
                <a:gd name="T22" fmla="*/ 471 w 766"/>
                <a:gd name="T23" fmla="*/ 0 h 869"/>
                <a:gd name="T24" fmla="*/ 765 w 766"/>
                <a:gd name="T25" fmla="*/ 282 h 869"/>
                <a:gd name="T26" fmla="*/ 765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765" y="868"/>
                  </a:moveTo>
                  <a:lnTo>
                    <a:pt x="542" y="868"/>
                  </a:ln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9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9" name="Freeform 18"/>
            <p:cNvSpPr>
              <a:spLocks noChangeArrowheads="1"/>
            </p:cNvSpPr>
            <p:nvPr/>
          </p:nvSpPr>
          <p:spPr bwMode="auto">
            <a:xfrm>
              <a:off x="7259638" y="3660775"/>
              <a:ext cx="293687" cy="438150"/>
            </a:xfrm>
            <a:custGeom>
              <a:avLst/>
              <a:gdLst>
                <a:gd name="T0" fmla="*/ 816 w 817"/>
                <a:gd name="T1" fmla="*/ 26 h 1216"/>
                <a:gd name="T2" fmla="*/ 816 w 817"/>
                <a:gd name="T3" fmla="*/ 826 h 1216"/>
                <a:gd name="T4" fmla="*/ 387 w 817"/>
                <a:gd name="T5" fmla="*/ 1215 h 1216"/>
                <a:gd name="T6" fmla="*/ 17 w 817"/>
                <a:gd name="T7" fmla="*/ 961 h 1216"/>
                <a:gd name="T8" fmla="*/ 260 w 817"/>
                <a:gd name="T9" fmla="*/ 961 h 1216"/>
                <a:gd name="T10" fmla="*/ 415 w 817"/>
                <a:gd name="T11" fmla="*/ 1046 h 1216"/>
                <a:gd name="T12" fmla="*/ 593 w 817"/>
                <a:gd name="T13" fmla="*/ 851 h 1216"/>
                <a:gd name="T14" fmla="*/ 593 w 817"/>
                <a:gd name="T15" fmla="*/ 750 h 1216"/>
                <a:gd name="T16" fmla="*/ 590 w 817"/>
                <a:gd name="T17" fmla="*/ 747 h 1216"/>
                <a:gd name="T18" fmla="*/ 365 w 817"/>
                <a:gd name="T19" fmla="*/ 874 h 1216"/>
                <a:gd name="T20" fmla="*/ 0 w 817"/>
                <a:gd name="T21" fmla="*/ 437 h 1216"/>
                <a:gd name="T22" fmla="*/ 353 w 817"/>
                <a:gd name="T23" fmla="*/ 0 h 1216"/>
                <a:gd name="T24" fmla="*/ 602 w 817"/>
                <a:gd name="T25" fmla="*/ 147 h 1216"/>
                <a:gd name="T26" fmla="*/ 604 w 817"/>
                <a:gd name="T27" fmla="*/ 147 h 1216"/>
                <a:gd name="T28" fmla="*/ 604 w 817"/>
                <a:gd name="T29" fmla="*/ 20 h 1216"/>
                <a:gd name="T30" fmla="*/ 816 w 817"/>
                <a:gd name="T31" fmla="*/ 20 h 1216"/>
                <a:gd name="T32" fmla="*/ 816 w 817"/>
                <a:gd name="T33" fmla="*/ 26 h 1216"/>
                <a:gd name="T34" fmla="*/ 407 w 817"/>
                <a:gd name="T35" fmla="*/ 688 h 1216"/>
                <a:gd name="T36" fmla="*/ 596 w 817"/>
                <a:gd name="T37" fmla="*/ 442 h 1216"/>
                <a:gd name="T38" fmla="*/ 404 w 817"/>
                <a:gd name="T39" fmla="*/ 195 h 1216"/>
                <a:gd name="T40" fmla="*/ 229 w 817"/>
                <a:gd name="T41" fmla="*/ 451 h 1216"/>
                <a:gd name="T42" fmla="*/ 407 w 817"/>
                <a:gd name="T43" fmla="*/ 688 h 1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17" h="1216">
                  <a:moveTo>
                    <a:pt x="816" y="26"/>
                  </a:moveTo>
                  <a:lnTo>
                    <a:pt x="816" y="826"/>
                  </a:lnTo>
                  <a:cubicBezTo>
                    <a:pt x="816" y="973"/>
                    <a:pt x="805" y="1215"/>
                    <a:pt x="387" y="1215"/>
                  </a:cubicBezTo>
                  <a:cubicBezTo>
                    <a:pt x="212" y="1215"/>
                    <a:pt x="29" y="1142"/>
                    <a:pt x="17" y="961"/>
                  </a:cubicBezTo>
                  <a:lnTo>
                    <a:pt x="260" y="961"/>
                  </a:lnTo>
                  <a:cubicBezTo>
                    <a:pt x="269" y="1004"/>
                    <a:pt x="288" y="1046"/>
                    <a:pt x="415" y="1046"/>
                  </a:cubicBezTo>
                  <a:cubicBezTo>
                    <a:pt x="534" y="1046"/>
                    <a:pt x="593" y="990"/>
                    <a:pt x="593" y="851"/>
                  </a:cubicBezTo>
                  <a:lnTo>
                    <a:pt x="593" y="750"/>
                  </a:lnTo>
                  <a:lnTo>
                    <a:pt x="590" y="747"/>
                  </a:lnTo>
                  <a:cubicBezTo>
                    <a:pt x="554" y="812"/>
                    <a:pt x="497" y="874"/>
                    <a:pt x="365" y="874"/>
                  </a:cubicBezTo>
                  <a:cubicBezTo>
                    <a:pt x="161" y="874"/>
                    <a:pt x="0" y="733"/>
                    <a:pt x="0" y="437"/>
                  </a:cubicBezTo>
                  <a:cubicBezTo>
                    <a:pt x="0" y="144"/>
                    <a:pt x="167" y="0"/>
                    <a:pt x="353" y="0"/>
                  </a:cubicBezTo>
                  <a:cubicBezTo>
                    <a:pt x="511" y="0"/>
                    <a:pt x="573" y="93"/>
                    <a:pt x="602" y="147"/>
                  </a:cubicBezTo>
                  <a:lnTo>
                    <a:pt x="604" y="147"/>
                  </a:lnTo>
                  <a:lnTo>
                    <a:pt x="604" y="20"/>
                  </a:lnTo>
                  <a:lnTo>
                    <a:pt x="816" y="20"/>
                  </a:lnTo>
                  <a:lnTo>
                    <a:pt x="816" y="26"/>
                  </a:lnTo>
                  <a:close/>
                  <a:moveTo>
                    <a:pt x="407" y="688"/>
                  </a:moveTo>
                  <a:cubicBezTo>
                    <a:pt x="559" y="688"/>
                    <a:pt x="596" y="558"/>
                    <a:pt x="596" y="442"/>
                  </a:cubicBezTo>
                  <a:cubicBezTo>
                    <a:pt x="596" y="308"/>
                    <a:pt x="528" y="195"/>
                    <a:pt x="404" y="195"/>
                  </a:cubicBezTo>
                  <a:cubicBezTo>
                    <a:pt x="322" y="195"/>
                    <a:pt x="229" y="254"/>
                    <a:pt x="229" y="451"/>
                  </a:cubicBezTo>
                  <a:cubicBezTo>
                    <a:pt x="229" y="561"/>
                    <a:pt x="274" y="688"/>
                    <a:pt x="407" y="6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8584006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264160" y="4911122"/>
            <a:ext cx="615953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b="1" dirty="0">
                <a:solidFill>
                  <a:srgbClr val="CC0000"/>
                </a:solidFill>
              </a:rPr>
              <a:t>CONFIDENTIAL – For use by Hitachi Consulting Corporation employees and other audiences under NDA only.</a:t>
            </a:r>
            <a:endParaRPr lang="en-US" sz="800" b="1" dirty="0">
              <a:solidFill>
                <a:srgbClr val="CC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 lin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Picture 136" descr="iStock_85859793_LARGE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2053167"/>
          </a:xfrm>
          <a:prstGeom prst="rect">
            <a:avLst/>
          </a:prstGeom>
        </p:spPr>
      </p:pic>
      <p:sp>
        <p:nvSpPr>
          <p:cNvPr id="138" name="Rectangle 137"/>
          <p:cNvSpPr/>
          <p:nvPr userDrawn="1"/>
        </p:nvSpPr>
        <p:spPr>
          <a:xfrm>
            <a:off x="0" y="0"/>
            <a:ext cx="3817471" cy="2154914"/>
          </a:xfrm>
          <a:prstGeom prst="rect">
            <a:avLst/>
          </a:prstGeom>
          <a:gradFill flip="none" rotWithShape="1">
            <a:gsLst>
              <a:gs pos="23000">
                <a:schemeClr val="tx2">
                  <a:lumMod val="75000"/>
                  <a:alpha val="82000"/>
                </a:schemeClr>
              </a:gs>
              <a:gs pos="100000">
                <a:srgbClr val="FFFFFF"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9" name="Rectangle 138"/>
          <p:cNvSpPr/>
          <p:nvPr userDrawn="1"/>
        </p:nvSpPr>
        <p:spPr>
          <a:xfrm flipH="1">
            <a:off x="6730999" y="0"/>
            <a:ext cx="2422143" cy="2154914"/>
          </a:xfrm>
          <a:prstGeom prst="rect">
            <a:avLst/>
          </a:prstGeom>
          <a:gradFill flip="none" rotWithShape="1">
            <a:gsLst>
              <a:gs pos="23000">
                <a:schemeClr val="tx2">
                  <a:lumMod val="75000"/>
                  <a:alpha val="82000"/>
                </a:schemeClr>
              </a:gs>
              <a:gs pos="100000">
                <a:srgbClr val="FFFFFF"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2" name="TextBox 71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</a:rPr>
            </a:fld>
            <a:endParaRPr lang="en-US" sz="800" dirty="0">
              <a:solidFill>
                <a:prstClr val="white">
                  <a:alpha val="50000"/>
                </a:prstClr>
              </a:solidFill>
            </a:endParaRPr>
          </a:p>
        </p:txBody>
      </p:sp>
      <p:sp>
        <p:nvSpPr>
          <p:cNvPr id="7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69689"/>
            <a:ext cx="6212117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  <a:endParaRPr lang="en-US" dirty="0"/>
          </a:p>
          <a:p>
            <a:r>
              <a:rPr lang="en-US" dirty="0"/>
              <a:t>Subtitle placeholder</a:t>
            </a:r>
            <a:endParaRPr lang="en-US" dirty="0"/>
          </a:p>
        </p:txBody>
      </p:sp>
      <p:sp>
        <p:nvSpPr>
          <p:cNvPr id="75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6212117" cy="88019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  <a:endParaRPr lang="en-US" dirty="0"/>
          </a:p>
        </p:txBody>
      </p:sp>
      <p:sp>
        <p:nvSpPr>
          <p:cNvPr id="7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7246"/>
            <a:ext cx="4633158" cy="307777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  <a:endParaRPr lang="en-US" dirty="0"/>
          </a:p>
        </p:txBody>
      </p:sp>
      <p:sp>
        <p:nvSpPr>
          <p:cNvPr id="77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7"/>
            <a:ext cx="4633158" cy="276999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endParaRPr lang="en-US" dirty="0"/>
          </a:p>
        </p:txBody>
      </p:sp>
      <p:sp>
        <p:nvSpPr>
          <p:cNvPr id="124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12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187862" y="4575226"/>
            <a:ext cx="4633158" cy="276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280670" indent="0">
              <a:buNone/>
              <a:defRPr sz="1400"/>
            </a:lvl2pPr>
            <a:lvl3pPr marL="574675" indent="0">
              <a:buNone/>
              <a:defRPr sz="1400"/>
            </a:lvl3pPr>
            <a:lvl4pPr marL="855980" indent="0">
              <a:buNone/>
              <a:defRPr sz="1400"/>
            </a:lvl4pPr>
            <a:lvl5pPr marL="1090930" indent="0">
              <a:buNone/>
              <a:defRPr sz="1400"/>
            </a:lvl5pPr>
          </a:lstStyle>
          <a:p>
            <a:pPr lvl="0"/>
            <a:r>
              <a:rPr lang="en-US" dirty="0"/>
              <a:t>Date</a:t>
            </a:r>
            <a:endParaRPr lang="en-US" dirty="0"/>
          </a:p>
        </p:txBody>
      </p:sp>
      <p:grpSp>
        <p:nvGrpSpPr>
          <p:cNvPr id="2" name="Group 125"/>
          <p:cNvGrpSpPr/>
          <p:nvPr userDrawn="1"/>
        </p:nvGrpSpPr>
        <p:grpSpPr>
          <a:xfrm>
            <a:off x="7346191" y="2350565"/>
            <a:ext cx="1479921" cy="875210"/>
            <a:chOff x="7346191" y="2350565"/>
            <a:chExt cx="1479921" cy="875210"/>
          </a:xfrm>
        </p:grpSpPr>
        <p:sp>
          <p:nvSpPr>
            <p:cNvPr id="129" name="Rectangle 128"/>
            <p:cNvSpPr/>
            <p:nvPr userDrawn="1"/>
          </p:nvSpPr>
          <p:spPr>
            <a:xfrm>
              <a:off x="7346191" y="2350565"/>
              <a:ext cx="1479921" cy="8752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32" name="Rectangle 131"/>
            <p:cNvSpPr/>
            <p:nvPr userDrawn="1"/>
          </p:nvSpPr>
          <p:spPr>
            <a:xfrm>
              <a:off x="7399980" y="2416158"/>
              <a:ext cx="1366270" cy="7232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900" b="1" dirty="0">
                  <a:solidFill>
                    <a:srgbClr val="CC0000"/>
                  </a:solidFill>
                </a:rPr>
                <a:t>CONFIDENTIAL</a:t>
              </a:r>
              <a:br>
                <a:rPr lang="en-US" sz="900" b="1" dirty="0">
                  <a:solidFill>
                    <a:srgbClr val="CC0000"/>
                  </a:solidFill>
                </a:rPr>
              </a:br>
              <a:r>
                <a:rPr lang="en-US" sz="800" b="1" dirty="0">
                  <a:solidFill>
                    <a:srgbClr val="CC0000"/>
                  </a:solidFill>
                </a:rPr>
                <a:t>For use by Hitachi Consulting employees and other audiences under NDA only.</a:t>
              </a:r>
              <a:endParaRPr lang="en-US" sz="800" b="1" dirty="0">
                <a:solidFill>
                  <a:srgbClr val="CC0000"/>
                </a:solidFill>
              </a:endParaRPr>
            </a:p>
          </p:txBody>
        </p:sp>
      </p:grpSp>
      <p:grpSp>
        <p:nvGrpSpPr>
          <p:cNvPr id="3" name="Group 139"/>
          <p:cNvGrpSpPr/>
          <p:nvPr userDrawn="1"/>
        </p:nvGrpSpPr>
        <p:grpSpPr>
          <a:xfrm>
            <a:off x="7661372" y="276622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141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42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43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44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45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46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47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48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49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50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51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52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53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54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55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56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57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58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59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60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61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62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63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</p:grpSp>
      <p:grpSp>
        <p:nvGrpSpPr>
          <p:cNvPr id="4" name="Group 163"/>
          <p:cNvGrpSpPr>
            <a:grpSpLocks noChangeAspect="1"/>
          </p:cNvGrpSpPr>
          <p:nvPr userDrawn="1"/>
        </p:nvGrpSpPr>
        <p:grpSpPr>
          <a:xfrm>
            <a:off x="328614" y="271991"/>
            <a:ext cx="1708434" cy="201168"/>
            <a:chOff x="2106613" y="3457575"/>
            <a:chExt cx="5446712" cy="641350"/>
          </a:xfrm>
          <a:solidFill>
            <a:schemeClr val="bg1"/>
          </a:solidFill>
        </p:grpSpPr>
        <p:sp>
          <p:nvSpPr>
            <p:cNvPr id="165" name="Freeform 1"/>
            <p:cNvSpPr>
              <a:spLocks noChangeArrowheads="1"/>
            </p:cNvSpPr>
            <p:nvPr/>
          </p:nvSpPr>
          <p:spPr bwMode="auto">
            <a:xfrm>
              <a:off x="2786063" y="3563938"/>
              <a:ext cx="325437" cy="411162"/>
            </a:xfrm>
            <a:custGeom>
              <a:avLst/>
              <a:gdLst>
                <a:gd name="T0" fmla="*/ 234 w 904"/>
                <a:gd name="T1" fmla="*/ 628 h 1140"/>
                <a:gd name="T2" fmla="*/ 234 w 904"/>
                <a:gd name="T3" fmla="*/ 1139 h 1140"/>
                <a:gd name="T4" fmla="*/ 0 w 904"/>
                <a:gd name="T5" fmla="*/ 1139 h 1140"/>
                <a:gd name="T6" fmla="*/ 0 w 904"/>
                <a:gd name="T7" fmla="*/ 0 h 1140"/>
                <a:gd name="T8" fmla="*/ 234 w 904"/>
                <a:gd name="T9" fmla="*/ 0 h 1140"/>
                <a:gd name="T10" fmla="*/ 234 w 904"/>
                <a:gd name="T11" fmla="*/ 432 h 1140"/>
                <a:gd name="T12" fmla="*/ 669 w 904"/>
                <a:gd name="T13" fmla="*/ 432 h 1140"/>
                <a:gd name="T14" fmla="*/ 669 w 904"/>
                <a:gd name="T15" fmla="*/ 0 h 1140"/>
                <a:gd name="T16" fmla="*/ 903 w 904"/>
                <a:gd name="T17" fmla="*/ 0 h 1140"/>
                <a:gd name="T18" fmla="*/ 903 w 904"/>
                <a:gd name="T19" fmla="*/ 1139 h 1140"/>
                <a:gd name="T20" fmla="*/ 669 w 904"/>
                <a:gd name="T21" fmla="*/ 1139 h 1140"/>
                <a:gd name="T22" fmla="*/ 669 w 904"/>
                <a:gd name="T23" fmla="*/ 628 h 1140"/>
                <a:gd name="T24" fmla="*/ 234 w 904"/>
                <a:gd name="T25" fmla="*/ 628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4" h="1140">
                  <a:moveTo>
                    <a:pt x="234" y="628"/>
                  </a:moveTo>
                  <a:lnTo>
                    <a:pt x="234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34" y="0"/>
                  </a:lnTo>
                  <a:lnTo>
                    <a:pt x="234" y="432"/>
                  </a:lnTo>
                  <a:lnTo>
                    <a:pt x="669" y="432"/>
                  </a:lnTo>
                  <a:lnTo>
                    <a:pt x="669" y="0"/>
                  </a:lnTo>
                  <a:lnTo>
                    <a:pt x="903" y="0"/>
                  </a:lnTo>
                  <a:lnTo>
                    <a:pt x="903" y="1139"/>
                  </a:lnTo>
                  <a:lnTo>
                    <a:pt x="669" y="1139"/>
                  </a:lnTo>
                  <a:lnTo>
                    <a:pt x="669" y="628"/>
                  </a:lnTo>
                  <a:lnTo>
                    <a:pt x="234" y="6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66" name="Freeform 2"/>
            <p:cNvSpPr>
              <a:spLocks noChangeArrowheads="1"/>
            </p:cNvSpPr>
            <p:nvPr/>
          </p:nvSpPr>
          <p:spPr bwMode="auto">
            <a:xfrm>
              <a:off x="3179763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67" name="Freeform 3"/>
            <p:cNvSpPr>
              <a:spLocks noChangeArrowheads="1"/>
            </p:cNvSpPr>
            <p:nvPr/>
          </p:nvSpPr>
          <p:spPr bwMode="auto">
            <a:xfrm>
              <a:off x="3294063" y="3587750"/>
              <a:ext cx="168275" cy="390525"/>
            </a:xfrm>
            <a:custGeom>
              <a:avLst/>
              <a:gdLst>
                <a:gd name="T0" fmla="*/ 466 w 467"/>
                <a:gd name="T1" fmla="*/ 228 h 1083"/>
                <a:gd name="T2" fmla="*/ 466 w 467"/>
                <a:gd name="T3" fmla="*/ 386 h 1083"/>
                <a:gd name="T4" fmla="*/ 330 w 467"/>
                <a:gd name="T5" fmla="*/ 386 h 1083"/>
                <a:gd name="T6" fmla="*/ 330 w 467"/>
                <a:gd name="T7" fmla="*/ 845 h 1083"/>
                <a:gd name="T8" fmla="*/ 421 w 467"/>
                <a:gd name="T9" fmla="*/ 913 h 1083"/>
                <a:gd name="T10" fmla="*/ 466 w 467"/>
                <a:gd name="T11" fmla="*/ 910 h 1083"/>
                <a:gd name="T12" fmla="*/ 466 w 467"/>
                <a:gd name="T13" fmla="*/ 1080 h 1083"/>
                <a:gd name="T14" fmla="*/ 364 w 467"/>
                <a:gd name="T15" fmla="*/ 1082 h 1083"/>
                <a:gd name="T16" fmla="*/ 336 w 467"/>
                <a:gd name="T17" fmla="*/ 1082 h 1083"/>
                <a:gd name="T18" fmla="*/ 113 w 467"/>
                <a:gd name="T19" fmla="*/ 899 h 1083"/>
                <a:gd name="T20" fmla="*/ 113 w 467"/>
                <a:gd name="T21" fmla="*/ 386 h 1083"/>
                <a:gd name="T22" fmla="*/ 0 w 467"/>
                <a:gd name="T23" fmla="*/ 386 h 1083"/>
                <a:gd name="T24" fmla="*/ 0 w 467"/>
                <a:gd name="T25" fmla="*/ 228 h 1083"/>
                <a:gd name="T26" fmla="*/ 113 w 467"/>
                <a:gd name="T27" fmla="*/ 228 h 1083"/>
                <a:gd name="T28" fmla="*/ 113 w 467"/>
                <a:gd name="T29" fmla="*/ 0 h 1083"/>
                <a:gd name="T30" fmla="*/ 330 w 467"/>
                <a:gd name="T31" fmla="*/ 0 h 1083"/>
                <a:gd name="T32" fmla="*/ 330 w 467"/>
                <a:gd name="T33" fmla="*/ 228 h 1083"/>
                <a:gd name="T34" fmla="*/ 466 w 467"/>
                <a:gd name="T35" fmla="*/ 228 h 1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7" h="1083">
                  <a:moveTo>
                    <a:pt x="466" y="228"/>
                  </a:moveTo>
                  <a:lnTo>
                    <a:pt x="466" y="386"/>
                  </a:lnTo>
                  <a:lnTo>
                    <a:pt x="330" y="386"/>
                  </a:lnTo>
                  <a:lnTo>
                    <a:pt x="330" y="845"/>
                  </a:lnTo>
                  <a:cubicBezTo>
                    <a:pt x="330" y="896"/>
                    <a:pt x="333" y="913"/>
                    <a:pt x="421" y="913"/>
                  </a:cubicBezTo>
                  <a:cubicBezTo>
                    <a:pt x="435" y="913"/>
                    <a:pt x="449" y="910"/>
                    <a:pt x="466" y="910"/>
                  </a:cubicBezTo>
                  <a:lnTo>
                    <a:pt x="466" y="1080"/>
                  </a:lnTo>
                  <a:cubicBezTo>
                    <a:pt x="432" y="1080"/>
                    <a:pt x="398" y="1082"/>
                    <a:pt x="364" y="1082"/>
                  </a:cubicBezTo>
                  <a:lnTo>
                    <a:pt x="336" y="1082"/>
                  </a:lnTo>
                  <a:cubicBezTo>
                    <a:pt x="147" y="1082"/>
                    <a:pt x="113" y="1009"/>
                    <a:pt x="113" y="899"/>
                  </a:cubicBezTo>
                  <a:lnTo>
                    <a:pt x="113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3" y="228"/>
                  </a:lnTo>
                  <a:lnTo>
                    <a:pt x="113" y="0"/>
                  </a:lnTo>
                  <a:lnTo>
                    <a:pt x="330" y="0"/>
                  </a:lnTo>
                  <a:lnTo>
                    <a:pt x="330" y="228"/>
                  </a:lnTo>
                  <a:lnTo>
                    <a:pt x="466" y="2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68" name="Freeform 4"/>
            <p:cNvSpPr>
              <a:spLocks noChangeArrowheads="1"/>
            </p:cNvSpPr>
            <p:nvPr/>
          </p:nvSpPr>
          <p:spPr bwMode="auto">
            <a:xfrm>
              <a:off x="3497263" y="3662363"/>
              <a:ext cx="279400" cy="320675"/>
            </a:xfrm>
            <a:custGeom>
              <a:avLst/>
              <a:gdLst>
                <a:gd name="T0" fmla="*/ 510 w 774"/>
                <a:gd name="T1" fmla="*/ 563 h 892"/>
                <a:gd name="T2" fmla="*/ 316 w 774"/>
                <a:gd name="T3" fmla="*/ 730 h 892"/>
                <a:gd name="T4" fmla="*/ 214 w 774"/>
                <a:gd name="T5" fmla="*/ 628 h 892"/>
                <a:gd name="T6" fmla="*/ 361 w 774"/>
                <a:gd name="T7" fmla="*/ 501 h 892"/>
                <a:gd name="T8" fmla="*/ 508 w 774"/>
                <a:gd name="T9" fmla="*/ 456 h 892"/>
                <a:gd name="T10" fmla="*/ 508 w 774"/>
                <a:gd name="T11" fmla="*/ 563 h 892"/>
                <a:gd name="T12" fmla="*/ 510 w 774"/>
                <a:gd name="T13" fmla="*/ 563 h 892"/>
                <a:gd name="T14" fmla="*/ 395 w 774"/>
                <a:gd name="T15" fmla="*/ 0 h 892"/>
                <a:gd name="T16" fmla="*/ 25 w 774"/>
                <a:gd name="T17" fmla="*/ 296 h 892"/>
                <a:gd name="T18" fmla="*/ 237 w 774"/>
                <a:gd name="T19" fmla="*/ 296 h 892"/>
                <a:gd name="T20" fmla="*/ 369 w 774"/>
                <a:gd name="T21" fmla="*/ 178 h 892"/>
                <a:gd name="T22" fmla="*/ 513 w 774"/>
                <a:gd name="T23" fmla="*/ 276 h 892"/>
                <a:gd name="T24" fmla="*/ 437 w 774"/>
                <a:gd name="T25" fmla="*/ 343 h 892"/>
                <a:gd name="T26" fmla="*/ 242 w 774"/>
                <a:gd name="T27" fmla="*/ 374 h 892"/>
                <a:gd name="T28" fmla="*/ 0 w 774"/>
                <a:gd name="T29" fmla="*/ 645 h 892"/>
                <a:gd name="T30" fmla="*/ 251 w 774"/>
                <a:gd name="T31" fmla="*/ 891 h 892"/>
                <a:gd name="T32" fmla="*/ 519 w 774"/>
                <a:gd name="T33" fmla="*/ 769 h 892"/>
                <a:gd name="T34" fmla="*/ 539 w 774"/>
                <a:gd name="T35" fmla="*/ 868 h 892"/>
                <a:gd name="T36" fmla="*/ 773 w 774"/>
                <a:gd name="T37" fmla="*/ 868 h 892"/>
                <a:gd name="T38" fmla="*/ 773 w 774"/>
                <a:gd name="T39" fmla="*/ 834 h 892"/>
                <a:gd name="T40" fmla="*/ 725 w 774"/>
                <a:gd name="T41" fmla="*/ 701 h 892"/>
                <a:gd name="T42" fmla="*/ 725 w 774"/>
                <a:gd name="T43" fmla="*/ 245 h 892"/>
                <a:gd name="T44" fmla="*/ 395 w 774"/>
                <a:gd name="T45" fmla="*/ 0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74" h="892">
                  <a:moveTo>
                    <a:pt x="510" y="563"/>
                  </a:moveTo>
                  <a:cubicBezTo>
                    <a:pt x="510" y="668"/>
                    <a:pt x="412" y="730"/>
                    <a:pt x="316" y="730"/>
                  </a:cubicBezTo>
                  <a:cubicBezTo>
                    <a:pt x="273" y="730"/>
                    <a:pt x="214" y="707"/>
                    <a:pt x="214" y="628"/>
                  </a:cubicBezTo>
                  <a:cubicBezTo>
                    <a:pt x="214" y="535"/>
                    <a:pt x="282" y="515"/>
                    <a:pt x="361" y="501"/>
                  </a:cubicBezTo>
                  <a:cubicBezTo>
                    <a:pt x="451" y="487"/>
                    <a:pt x="488" y="473"/>
                    <a:pt x="508" y="456"/>
                  </a:cubicBezTo>
                  <a:lnTo>
                    <a:pt x="508" y="563"/>
                  </a:lnTo>
                  <a:lnTo>
                    <a:pt x="510" y="563"/>
                  </a:lnTo>
                  <a:close/>
                  <a:moveTo>
                    <a:pt x="395" y="0"/>
                  </a:moveTo>
                  <a:cubicBezTo>
                    <a:pt x="225" y="0"/>
                    <a:pt x="50" y="36"/>
                    <a:pt x="25" y="296"/>
                  </a:cubicBezTo>
                  <a:lnTo>
                    <a:pt x="237" y="296"/>
                  </a:lnTo>
                  <a:cubicBezTo>
                    <a:pt x="242" y="248"/>
                    <a:pt x="262" y="178"/>
                    <a:pt x="369" y="178"/>
                  </a:cubicBezTo>
                  <a:cubicBezTo>
                    <a:pt x="426" y="178"/>
                    <a:pt x="513" y="183"/>
                    <a:pt x="513" y="276"/>
                  </a:cubicBezTo>
                  <a:cubicBezTo>
                    <a:pt x="513" y="323"/>
                    <a:pt x="471" y="337"/>
                    <a:pt x="437" y="343"/>
                  </a:cubicBezTo>
                  <a:lnTo>
                    <a:pt x="242" y="374"/>
                  </a:lnTo>
                  <a:cubicBezTo>
                    <a:pt x="104" y="394"/>
                    <a:pt x="0" y="479"/>
                    <a:pt x="0" y="645"/>
                  </a:cubicBezTo>
                  <a:cubicBezTo>
                    <a:pt x="0" y="820"/>
                    <a:pt x="127" y="891"/>
                    <a:pt x="251" y="891"/>
                  </a:cubicBezTo>
                  <a:cubicBezTo>
                    <a:pt x="397" y="891"/>
                    <a:pt x="468" y="820"/>
                    <a:pt x="519" y="769"/>
                  </a:cubicBezTo>
                  <a:cubicBezTo>
                    <a:pt x="524" y="817"/>
                    <a:pt x="527" y="828"/>
                    <a:pt x="539" y="868"/>
                  </a:cubicBezTo>
                  <a:lnTo>
                    <a:pt x="773" y="868"/>
                  </a:lnTo>
                  <a:lnTo>
                    <a:pt x="773" y="834"/>
                  </a:lnTo>
                  <a:cubicBezTo>
                    <a:pt x="747" y="826"/>
                    <a:pt x="725" y="803"/>
                    <a:pt x="725" y="701"/>
                  </a:cubicBezTo>
                  <a:lnTo>
                    <a:pt x="725" y="245"/>
                  </a:lnTo>
                  <a:cubicBezTo>
                    <a:pt x="725" y="36"/>
                    <a:pt x="510" y="0"/>
                    <a:pt x="395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69" name="Freeform 5"/>
            <p:cNvSpPr>
              <a:spLocks noChangeArrowheads="1"/>
            </p:cNvSpPr>
            <p:nvPr/>
          </p:nvSpPr>
          <p:spPr bwMode="auto">
            <a:xfrm>
              <a:off x="3805238" y="3662363"/>
              <a:ext cx="276225" cy="320675"/>
            </a:xfrm>
            <a:custGeom>
              <a:avLst/>
              <a:gdLst>
                <a:gd name="T0" fmla="*/ 762 w 766"/>
                <a:gd name="T1" fmla="*/ 558 h 889"/>
                <a:gd name="T2" fmla="*/ 762 w 766"/>
                <a:gd name="T3" fmla="*/ 560 h 889"/>
                <a:gd name="T4" fmla="*/ 762 w 766"/>
                <a:gd name="T5" fmla="*/ 560 h 889"/>
                <a:gd name="T6" fmla="*/ 762 w 766"/>
                <a:gd name="T7" fmla="*/ 558 h 889"/>
                <a:gd name="T8" fmla="*/ 384 w 766"/>
                <a:gd name="T9" fmla="*/ 888 h 889"/>
                <a:gd name="T10" fmla="*/ 0 w 766"/>
                <a:gd name="T11" fmla="*/ 467 h 889"/>
                <a:gd name="T12" fmla="*/ 398 w 766"/>
                <a:gd name="T13" fmla="*/ 0 h 889"/>
                <a:gd name="T14" fmla="*/ 765 w 766"/>
                <a:gd name="T15" fmla="*/ 323 h 889"/>
                <a:gd name="T16" fmla="*/ 545 w 766"/>
                <a:gd name="T17" fmla="*/ 323 h 889"/>
                <a:gd name="T18" fmla="*/ 401 w 766"/>
                <a:gd name="T19" fmla="*/ 189 h 889"/>
                <a:gd name="T20" fmla="*/ 229 w 766"/>
                <a:gd name="T21" fmla="*/ 433 h 889"/>
                <a:gd name="T22" fmla="*/ 398 w 766"/>
                <a:gd name="T23" fmla="*/ 707 h 889"/>
                <a:gd name="T24" fmla="*/ 545 w 766"/>
                <a:gd name="T25" fmla="*/ 560 h 889"/>
                <a:gd name="T26" fmla="*/ 762 w 766"/>
                <a:gd name="T27" fmla="*/ 560 h 889"/>
                <a:gd name="T28" fmla="*/ 384 w 766"/>
                <a:gd name="T29" fmla="*/ 888 h 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6" h="889">
                  <a:moveTo>
                    <a:pt x="762" y="558"/>
                  </a:moveTo>
                  <a:cubicBezTo>
                    <a:pt x="762" y="558"/>
                    <a:pt x="762" y="559"/>
                    <a:pt x="762" y="560"/>
                  </a:cubicBezTo>
                  <a:lnTo>
                    <a:pt x="762" y="560"/>
                  </a:lnTo>
                  <a:lnTo>
                    <a:pt x="762" y="558"/>
                  </a:lnTo>
                  <a:close/>
                  <a:moveTo>
                    <a:pt x="384" y="888"/>
                  </a:moveTo>
                  <a:cubicBezTo>
                    <a:pt x="74" y="888"/>
                    <a:pt x="0" y="645"/>
                    <a:pt x="0" y="467"/>
                  </a:cubicBezTo>
                  <a:cubicBezTo>
                    <a:pt x="0" y="195"/>
                    <a:pt x="116" y="0"/>
                    <a:pt x="398" y="0"/>
                  </a:cubicBezTo>
                  <a:cubicBezTo>
                    <a:pt x="528" y="0"/>
                    <a:pt x="743" y="62"/>
                    <a:pt x="765" y="323"/>
                  </a:cubicBezTo>
                  <a:lnTo>
                    <a:pt x="545" y="323"/>
                  </a:lnTo>
                  <a:cubicBezTo>
                    <a:pt x="537" y="268"/>
                    <a:pt x="503" y="180"/>
                    <a:pt x="401" y="189"/>
                  </a:cubicBezTo>
                  <a:cubicBezTo>
                    <a:pt x="263" y="189"/>
                    <a:pt x="229" y="329"/>
                    <a:pt x="229" y="433"/>
                  </a:cubicBezTo>
                  <a:cubicBezTo>
                    <a:pt x="229" y="527"/>
                    <a:pt x="232" y="707"/>
                    <a:pt x="398" y="707"/>
                  </a:cubicBezTo>
                  <a:cubicBezTo>
                    <a:pt x="508" y="707"/>
                    <a:pt x="545" y="600"/>
                    <a:pt x="545" y="560"/>
                  </a:cubicBezTo>
                  <a:lnTo>
                    <a:pt x="762" y="560"/>
                  </a:lnTo>
                  <a:cubicBezTo>
                    <a:pt x="753" y="650"/>
                    <a:pt x="683" y="888"/>
                    <a:pt x="384" y="8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70" name="Freeform 6"/>
            <p:cNvSpPr>
              <a:spLocks noChangeArrowheads="1"/>
            </p:cNvSpPr>
            <p:nvPr/>
          </p:nvSpPr>
          <p:spPr bwMode="auto">
            <a:xfrm>
              <a:off x="4124325" y="3563938"/>
              <a:ext cx="269875" cy="411162"/>
            </a:xfrm>
            <a:custGeom>
              <a:avLst/>
              <a:gdLst>
                <a:gd name="T0" fmla="*/ 750 w 751"/>
                <a:gd name="T1" fmla="*/ 1139 h 1140"/>
                <a:gd name="T2" fmla="*/ 533 w 751"/>
                <a:gd name="T3" fmla="*/ 1139 h 1140"/>
                <a:gd name="T4" fmla="*/ 533 w 751"/>
                <a:gd name="T5" fmla="*/ 626 h 1140"/>
                <a:gd name="T6" fmla="*/ 389 w 751"/>
                <a:gd name="T7" fmla="*/ 460 h 1140"/>
                <a:gd name="T8" fmla="*/ 217 w 751"/>
                <a:gd name="T9" fmla="*/ 654 h 1140"/>
                <a:gd name="T10" fmla="*/ 217 w 751"/>
                <a:gd name="T11" fmla="*/ 1139 h 1140"/>
                <a:gd name="T12" fmla="*/ 0 w 751"/>
                <a:gd name="T13" fmla="*/ 1139 h 1140"/>
                <a:gd name="T14" fmla="*/ 0 w 751"/>
                <a:gd name="T15" fmla="*/ 0 h 1140"/>
                <a:gd name="T16" fmla="*/ 217 w 751"/>
                <a:gd name="T17" fmla="*/ 0 h 1140"/>
                <a:gd name="T18" fmla="*/ 217 w 751"/>
                <a:gd name="T19" fmla="*/ 406 h 1140"/>
                <a:gd name="T20" fmla="*/ 220 w 751"/>
                <a:gd name="T21" fmla="*/ 406 h 1140"/>
                <a:gd name="T22" fmla="*/ 463 w 751"/>
                <a:gd name="T23" fmla="*/ 274 h 1140"/>
                <a:gd name="T24" fmla="*/ 750 w 751"/>
                <a:gd name="T25" fmla="*/ 556 h 1140"/>
                <a:gd name="T26" fmla="*/ 750 w 751"/>
                <a:gd name="T27" fmla="*/ 1139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51" h="1140">
                  <a:moveTo>
                    <a:pt x="750" y="1139"/>
                  </a:moveTo>
                  <a:lnTo>
                    <a:pt x="533" y="1139"/>
                  </a:lnTo>
                  <a:lnTo>
                    <a:pt x="533" y="626"/>
                  </a:lnTo>
                  <a:cubicBezTo>
                    <a:pt x="533" y="564"/>
                    <a:pt x="530" y="460"/>
                    <a:pt x="389" y="460"/>
                  </a:cubicBezTo>
                  <a:cubicBezTo>
                    <a:pt x="293" y="460"/>
                    <a:pt x="217" y="528"/>
                    <a:pt x="217" y="654"/>
                  </a:cubicBezTo>
                  <a:lnTo>
                    <a:pt x="217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17" y="0"/>
                  </a:lnTo>
                  <a:lnTo>
                    <a:pt x="217" y="406"/>
                  </a:lnTo>
                  <a:lnTo>
                    <a:pt x="220" y="406"/>
                  </a:lnTo>
                  <a:cubicBezTo>
                    <a:pt x="248" y="336"/>
                    <a:pt x="341" y="274"/>
                    <a:pt x="463" y="274"/>
                  </a:cubicBezTo>
                  <a:cubicBezTo>
                    <a:pt x="626" y="274"/>
                    <a:pt x="750" y="370"/>
                    <a:pt x="750" y="556"/>
                  </a:cubicBezTo>
                  <a:lnTo>
                    <a:pt x="750" y="113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71" name="Freeform 7"/>
            <p:cNvSpPr>
              <a:spLocks noChangeArrowheads="1"/>
            </p:cNvSpPr>
            <p:nvPr/>
          </p:nvSpPr>
          <p:spPr bwMode="auto">
            <a:xfrm>
              <a:off x="4457700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72" name="Freeform 8"/>
            <p:cNvSpPr>
              <a:spLocks noChangeArrowheads="1"/>
            </p:cNvSpPr>
            <p:nvPr/>
          </p:nvSpPr>
          <p:spPr bwMode="auto">
            <a:xfrm>
              <a:off x="2106613" y="3457575"/>
              <a:ext cx="623887" cy="623888"/>
            </a:xfrm>
            <a:custGeom>
              <a:avLst/>
              <a:gdLst>
                <a:gd name="T0" fmla="*/ 1030 w 1734"/>
                <a:gd name="T1" fmla="*/ 175 h 1732"/>
                <a:gd name="T2" fmla="*/ 1558 w 1734"/>
                <a:gd name="T3" fmla="*/ 702 h 1732"/>
                <a:gd name="T4" fmla="*/ 1733 w 1734"/>
                <a:gd name="T5" fmla="*/ 866 h 1732"/>
                <a:gd name="T6" fmla="*/ 1733 w 1734"/>
                <a:gd name="T7" fmla="*/ 866 h 1732"/>
                <a:gd name="T8" fmla="*/ 1558 w 1734"/>
                <a:gd name="T9" fmla="*/ 1029 h 1732"/>
                <a:gd name="T10" fmla="*/ 1558 w 1734"/>
                <a:gd name="T11" fmla="*/ 1029 h 1732"/>
                <a:gd name="T12" fmla="*/ 1030 w 1734"/>
                <a:gd name="T13" fmla="*/ 1556 h 1732"/>
                <a:gd name="T14" fmla="*/ 866 w 1734"/>
                <a:gd name="T15" fmla="*/ 1731 h 1732"/>
                <a:gd name="T16" fmla="*/ 866 w 1734"/>
                <a:gd name="T17" fmla="*/ 1731 h 1732"/>
                <a:gd name="T18" fmla="*/ 703 w 1734"/>
                <a:gd name="T19" fmla="*/ 1556 h 1732"/>
                <a:gd name="T20" fmla="*/ 175 w 1734"/>
                <a:gd name="T21" fmla="*/ 1029 h 1732"/>
                <a:gd name="T22" fmla="*/ 0 w 1734"/>
                <a:gd name="T23" fmla="*/ 866 h 1732"/>
                <a:gd name="T24" fmla="*/ 0 w 1734"/>
                <a:gd name="T25" fmla="*/ 866 h 1732"/>
                <a:gd name="T26" fmla="*/ 175 w 1734"/>
                <a:gd name="T27" fmla="*/ 702 h 1732"/>
                <a:gd name="T28" fmla="*/ 703 w 1734"/>
                <a:gd name="T29" fmla="*/ 175 h 1732"/>
                <a:gd name="T30" fmla="*/ 866 w 1734"/>
                <a:gd name="T31" fmla="*/ 0 h 1732"/>
                <a:gd name="T32" fmla="*/ 866 w 1734"/>
                <a:gd name="T33" fmla="*/ 0 h 1732"/>
                <a:gd name="T34" fmla="*/ 1030 w 1734"/>
                <a:gd name="T35" fmla="*/ 175 h 1732"/>
                <a:gd name="T36" fmla="*/ 864 w 1734"/>
                <a:gd name="T37" fmla="*/ 1150 h 1732"/>
                <a:gd name="T38" fmla="*/ 1149 w 1734"/>
                <a:gd name="T39" fmla="*/ 866 h 1732"/>
                <a:gd name="T40" fmla="*/ 864 w 1734"/>
                <a:gd name="T41" fmla="*/ 581 h 1732"/>
                <a:gd name="T42" fmla="*/ 581 w 1734"/>
                <a:gd name="T43" fmla="*/ 866 h 1732"/>
                <a:gd name="T44" fmla="*/ 864 w 1734"/>
                <a:gd name="T45" fmla="*/ 1150 h 1732"/>
                <a:gd name="T46" fmla="*/ 488 w 1734"/>
                <a:gd name="T47" fmla="*/ 440 h 1732"/>
                <a:gd name="T48" fmla="*/ 793 w 1734"/>
                <a:gd name="T49" fmla="*/ 440 h 1732"/>
                <a:gd name="T50" fmla="*/ 793 w 1734"/>
                <a:gd name="T51" fmla="*/ 302 h 1732"/>
                <a:gd name="T52" fmla="*/ 488 w 1734"/>
                <a:gd name="T53" fmla="*/ 440 h 1732"/>
                <a:gd name="T54" fmla="*/ 937 w 1734"/>
                <a:gd name="T55" fmla="*/ 440 h 1732"/>
                <a:gd name="T56" fmla="*/ 1242 w 1734"/>
                <a:gd name="T57" fmla="*/ 440 h 1732"/>
                <a:gd name="T58" fmla="*/ 937 w 1734"/>
                <a:gd name="T59" fmla="*/ 302 h 1732"/>
                <a:gd name="T60" fmla="*/ 937 w 1734"/>
                <a:gd name="T61" fmla="*/ 440 h 1732"/>
                <a:gd name="T62" fmla="*/ 864 w 1734"/>
                <a:gd name="T63" fmla="*/ 1435 h 1732"/>
                <a:gd name="T64" fmla="*/ 1242 w 1734"/>
                <a:gd name="T65" fmla="*/ 1294 h 1732"/>
                <a:gd name="T66" fmla="*/ 488 w 1734"/>
                <a:gd name="T67" fmla="*/ 1294 h 1732"/>
                <a:gd name="T68" fmla="*/ 864 w 1734"/>
                <a:gd name="T69" fmla="*/ 1435 h 1732"/>
                <a:gd name="T70" fmla="*/ 864 w 1734"/>
                <a:gd name="T71" fmla="*/ 1009 h 1732"/>
                <a:gd name="T72" fmla="*/ 1008 w 1734"/>
                <a:gd name="T73" fmla="*/ 869 h 1732"/>
                <a:gd name="T74" fmla="*/ 864 w 1734"/>
                <a:gd name="T75" fmla="*/ 728 h 1732"/>
                <a:gd name="T76" fmla="*/ 723 w 1734"/>
                <a:gd name="T77" fmla="*/ 869 h 1732"/>
                <a:gd name="T78" fmla="*/ 864 w 1734"/>
                <a:gd name="T79" fmla="*/ 1009 h 1732"/>
                <a:gd name="T80" fmla="*/ 548 w 1734"/>
                <a:gd name="T81" fmla="*/ 1150 h 1732"/>
                <a:gd name="T82" fmla="*/ 440 w 1734"/>
                <a:gd name="T83" fmla="*/ 866 h 1732"/>
                <a:gd name="T84" fmla="*/ 548 w 1734"/>
                <a:gd name="T85" fmla="*/ 581 h 1732"/>
                <a:gd name="T86" fmla="*/ 373 w 1734"/>
                <a:gd name="T87" fmla="*/ 581 h 1732"/>
                <a:gd name="T88" fmla="*/ 296 w 1734"/>
                <a:gd name="T89" fmla="*/ 866 h 1732"/>
                <a:gd name="T90" fmla="*/ 373 w 1734"/>
                <a:gd name="T91" fmla="*/ 1150 h 1732"/>
                <a:gd name="T92" fmla="*/ 548 w 1734"/>
                <a:gd name="T93" fmla="*/ 1150 h 1732"/>
                <a:gd name="T94" fmla="*/ 1358 w 1734"/>
                <a:gd name="T95" fmla="*/ 1150 h 1732"/>
                <a:gd name="T96" fmla="*/ 1434 w 1734"/>
                <a:gd name="T97" fmla="*/ 866 h 1732"/>
                <a:gd name="T98" fmla="*/ 1358 w 1734"/>
                <a:gd name="T99" fmla="*/ 581 h 1732"/>
                <a:gd name="T100" fmla="*/ 1183 w 1734"/>
                <a:gd name="T101" fmla="*/ 581 h 1732"/>
                <a:gd name="T102" fmla="*/ 1293 w 1734"/>
                <a:gd name="T103" fmla="*/ 866 h 1732"/>
                <a:gd name="T104" fmla="*/ 1183 w 1734"/>
                <a:gd name="T105" fmla="*/ 1150 h 1732"/>
                <a:gd name="T106" fmla="*/ 1358 w 1734"/>
                <a:gd name="T107" fmla="*/ 1150 h 1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734" h="1732">
                  <a:moveTo>
                    <a:pt x="1030" y="175"/>
                  </a:moveTo>
                  <a:cubicBezTo>
                    <a:pt x="1290" y="237"/>
                    <a:pt x="1496" y="440"/>
                    <a:pt x="1558" y="702"/>
                  </a:cubicBezTo>
                  <a:cubicBezTo>
                    <a:pt x="1578" y="790"/>
                    <a:pt x="1640" y="857"/>
                    <a:pt x="1733" y="866"/>
                  </a:cubicBezTo>
                  <a:lnTo>
                    <a:pt x="1733" y="866"/>
                  </a:lnTo>
                  <a:cubicBezTo>
                    <a:pt x="1640" y="874"/>
                    <a:pt x="1578" y="941"/>
                    <a:pt x="1558" y="1029"/>
                  </a:cubicBezTo>
                  <a:lnTo>
                    <a:pt x="1558" y="1029"/>
                  </a:lnTo>
                  <a:cubicBezTo>
                    <a:pt x="1496" y="1288"/>
                    <a:pt x="1290" y="1497"/>
                    <a:pt x="1030" y="1556"/>
                  </a:cubicBezTo>
                  <a:cubicBezTo>
                    <a:pt x="940" y="1576"/>
                    <a:pt x="875" y="1638"/>
                    <a:pt x="866" y="1731"/>
                  </a:cubicBezTo>
                  <a:lnTo>
                    <a:pt x="866" y="1731"/>
                  </a:lnTo>
                  <a:cubicBezTo>
                    <a:pt x="858" y="1638"/>
                    <a:pt x="790" y="1576"/>
                    <a:pt x="703" y="1556"/>
                  </a:cubicBezTo>
                  <a:cubicBezTo>
                    <a:pt x="443" y="1494"/>
                    <a:pt x="237" y="1288"/>
                    <a:pt x="175" y="1029"/>
                  </a:cubicBezTo>
                  <a:cubicBezTo>
                    <a:pt x="155" y="941"/>
                    <a:pt x="93" y="874"/>
                    <a:pt x="0" y="866"/>
                  </a:cubicBezTo>
                  <a:lnTo>
                    <a:pt x="0" y="866"/>
                  </a:lnTo>
                  <a:cubicBezTo>
                    <a:pt x="93" y="857"/>
                    <a:pt x="155" y="790"/>
                    <a:pt x="175" y="702"/>
                  </a:cubicBezTo>
                  <a:cubicBezTo>
                    <a:pt x="237" y="443"/>
                    <a:pt x="440" y="237"/>
                    <a:pt x="703" y="175"/>
                  </a:cubicBezTo>
                  <a:cubicBezTo>
                    <a:pt x="790" y="152"/>
                    <a:pt x="858" y="93"/>
                    <a:pt x="866" y="0"/>
                  </a:cubicBezTo>
                  <a:lnTo>
                    <a:pt x="866" y="0"/>
                  </a:lnTo>
                  <a:cubicBezTo>
                    <a:pt x="872" y="93"/>
                    <a:pt x="940" y="155"/>
                    <a:pt x="1030" y="175"/>
                  </a:cubicBezTo>
                  <a:close/>
                  <a:moveTo>
                    <a:pt x="864" y="1150"/>
                  </a:moveTo>
                  <a:cubicBezTo>
                    <a:pt x="1022" y="1150"/>
                    <a:pt x="1149" y="1023"/>
                    <a:pt x="1149" y="866"/>
                  </a:cubicBezTo>
                  <a:cubicBezTo>
                    <a:pt x="1149" y="708"/>
                    <a:pt x="1022" y="581"/>
                    <a:pt x="864" y="581"/>
                  </a:cubicBezTo>
                  <a:cubicBezTo>
                    <a:pt x="706" y="581"/>
                    <a:pt x="581" y="708"/>
                    <a:pt x="581" y="866"/>
                  </a:cubicBezTo>
                  <a:cubicBezTo>
                    <a:pt x="581" y="1023"/>
                    <a:pt x="708" y="1150"/>
                    <a:pt x="864" y="1150"/>
                  </a:cubicBezTo>
                  <a:close/>
                  <a:moveTo>
                    <a:pt x="488" y="440"/>
                  </a:moveTo>
                  <a:lnTo>
                    <a:pt x="793" y="440"/>
                  </a:lnTo>
                  <a:lnTo>
                    <a:pt x="793" y="302"/>
                  </a:lnTo>
                  <a:cubicBezTo>
                    <a:pt x="677" y="318"/>
                    <a:pt x="573" y="366"/>
                    <a:pt x="488" y="440"/>
                  </a:cubicBezTo>
                  <a:close/>
                  <a:moveTo>
                    <a:pt x="937" y="440"/>
                  </a:moveTo>
                  <a:lnTo>
                    <a:pt x="1242" y="440"/>
                  </a:lnTo>
                  <a:cubicBezTo>
                    <a:pt x="1157" y="366"/>
                    <a:pt x="1053" y="316"/>
                    <a:pt x="937" y="302"/>
                  </a:cubicBezTo>
                  <a:lnTo>
                    <a:pt x="937" y="440"/>
                  </a:lnTo>
                  <a:close/>
                  <a:moveTo>
                    <a:pt x="864" y="1435"/>
                  </a:moveTo>
                  <a:cubicBezTo>
                    <a:pt x="1039" y="1435"/>
                    <a:pt x="1140" y="1381"/>
                    <a:pt x="1242" y="1294"/>
                  </a:cubicBezTo>
                  <a:lnTo>
                    <a:pt x="488" y="1294"/>
                  </a:lnTo>
                  <a:cubicBezTo>
                    <a:pt x="590" y="1381"/>
                    <a:pt x="720" y="1435"/>
                    <a:pt x="864" y="1435"/>
                  </a:cubicBezTo>
                  <a:close/>
                  <a:moveTo>
                    <a:pt x="864" y="1009"/>
                  </a:moveTo>
                  <a:cubicBezTo>
                    <a:pt x="943" y="1009"/>
                    <a:pt x="1008" y="944"/>
                    <a:pt x="1008" y="869"/>
                  </a:cubicBezTo>
                  <a:cubicBezTo>
                    <a:pt x="1008" y="790"/>
                    <a:pt x="946" y="728"/>
                    <a:pt x="864" y="728"/>
                  </a:cubicBezTo>
                  <a:cubicBezTo>
                    <a:pt x="785" y="728"/>
                    <a:pt x="723" y="790"/>
                    <a:pt x="723" y="869"/>
                  </a:cubicBezTo>
                  <a:cubicBezTo>
                    <a:pt x="723" y="944"/>
                    <a:pt x="787" y="1009"/>
                    <a:pt x="864" y="1009"/>
                  </a:cubicBezTo>
                  <a:close/>
                  <a:moveTo>
                    <a:pt x="548" y="1150"/>
                  </a:moveTo>
                  <a:cubicBezTo>
                    <a:pt x="480" y="1074"/>
                    <a:pt x="440" y="975"/>
                    <a:pt x="440" y="866"/>
                  </a:cubicBezTo>
                  <a:cubicBezTo>
                    <a:pt x="440" y="756"/>
                    <a:pt x="480" y="657"/>
                    <a:pt x="548" y="581"/>
                  </a:cubicBezTo>
                  <a:lnTo>
                    <a:pt x="373" y="581"/>
                  </a:lnTo>
                  <a:cubicBezTo>
                    <a:pt x="325" y="666"/>
                    <a:pt x="296" y="762"/>
                    <a:pt x="296" y="866"/>
                  </a:cubicBezTo>
                  <a:cubicBezTo>
                    <a:pt x="296" y="969"/>
                    <a:pt x="325" y="1065"/>
                    <a:pt x="373" y="1150"/>
                  </a:cubicBezTo>
                  <a:lnTo>
                    <a:pt x="548" y="1150"/>
                  </a:lnTo>
                  <a:close/>
                  <a:moveTo>
                    <a:pt x="1358" y="1150"/>
                  </a:moveTo>
                  <a:cubicBezTo>
                    <a:pt x="1406" y="1065"/>
                    <a:pt x="1434" y="969"/>
                    <a:pt x="1434" y="866"/>
                  </a:cubicBezTo>
                  <a:cubicBezTo>
                    <a:pt x="1434" y="762"/>
                    <a:pt x="1406" y="666"/>
                    <a:pt x="1358" y="581"/>
                  </a:cubicBezTo>
                  <a:lnTo>
                    <a:pt x="1183" y="581"/>
                  </a:lnTo>
                  <a:cubicBezTo>
                    <a:pt x="1250" y="657"/>
                    <a:pt x="1293" y="756"/>
                    <a:pt x="1293" y="866"/>
                  </a:cubicBezTo>
                  <a:cubicBezTo>
                    <a:pt x="1293" y="975"/>
                    <a:pt x="1250" y="1074"/>
                    <a:pt x="1183" y="1150"/>
                  </a:cubicBezTo>
                  <a:lnTo>
                    <a:pt x="1358" y="115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73" name="Freeform 9"/>
            <p:cNvSpPr>
              <a:spLocks noChangeArrowheads="1"/>
            </p:cNvSpPr>
            <p:nvPr/>
          </p:nvSpPr>
          <p:spPr bwMode="auto">
            <a:xfrm>
              <a:off x="4718050" y="3551238"/>
              <a:ext cx="366713" cy="433387"/>
            </a:xfrm>
            <a:custGeom>
              <a:avLst/>
              <a:gdLst>
                <a:gd name="T0" fmla="*/ 779 w 1019"/>
                <a:gd name="T1" fmla="*/ 407 h 1205"/>
                <a:gd name="T2" fmla="*/ 525 w 1019"/>
                <a:gd name="T3" fmla="*/ 209 h 1205"/>
                <a:gd name="T4" fmla="*/ 243 w 1019"/>
                <a:gd name="T5" fmla="*/ 610 h 1205"/>
                <a:gd name="T6" fmla="*/ 525 w 1019"/>
                <a:gd name="T7" fmla="*/ 998 h 1205"/>
                <a:gd name="T8" fmla="*/ 779 w 1019"/>
                <a:gd name="T9" fmla="*/ 784 h 1205"/>
                <a:gd name="T10" fmla="*/ 1018 w 1019"/>
                <a:gd name="T11" fmla="*/ 784 h 1205"/>
                <a:gd name="T12" fmla="*/ 522 w 1019"/>
                <a:gd name="T13" fmla="*/ 1204 h 1205"/>
                <a:gd name="T14" fmla="*/ 0 w 1019"/>
                <a:gd name="T15" fmla="*/ 604 h 1205"/>
                <a:gd name="T16" fmla="*/ 525 w 1019"/>
                <a:gd name="T17" fmla="*/ 0 h 1205"/>
                <a:gd name="T18" fmla="*/ 1018 w 1019"/>
                <a:gd name="T19" fmla="*/ 404 h 1205"/>
                <a:gd name="T20" fmla="*/ 779 w 1019"/>
                <a:gd name="T21" fmla="*/ 404 h 1205"/>
                <a:gd name="T22" fmla="*/ 779 w 1019"/>
                <a:gd name="T23" fmla="*/ 407 h 1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19" h="1205">
                  <a:moveTo>
                    <a:pt x="779" y="407"/>
                  </a:moveTo>
                  <a:cubicBezTo>
                    <a:pt x="759" y="339"/>
                    <a:pt x="722" y="209"/>
                    <a:pt x="525" y="209"/>
                  </a:cubicBezTo>
                  <a:cubicBezTo>
                    <a:pt x="409" y="209"/>
                    <a:pt x="243" y="285"/>
                    <a:pt x="243" y="610"/>
                  </a:cubicBezTo>
                  <a:cubicBezTo>
                    <a:pt x="243" y="815"/>
                    <a:pt x="324" y="998"/>
                    <a:pt x="525" y="998"/>
                  </a:cubicBezTo>
                  <a:cubicBezTo>
                    <a:pt x="657" y="998"/>
                    <a:pt x="751" y="922"/>
                    <a:pt x="779" y="784"/>
                  </a:cubicBezTo>
                  <a:lnTo>
                    <a:pt x="1018" y="784"/>
                  </a:lnTo>
                  <a:cubicBezTo>
                    <a:pt x="970" y="1032"/>
                    <a:pt x="810" y="1204"/>
                    <a:pt x="522" y="1204"/>
                  </a:cubicBezTo>
                  <a:cubicBezTo>
                    <a:pt x="217" y="1204"/>
                    <a:pt x="0" y="998"/>
                    <a:pt x="0" y="604"/>
                  </a:cubicBezTo>
                  <a:cubicBezTo>
                    <a:pt x="0" y="203"/>
                    <a:pt x="231" y="0"/>
                    <a:pt x="525" y="0"/>
                  </a:cubicBezTo>
                  <a:cubicBezTo>
                    <a:pt x="866" y="0"/>
                    <a:pt x="1003" y="234"/>
                    <a:pt x="1018" y="404"/>
                  </a:cubicBezTo>
                  <a:lnTo>
                    <a:pt x="779" y="404"/>
                  </a:lnTo>
                  <a:lnTo>
                    <a:pt x="779" y="40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74" name="Freeform 10"/>
            <p:cNvSpPr>
              <a:spLocks noChangeArrowheads="1"/>
            </p:cNvSpPr>
            <p:nvPr/>
          </p:nvSpPr>
          <p:spPr bwMode="auto">
            <a:xfrm>
              <a:off x="5119688" y="3660775"/>
              <a:ext cx="311150" cy="320675"/>
            </a:xfrm>
            <a:custGeom>
              <a:avLst/>
              <a:gdLst>
                <a:gd name="T0" fmla="*/ 432 w 865"/>
                <a:gd name="T1" fmla="*/ 891 h 892"/>
                <a:gd name="T2" fmla="*/ 0 w 865"/>
                <a:gd name="T3" fmla="*/ 445 h 892"/>
                <a:gd name="T4" fmla="*/ 432 w 865"/>
                <a:gd name="T5" fmla="*/ 0 h 892"/>
                <a:gd name="T6" fmla="*/ 864 w 865"/>
                <a:gd name="T7" fmla="*/ 445 h 892"/>
                <a:gd name="T8" fmla="*/ 432 w 865"/>
                <a:gd name="T9" fmla="*/ 891 h 892"/>
                <a:gd name="T10" fmla="*/ 432 w 865"/>
                <a:gd name="T11" fmla="*/ 189 h 892"/>
                <a:gd name="T12" fmla="*/ 229 w 865"/>
                <a:gd name="T13" fmla="*/ 445 h 892"/>
                <a:gd name="T14" fmla="*/ 432 w 865"/>
                <a:gd name="T15" fmla="*/ 702 h 892"/>
                <a:gd name="T16" fmla="*/ 635 w 865"/>
                <a:gd name="T17" fmla="*/ 445 h 892"/>
                <a:gd name="T18" fmla="*/ 432 w 865"/>
                <a:gd name="T19" fmla="*/ 189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5" h="892">
                  <a:moveTo>
                    <a:pt x="432" y="891"/>
                  </a:moveTo>
                  <a:cubicBezTo>
                    <a:pt x="203" y="891"/>
                    <a:pt x="0" y="750"/>
                    <a:pt x="0" y="445"/>
                  </a:cubicBezTo>
                  <a:cubicBezTo>
                    <a:pt x="0" y="141"/>
                    <a:pt x="206" y="0"/>
                    <a:pt x="432" y="0"/>
                  </a:cubicBezTo>
                  <a:cubicBezTo>
                    <a:pt x="661" y="0"/>
                    <a:pt x="864" y="141"/>
                    <a:pt x="864" y="445"/>
                  </a:cubicBezTo>
                  <a:cubicBezTo>
                    <a:pt x="864" y="752"/>
                    <a:pt x="661" y="891"/>
                    <a:pt x="432" y="891"/>
                  </a:cubicBezTo>
                  <a:close/>
                  <a:moveTo>
                    <a:pt x="432" y="189"/>
                  </a:moveTo>
                  <a:cubicBezTo>
                    <a:pt x="260" y="189"/>
                    <a:pt x="229" y="338"/>
                    <a:pt x="229" y="445"/>
                  </a:cubicBezTo>
                  <a:cubicBezTo>
                    <a:pt x="229" y="552"/>
                    <a:pt x="260" y="702"/>
                    <a:pt x="432" y="702"/>
                  </a:cubicBezTo>
                  <a:cubicBezTo>
                    <a:pt x="604" y="702"/>
                    <a:pt x="635" y="552"/>
                    <a:pt x="635" y="445"/>
                  </a:cubicBezTo>
                  <a:cubicBezTo>
                    <a:pt x="635" y="338"/>
                    <a:pt x="604" y="189"/>
                    <a:pt x="432" y="18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75" name="Freeform 11"/>
            <p:cNvSpPr>
              <a:spLocks noChangeArrowheads="1"/>
            </p:cNvSpPr>
            <p:nvPr/>
          </p:nvSpPr>
          <p:spPr bwMode="auto">
            <a:xfrm>
              <a:off x="5475288" y="3660775"/>
              <a:ext cx="276225" cy="312738"/>
            </a:xfrm>
            <a:custGeom>
              <a:avLst/>
              <a:gdLst>
                <a:gd name="T0" fmla="*/ 542 w 766"/>
                <a:gd name="T1" fmla="*/ 868 h 869"/>
                <a:gd name="T2" fmla="*/ 542 w 766"/>
                <a:gd name="T3" fmla="*/ 355 h 869"/>
                <a:gd name="T4" fmla="*/ 398 w 766"/>
                <a:gd name="T5" fmla="*/ 189 h 869"/>
                <a:gd name="T6" fmla="*/ 223 w 766"/>
                <a:gd name="T7" fmla="*/ 383 h 869"/>
                <a:gd name="T8" fmla="*/ 223 w 766"/>
                <a:gd name="T9" fmla="*/ 868 h 869"/>
                <a:gd name="T10" fmla="*/ 0 w 766"/>
                <a:gd name="T11" fmla="*/ 868 h 869"/>
                <a:gd name="T12" fmla="*/ 0 w 766"/>
                <a:gd name="T13" fmla="*/ 23 h 869"/>
                <a:gd name="T14" fmla="*/ 215 w 766"/>
                <a:gd name="T15" fmla="*/ 23 h 869"/>
                <a:gd name="T16" fmla="*/ 215 w 766"/>
                <a:gd name="T17" fmla="*/ 147 h 869"/>
                <a:gd name="T18" fmla="*/ 217 w 766"/>
                <a:gd name="T19" fmla="*/ 147 h 869"/>
                <a:gd name="T20" fmla="*/ 471 w 766"/>
                <a:gd name="T21" fmla="*/ 0 h 869"/>
                <a:gd name="T22" fmla="*/ 765 w 766"/>
                <a:gd name="T23" fmla="*/ 282 h 869"/>
                <a:gd name="T24" fmla="*/ 765 w 766"/>
                <a:gd name="T25" fmla="*/ 868 h 869"/>
                <a:gd name="T26" fmla="*/ 542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542" y="868"/>
                  </a:move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8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  <a:lnTo>
                    <a:pt x="542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76" name="Freeform 12"/>
            <p:cNvSpPr>
              <a:spLocks noChangeArrowheads="1"/>
            </p:cNvSpPr>
            <p:nvPr/>
          </p:nvSpPr>
          <p:spPr bwMode="auto">
            <a:xfrm>
              <a:off x="5791200" y="3660775"/>
              <a:ext cx="279400" cy="320675"/>
            </a:xfrm>
            <a:custGeom>
              <a:avLst/>
              <a:gdLst>
                <a:gd name="T0" fmla="*/ 530 w 777"/>
                <a:gd name="T1" fmla="*/ 282 h 892"/>
                <a:gd name="T2" fmla="*/ 381 w 777"/>
                <a:gd name="T3" fmla="*/ 172 h 892"/>
                <a:gd name="T4" fmla="*/ 245 w 777"/>
                <a:gd name="T5" fmla="*/ 254 h 892"/>
                <a:gd name="T6" fmla="*/ 776 w 777"/>
                <a:gd name="T7" fmla="*/ 600 h 892"/>
                <a:gd name="T8" fmla="*/ 406 w 777"/>
                <a:gd name="T9" fmla="*/ 891 h 892"/>
                <a:gd name="T10" fmla="*/ 0 w 777"/>
                <a:gd name="T11" fmla="*/ 597 h 892"/>
                <a:gd name="T12" fmla="*/ 228 w 777"/>
                <a:gd name="T13" fmla="*/ 597 h 892"/>
                <a:gd name="T14" fmla="*/ 412 w 777"/>
                <a:gd name="T15" fmla="*/ 721 h 892"/>
                <a:gd name="T16" fmla="*/ 553 w 777"/>
                <a:gd name="T17" fmla="*/ 634 h 892"/>
                <a:gd name="T18" fmla="*/ 28 w 777"/>
                <a:gd name="T19" fmla="*/ 282 h 892"/>
                <a:gd name="T20" fmla="*/ 369 w 777"/>
                <a:gd name="T21" fmla="*/ 0 h 892"/>
                <a:gd name="T22" fmla="*/ 750 w 777"/>
                <a:gd name="T23" fmla="*/ 279 h 892"/>
                <a:gd name="T24" fmla="*/ 530 w 777"/>
                <a:gd name="T25" fmla="*/ 279 h 892"/>
                <a:gd name="T26" fmla="*/ 530 w 777"/>
                <a:gd name="T27" fmla="*/ 282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77" h="892">
                  <a:moveTo>
                    <a:pt x="530" y="282"/>
                  </a:moveTo>
                  <a:cubicBezTo>
                    <a:pt x="522" y="229"/>
                    <a:pt x="503" y="172"/>
                    <a:pt x="381" y="172"/>
                  </a:cubicBezTo>
                  <a:cubicBezTo>
                    <a:pt x="260" y="172"/>
                    <a:pt x="245" y="217"/>
                    <a:pt x="245" y="254"/>
                  </a:cubicBezTo>
                  <a:cubicBezTo>
                    <a:pt x="245" y="386"/>
                    <a:pt x="776" y="291"/>
                    <a:pt x="776" y="600"/>
                  </a:cubicBezTo>
                  <a:cubicBezTo>
                    <a:pt x="776" y="846"/>
                    <a:pt x="536" y="891"/>
                    <a:pt x="406" y="891"/>
                  </a:cubicBezTo>
                  <a:cubicBezTo>
                    <a:pt x="214" y="891"/>
                    <a:pt x="5" y="823"/>
                    <a:pt x="0" y="597"/>
                  </a:cubicBezTo>
                  <a:lnTo>
                    <a:pt x="228" y="597"/>
                  </a:lnTo>
                  <a:cubicBezTo>
                    <a:pt x="228" y="668"/>
                    <a:pt x="274" y="721"/>
                    <a:pt x="412" y="721"/>
                  </a:cubicBezTo>
                  <a:cubicBezTo>
                    <a:pt x="527" y="721"/>
                    <a:pt x="553" y="665"/>
                    <a:pt x="553" y="634"/>
                  </a:cubicBezTo>
                  <a:cubicBezTo>
                    <a:pt x="553" y="493"/>
                    <a:pt x="28" y="600"/>
                    <a:pt x="28" y="282"/>
                  </a:cubicBezTo>
                  <a:cubicBezTo>
                    <a:pt x="28" y="158"/>
                    <a:pt x="107" y="0"/>
                    <a:pt x="369" y="0"/>
                  </a:cubicBezTo>
                  <a:cubicBezTo>
                    <a:pt x="536" y="0"/>
                    <a:pt x="734" y="42"/>
                    <a:pt x="750" y="279"/>
                  </a:cubicBezTo>
                  <a:lnTo>
                    <a:pt x="530" y="279"/>
                  </a:lnTo>
                  <a:lnTo>
                    <a:pt x="530" y="28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77" name="Freeform 13"/>
            <p:cNvSpPr>
              <a:spLocks noChangeArrowheads="1"/>
            </p:cNvSpPr>
            <p:nvPr/>
          </p:nvSpPr>
          <p:spPr bwMode="auto">
            <a:xfrm>
              <a:off x="6110288" y="3668713"/>
              <a:ext cx="274637" cy="312737"/>
            </a:xfrm>
            <a:custGeom>
              <a:avLst/>
              <a:gdLst>
                <a:gd name="T0" fmla="*/ 547 w 763"/>
                <a:gd name="T1" fmla="*/ 845 h 869"/>
                <a:gd name="T2" fmla="*/ 547 w 763"/>
                <a:gd name="T3" fmla="*/ 727 h 869"/>
                <a:gd name="T4" fmla="*/ 545 w 763"/>
                <a:gd name="T5" fmla="*/ 727 h 869"/>
                <a:gd name="T6" fmla="*/ 288 w 763"/>
                <a:gd name="T7" fmla="*/ 868 h 869"/>
                <a:gd name="T8" fmla="*/ 0 w 763"/>
                <a:gd name="T9" fmla="*/ 554 h 869"/>
                <a:gd name="T10" fmla="*/ 0 w 763"/>
                <a:gd name="T11" fmla="*/ 0 h 869"/>
                <a:gd name="T12" fmla="*/ 223 w 763"/>
                <a:gd name="T13" fmla="*/ 0 h 869"/>
                <a:gd name="T14" fmla="*/ 223 w 763"/>
                <a:gd name="T15" fmla="*/ 523 h 869"/>
                <a:gd name="T16" fmla="*/ 367 w 763"/>
                <a:gd name="T17" fmla="*/ 679 h 869"/>
                <a:gd name="T18" fmla="*/ 539 w 763"/>
                <a:gd name="T19" fmla="*/ 487 h 869"/>
                <a:gd name="T20" fmla="*/ 539 w 763"/>
                <a:gd name="T21" fmla="*/ 0 h 869"/>
                <a:gd name="T22" fmla="*/ 762 w 763"/>
                <a:gd name="T23" fmla="*/ 0 h 869"/>
                <a:gd name="T24" fmla="*/ 762 w 763"/>
                <a:gd name="T25" fmla="*/ 845 h 869"/>
                <a:gd name="T26" fmla="*/ 547 w 763"/>
                <a:gd name="T27" fmla="*/ 845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3" h="869">
                  <a:moveTo>
                    <a:pt x="547" y="845"/>
                  </a:moveTo>
                  <a:lnTo>
                    <a:pt x="547" y="727"/>
                  </a:lnTo>
                  <a:lnTo>
                    <a:pt x="545" y="727"/>
                  </a:lnTo>
                  <a:cubicBezTo>
                    <a:pt x="494" y="817"/>
                    <a:pt x="403" y="868"/>
                    <a:pt x="288" y="868"/>
                  </a:cubicBezTo>
                  <a:cubicBezTo>
                    <a:pt x="121" y="868"/>
                    <a:pt x="0" y="772"/>
                    <a:pt x="0" y="554"/>
                  </a:cubicBezTo>
                  <a:lnTo>
                    <a:pt x="0" y="0"/>
                  </a:lnTo>
                  <a:lnTo>
                    <a:pt x="223" y="0"/>
                  </a:lnTo>
                  <a:lnTo>
                    <a:pt x="223" y="523"/>
                  </a:lnTo>
                  <a:cubicBezTo>
                    <a:pt x="223" y="653"/>
                    <a:pt x="299" y="679"/>
                    <a:pt x="367" y="679"/>
                  </a:cubicBezTo>
                  <a:cubicBezTo>
                    <a:pt x="440" y="679"/>
                    <a:pt x="539" y="636"/>
                    <a:pt x="539" y="487"/>
                  </a:cubicBezTo>
                  <a:lnTo>
                    <a:pt x="539" y="0"/>
                  </a:lnTo>
                  <a:lnTo>
                    <a:pt x="762" y="0"/>
                  </a:lnTo>
                  <a:lnTo>
                    <a:pt x="762" y="845"/>
                  </a:lnTo>
                  <a:lnTo>
                    <a:pt x="547" y="84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78" name="Freeform 14"/>
            <p:cNvSpPr>
              <a:spLocks noChangeArrowheads="1"/>
            </p:cNvSpPr>
            <p:nvPr/>
          </p:nvSpPr>
          <p:spPr bwMode="auto">
            <a:xfrm>
              <a:off x="6446838" y="3562350"/>
              <a:ext cx="80962" cy="411163"/>
            </a:xfrm>
            <a:custGeom>
              <a:avLst/>
              <a:gdLst>
                <a:gd name="T0" fmla="*/ 223 w 224"/>
                <a:gd name="T1" fmla="*/ 1142 h 1143"/>
                <a:gd name="T2" fmla="*/ 0 w 224"/>
                <a:gd name="T3" fmla="*/ 1142 h 1143"/>
                <a:gd name="T4" fmla="*/ 0 w 224"/>
                <a:gd name="T5" fmla="*/ 0 h 1143"/>
                <a:gd name="T6" fmla="*/ 223 w 224"/>
                <a:gd name="T7" fmla="*/ 0 h 1143"/>
                <a:gd name="T8" fmla="*/ 223 w 224"/>
                <a:gd name="T9" fmla="*/ 1142 h 1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" h="1143">
                  <a:moveTo>
                    <a:pt x="223" y="1142"/>
                  </a:moveTo>
                  <a:lnTo>
                    <a:pt x="0" y="1142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114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79" name="Freeform 15"/>
            <p:cNvSpPr>
              <a:spLocks noChangeArrowheads="1"/>
            </p:cNvSpPr>
            <p:nvPr/>
          </p:nvSpPr>
          <p:spPr bwMode="auto">
            <a:xfrm>
              <a:off x="6572250" y="3587750"/>
              <a:ext cx="171450" cy="388938"/>
            </a:xfrm>
            <a:custGeom>
              <a:avLst/>
              <a:gdLst>
                <a:gd name="T0" fmla="*/ 477 w 478"/>
                <a:gd name="T1" fmla="*/ 226 h 1081"/>
                <a:gd name="T2" fmla="*/ 477 w 478"/>
                <a:gd name="T3" fmla="*/ 384 h 1081"/>
                <a:gd name="T4" fmla="*/ 339 w 478"/>
                <a:gd name="T5" fmla="*/ 384 h 1081"/>
                <a:gd name="T6" fmla="*/ 339 w 478"/>
                <a:gd name="T7" fmla="*/ 843 h 1081"/>
                <a:gd name="T8" fmla="*/ 432 w 478"/>
                <a:gd name="T9" fmla="*/ 910 h 1081"/>
                <a:gd name="T10" fmla="*/ 477 w 478"/>
                <a:gd name="T11" fmla="*/ 907 h 1081"/>
                <a:gd name="T12" fmla="*/ 477 w 478"/>
                <a:gd name="T13" fmla="*/ 1077 h 1081"/>
                <a:gd name="T14" fmla="*/ 372 w 478"/>
                <a:gd name="T15" fmla="*/ 1080 h 1081"/>
                <a:gd name="T16" fmla="*/ 344 w 478"/>
                <a:gd name="T17" fmla="*/ 1080 h 1081"/>
                <a:gd name="T18" fmla="*/ 116 w 478"/>
                <a:gd name="T19" fmla="*/ 896 h 1081"/>
                <a:gd name="T20" fmla="*/ 116 w 478"/>
                <a:gd name="T21" fmla="*/ 386 h 1081"/>
                <a:gd name="T22" fmla="*/ 0 w 478"/>
                <a:gd name="T23" fmla="*/ 386 h 1081"/>
                <a:gd name="T24" fmla="*/ 0 w 478"/>
                <a:gd name="T25" fmla="*/ 228 h 1081"/>
                <a:gd name="T26" fmla="*/ 116 w 478"/>
                <a:gd name="T27" fmla="*/ 228 h 1081"/>
                <a:gd name="T28" fmla="*/ 116 w 478"/>
                <a:gd name="T29" fmla="*/ 0 h 1081"/>
                <a:gd name="T30" fmla="*/ 339 w 478"/>
                <a:gd name="T31" fmla="*/ 0 h 1081"/>
                <a:gd name="T32" fmla="*/ 339 w 478"/>
                <a:gd name="T33" fmla="*/ 226 h 1081"/>
                <a:gd name="T34" fmla="*/ 477 w 478"/>
                <a:gd name="T35" fmla="*/ 226 h 10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8" h="1081">
                  <a:moveTo>
                    <a:pt x="477" y="226"/>
                  </a:moveTo>
                  <a:lnTo>
                    <a:pt x="477" y="384"/>
                  </a:lnTo>
                  <a:lnTo>
                    <a:pt x="339" y="384"/>
                  </a:lnTo>
                  <a:lnTo>
                    <a:pt x="339" y="843"/>
                  </a:lnTo>
                  <a:cubicBezTo>
                    <a:pt x="339" y="891"/>
                    <a:pt x="341" y="910"/>
                    <a:pt x="432" y="910"/>
                  </a:cubicBezTo>
                  <a:cubicBezTo>
                    <a:pt x="446" y="910"/>
                    <a:pt x="463" y="907"/>
                    <a:pt x="477" y="907"/>
                  </a:cubicBezTo>
                  <a:lnTo>
                    <a:pt x="477" y="1077"/>
                  </a:lnTo>
                  <a:cubicBezTo>
                    <a:pt x="443" y="1080"/>
                    <a:pt x="406" y="1080"/>
                    <a:pt x="372" y="1080"/>
                  </a:cubicBezTo>
                  <a:lnTo>
                    <a:pt x="344" y="1080"/>
                  </a:lnTo>
                  <a:cubicBezTo>
                    <a:pt x="152" y="1080"/>
                    <a:pt x="116" y="1006"/>
                    <a:pt x="116" y="896"/>
                  </a:cubicBezTo>
                  <a:lnTo>
                    <a:pt x="116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6" y="228"/>
                  </a:lnTo>
                  <a:lnTo>
                    <a:pt x="116" y="0"/>
                  </a:lnTo>
                  <a:lnTo>
                    <a:pt x="339" y="0"/>
                  </a:lnTo>
                  <a:lnTo>
                    <a:pt x="339" y="226"/>
                  </a:lnTo>
                  <a:lnTo>
                    <a:pt x="477" y="22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80" name="Freeform 16"/>
            <p:cNvSpPr>
              <a:spLocks noChangeArrowheads="1"/>
            </p:cNvSpPr>
            <p:nvPr/>
          </p:nvSpPr>
          <p:spPr bwMode="auto">
            <a:xfrm>
              <a:off x="6800850" y="3559175"/>
              <a:ext cx="80963" cy="414338"/>
            </a:xfrm>
            <a:custGeom>
              <a:avLst/>
              <a:gdLst>
                <a:gd name="T0" fmla="*/ 223 w 224"/>
                <a:gd name="T1" fmla="*/ 206 h 1151"/>
                <a:gd name="T2" fmla="*/ 0 w 224"/>
                <a:gd name="T3" fmla="*/ 206 h 1151"/>
                <a:gd name="T4" fmla="*/ 0 w 224"/>
                <a:gd name="T5" fmla="*/ 0 h 1151"/>
                <a:gd name="T6" fmla="*/ 223 w 224"/>
                <a:gd name="T7" fmla="*/ 0 h 1151"/>
                <a:gd name="T8" fmla="*/ 223 w 224"/>
                <a:gd name="T9" fmla="*/ 206 h 1151"/>
                <a:gd name="T10" fmla="*/ 223 w 224"/>
                <a:gd name="T11" fmla="*/ 305 h 1151"/>
                <a:gd name="T12" fmla="*/ 223 w 224"/>
                <a:gd name="T13" fmla="*/ 1150 h 1151"/>
                <a:gd name="T14" fmla="*/ 0 w 224"/>
                <a:gd name="T15" fmla="*/ 1150 h 1151"/>
                <a:gd name="T16" fmla="*/ 0 w 224"/>
                <a:gd name="T17" fmla="*/ 305 h 1151"/>
                <a:gd name="T18" fmla="*/ 223 w 224"/>
                <a:gd name="T19" fmla="*/ 305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4" h="1151">
                  <a:moveTo>
                    <a:pt x="223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206"/>
                  </a:lnTo>
                  <a:close/>
                  <a:moveTo>
                    <a:pt x="223" y="305"/>
                  </a:moveTo>
                  <a:lnTo>
                    <a:pt x="223" y="1150"/>
                  </a:lnTo>
                  <a:lnTo>
                    <a:pt x="0" y="1150"/>
                  </a:lnTo>
                  <a:lnTo>
                    <a:pt x="0" y="305"/>
                  </a:lnTo>
                  <a:lnTo>
                    <a:pt x="223" y="30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81" name="Freeform 17"/>
            <p:cNvSpPr>
              <a:spLocks noChangeArrowheads="1"/>
            </p:cNvSpPr>
            <p:nvPr/>
          </p:nvSpPr>
          <p:spPr bwMode="auto">
            <a:xfrm>
              <a:off x="6942138" y="3660775"/>
              <a:ext cx="276225" cy="312738"/>
            </a:xfrm>
            <a:custGeom>
              <a:avLst/>
              <a:gdLst>
                <a:gd name="T0" fmla="*/ 765 w 766"/>
                <a:gd name="T1" fmla="*/ 868 h 869"/>
                <a:gd name="T2" fmla="*/ 542 w 766"/>
                <a:gd name="T3" fmla="*/ 868 h 869"/>
                <a:gd name="T4" fmla="*/ 542 w 766"/>
                <a:gd name="T5" fmla="*/ 355 h 869"/>
                <a:gd name="T6" fmla="*/ 398 w 766"/>
                <a:gd name="T7" fmla="*/ 189 h 869"/>
                <a:gd name="T8" fmla="*/ 223 w 766"/>
                <a:gd name="T9" fmla="*/ 383 h 869"/>
                <a:gd name="T10" fmla="*/ 223 w 766"/>
                <a:gd name="T11" fmla="*/ 868 h 869"/>
                <a:gd name="T12" fmla="*/ 0 w 766"/>
                <a:gd name="T13" fmla="*/ 868 h 869"/>
                <a:gd name="T14" fmla="*/ 0 w 766"/>
                <a:gd name="T15" fmla="*/ 23 h 869"/>
                <a:gd name="T16" fmla="*/ 215 w 766"/>
                <a:gd name="T17" fmla="*/ 23 h 869"/>
                <a:gd name="T18" fmla="*/ 215 w 766"/>
                <a:gd name="T19" fmla="*/ 147 h 869"/>
                <a:gd name="T20" fmla="*/ 217 w 766"/>
                <a:gd name="T21" fmla="*/ 147 h 869"/>
                <a:gd name="T22" fmla="*/ 471 w 766"/>
                <a:gd name="T23" fmla="*/ 0 h 869"/>
                <a:gd name="T24" fmla="*/ 765 w 766"/>
                <a:gd name="T25" fmla="*/ 282 h 869"/>
                <a:gd name="T26" fmla="*/ 765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765" y="868"/>
                  </a:moveTo>
                  <a:lnTo>
                    <a:pt x="542" y="868"/>
                  </a:ln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9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82" name="Freeform 18"/>
            <p:cNvSpPr>
              <a:spLocks noChangeArrowheads="1"/>
            </p:cNvSpPr>
            <p:nvPr/>
          </p:nvSpPr>
          <p:spPr bwMode="auto">
            <a:xfrm>
              <a:off x="7259638" y="3660775"/>
              <a:ext cx="293687" cy="438150"/>
            </a:xfrm>
            <a:custGeom>
              <a:avLst/>
              <a:gdLst>
                <a:gd name="T0" fmla="*/ 816 w 817"/>
                <a:gd name="T1" fmla="*/ 26 h 1216"/>
                <a:gd name="T2" fmla="*/ 816 w 817"/>
                <a:gd name="T3" fmla="*/ 826 h 1216"/>
                <a:gd name="T4" fmla="*/ 387 w 817"/>
                <a:gd name="T5" fmla="*/ 1215 h 1216"/>
                <a:gd name="T6" fmla="*/ 17 w 817"/>
                <a:gd name="T7" fmla="*/ 961 h 1216"/>
                <a:gd name="T8" fmla="*/ 260 w 817"/>
                <a:gd name="T9" fmla="*/ 961 h 1216"/>
                <a:gd name="T10" fmla="*/ 415 w 817"/>
                <a:gd name="T11" fmla="*/ 1046 h 1216"/>
                <a:gd name="T12" fmla="*/ 593 w 817"/>
                <a:gd name="T13" fmla="*/ 851 h 1216"/>
                <a:gd name="T14" fmla="*/ 593 w 817"/>
                <a:gd name="T15" fmla="*/ 750 h 1216"/>
                <a:gd name="T16" fmla="*/ 590 w 817"/>
                <a:gd name="T17" fmla="*/ 747 h 1216"/>
                <a:gd name="T18" fmla="*/ 365 w 817"/>
                <a:gd name="T19" fmla="*/ 874 h 1216"/>
                <a:gd name="T20" fmla="*/ 0 w 817"/>
                <a:gd name="T21" fmla="*/ 437 h 1216"/>
                <a:gd name="T22" fmla="*/ 353 w 817"/>
                <a:gd name="T23" fmla="*/ 0 h 1216"/>
                <a:gd name="T24" fmla="*/ 602 w 817"/>
                <a:gd name="T25" fmla="*/ 147 h 1216"/>
                <a:gd name="T26" fmla="*/ 604 w 817"/>
                <a:gd name="T27" fmla="*/ 147 h 1216"/>
                <a:gd name="T28" fmla="*/ 604 w 817"/>
                <a:gd name="T29" fmla="*/ 20 h 1216"/>
                <a:gd name="T30" fmla="*/ 816 w 817"/>
                <a:gd name="T31" fmla="*/ 20 h 1216"/>
                <a:gd name="T32" fmla="*/ 816 w 817"/>
                <a:gd name="T33" fmla="*/ 26 h 1216"/>
                <a:gd name="T34" fmla="*/ 407 w 817"/>
                <a:gd name="T35" fmla="*/ 688 h 1216"/>
                <a:gd name="T36" fmla="*/ 596 w 817"/>
                <a:gd name="T37" fmla="*/ 442 h 1216"/>
                <a:gd name="T38" fmla="*/ 404 w 817"/>
                <a:gd name="T39" fmla="*/ 195 h 1216"/>
                <a:gd name="T40" fmla="*/ 229 w 817"/>
                <a:gd name="T41" fmla="*/ 451 h 1216"/>
                <a:gd name="T42" fmla="*/ 407 w 817"/>
                <a:gd name="T43" fmla="*/ 688 h 1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17" h="1216">
                  <a:moveTo>
                    <a:pt x="816" y="26"/>
                  </a:moveTo>
                  <a:lnTo>
                    <a:pt x="816" y="826"/>
                  </a:lnTo>
                  <a:cubicBezTo>
                    <a:pt x="816" y="973"/>
                    <a:pt x="805" y="1215"/>
                    <a:pt x="387" y="1215"/>
                  </a:cubicBezTo>
                  <a:cubicBezTo>
                    <a:pt x="212" y="1215"/>
                    <a:pt x="29" y="1142"/>
                    <a:pt x="17" y="961"/>
                  </a:cubicBezTo>
                  <a:lnTo>
                    <a:pt x="260" y="961"/>
                  </a:lnTo>
                  <a:cubicBezTo>
                    <a:pt x="269" y="1004"/>
                    <a:pt x="288" y="1046"/>
                    <a:pt x="415" y="1046"/>
                  </a:cubicBezTo>
                  <a:cubicBezTo>
                    <a:pt x="534" y="1046"/>
                    <a:pt x="593" y="990"/>
                    <a:pt x="593" y="851"/>
                  </a:cubicBezTo>
                  <a:lnTo>
                    <a:pt x="593" y="750"/>
                  </a:lnTo>
                  <a:lnTo>
                    <a:pt x="590" y="747"/>
                  </a:lnTo>
                  <a:cubicBezTo>
                    <a:pt x="554" y="812"/>
                    <a:pt x="497" y="874"/>
                    <a:pt x="365" y="874"/>
                  </a:cubicBezTo>
                  <a:cubicBezTo>
                    <a:pt x="161" y="874"/>
                    <a:pt x="0" y="733"/>
                    <a:pt x="0" y="437"/>
                  </a:cubicBezTo>
                  <a:cubicBezTo>
                    <a:pt x="0" y="144"/>
                    <a:pt x="167" y="0"/>
                    <a:pt x="353" y="0"/>
                  </a:cubicBezTo>
                  <a:cubicBezTo>
                    <a:pt x="511" y="0"/>
                    <a:pt x="573" y="93"/>
                    <a:pt x="602" y="147"/>
                  </a:cubicBezTo>
                  <a:lnTo>
                    <a:pt x="604" y="147"/>
                  </a:lnTo>
                  <a:lnTo>
                    <a:pt x="604" y="20"/>
                  </a:lnTo>
                  <a:lnTo>
                    <a:pt x="816" y="20"/>
                  </a:lnTo>
                  <a:lnTo>
                    <a:pt x="816" y="26"/>
                  </a:lnTo>
                  <a:close/>
                  <a:moveTo>
                    <a:pt x="407" y="688"/>
                  </a:moveTo>
                  <a:cubicBezTo>
                    <a:pt x="559" y="688"/>
                    <a:pt x="596" y="558"/>
                    <a:pt x="596" y="442"/>
                  </a:cubicBezTo>
                  <a:cubicBezTo>
                    <a:pt x="596" y="308"/>
                    <a:pt x="528" y="195"/>
                    <a:pt x="404" y="195"/>
                  </a:cubicBezTo>
                  <a:cubicBezTo>
                    <a:pt x="322" y="195"/>
                    <a:pt x="229" y="254"/>
                    <a:pt x="229" y="451"/>
                  </a:cubicBezTo>
                  <a:cubicBezTo>
                    <a:pt x="229" y="561"/>
                    <a:pt x="274" y="688"/>
                    <a:pt x="407" y="6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  <a:endParaRPr lang="en-US" dirty="0"/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</a:rPr>
            </a:fld>
            <a:endParaRPr lang="en-US" sz="800" dirty="0">
              <a:solidFill>
                <a:prstClr val="white">
                  <a:alpha val="50000"/>
                </a:prstClr>
              </a:solidFill>
            </a:endParaRPr>
          </a:p>
        </p:txBody>
      </p:sp>
      <p:sp>
        <p:nvSpPr>
          <p:cNvPr id="128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56529"/>
            <a:ext cx="7653702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Thank You</a:t>
            </a:r>
            <a:endParaRPr lang="en-US" dirty="0"/>
          </a:p>
        </p:txBody>
      </p:sp>
      <p:sp>
        <p:nvSpPr>
          <p:cNvPr id="132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33" name="Picture 32" descr="iStock_84861971_XXLARGE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2063750"/>
          </a:xfrm>
          <a:prstGeom prst="rect">
            <a:avLst/>
          </a:prstGeom>
        </p:spPr>
      </p:pic>
      <p:sp>
        <p:nvSpPr>
          <p:cNvPr id="34" name="Rectangle 33"/>
          <p:cNvSpPr/>
          <p:nvPr userDrawn="1"/>
        </p:nvSpPr>
        <p:spPr>
          <a:xfrm>
            <a:off x="-7219" y="-1"/>
            <a:ext cx="9151219" cy="2053168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2" name="Group 34"/>
          <p:cNvGrpSpPr/>
          <p:nvPr userDrawn="1"/>
        </p:nvGrpSpPr>
        <p:grpSpPr>
          <a:xfrm>
            <a:off x="7661372" y="276622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36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37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38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39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0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2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3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4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5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6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7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8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9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50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51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52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53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54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55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56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57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79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0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</p:grpSp>
      <p:grpSp>
        <p:nvGrpSpPr>
          <p:cNvPr id="3" name="Group 80"/>
          <p:cNvGrpSpPr>
            <a:grpSpLocks noChangeAspect="1"/>
          </p:cNvGrpSpPr>
          <p:nvPr userDrawn="1"/>
        </p:nvGrpSpPr>
        <p:grpSpPr>
          <a:xfrm>
            <a:off x="328614" y="271991"/>
            <a:ext cx="1708434" cy="201168"/>
            <a:chOff x="2106613" y="3457575"/>
            <a:chExt cx="5446712" cy="641350"/>
          </a:xfrm>
          <a:solidFill>
            <a:schemeClr val="bg1"/>
          </a:solidFill>
        </p:grpSpPr>
        <p:sp>
          <p:nvSpPr>
            <p:cNvPr id="82" name="Freeform 1"/>
            <p:cNvSpPr>
              <a:spLocks noChangeArrowheads="1"/>
            </p:cNvSpPr>
            <p:nvPr/>
          </p:nvSpPr>
          <p:spPr bwMode="auto">
            <a:xfrm>
              <a:off x="2786063" y="3563938"/>
              <a:ext cx="325437" cy="411162"/>
            </a:xfrm>
            <a:custGeom>
              <a:avLst/>
              <a:gdLst>
                <a:gd name="T0" fmla="*/ 234 w 904"/>
                <a:gd name="T1" fmla="*/ 628 h 1140"/>
                <a:gd name="T2" fmla="*/ 234 w 904"/>
                <a:gd name="T3" fmla="*/ 1139 h 1140"/>
                <a:gd name="T4" fmla="*/ 0 w 904"/>
                <a:gd name="T5" fmla="*/ 1139 h 1140"/>
                <a:gd name="T6" fmla="*/ 0 w 904"/>
                <a:gd name="T7" fmla="*/ 0 h 1140"/>
                <a:gd name="T8" fmla="*/ 234 w 904"/>
                <a:gd name="T9" fmla="*/ 0 h 1140"/>
                <a:gd name="T10" fmla="*/ 234 w 904"/>
                <a:gd name="T11" fmla="*/ 432 h 1140"/>
                <a:gd name="T12" fmla="*/ 669 w 904"/>
                <a:gd name="T13" fmla="*/ 432 h 1140"/>
                <a:gd name="T14" fmla="*/ 669 w 904"/>
                <a:gd name="T15" fmla="*/ 0 h 1140"/>
                <a:gd name="T16" fmla="*/ 903 w 904"/>
                <a:gd name="T17" fmla="*/ 0 h 1140"/>
                <a:gd name="T18" fmla="*/ 903 w 904"/>
                <a:gd name="T19" fmla="*/ 1139 h 1140"/>
                <a:gd name="T20" fmla="*/ 669 w 904"/>
                <a:gd name="T21" fmla="*/ 1139 h 1140"/>
                <a:gd name="T22" fmla="*/ 669 w 904"/>
                <a:gd name="T23" fmla="*/ 628 h 1140"/>
                <a:gd name="T24" fmla="*/ 234 w 904"/>
                <a:gd name="T25" fmla="*/ 628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4" h="1140">
                  <a:moveTo>
                    <a:pt x="234" y="628"/>
                  </a:moveTo>
                  <a:lnTo>
                    <a:pt x="234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34" y="0"/>
                  </a:lnTo>
                  <a:lnTo>
                    <a:pt x="234" y="432"/>
                  </a:lnTo>
                  <a:lnTo>
                    <a:pt x="669" y="432"/>
                  </a:lnTo>
                  <a:lnTo>
                    <a:pt x="669" y="0"/>
                  </a:lnTo>
                  <a:lnTo>
                    <a:pt x="903" y="0"/>
                  </a:lnTo>
                  <a:lnTo>
                    <a:pt x="903" y="1139"/>
                  </a:lnTo>
                  <a:lnTo>
                    <a:pt x="669" y="1139"/>
                  </a:lnTo>
                  <a:lnTo>
                    <a:pt x="669" y="628"/>
                  </a:lnTo>
                  <a:lnTo>
                    <a:pt x="234" y="6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3" name="Freeform 2"/>
            <p:cNvSpPr>
              <a:spLocks noChangeArrowheads="1"/>
            </p:cNvSpPr>
            <p:nvPr/>
          </p:nvSpPr>
          <p:spPr bwMode="auto">
            <a:xfrm>
              <a:off x="3179763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4" name="Freeform 3"/>
            <p:cNvSpPr>
              <a:spLocks noChangeArrowheads="1"/>
            </p:cNvSpPr>
            <p:nvPr/>
          </p:nvSpPr>
          <p:spPr bwMode="auto">
            <a:xfrm>
              <a:off x="3294063" y="3587750"/>
              <a:ext cx="168275" cy="390525"/>
            </a:xfrm>
            <a:custGeom>
              <a:avLst/>
              <a:gdLst>
                <a:gd name="T0" fmla="*/ 466 w 467"/>
                <a:gd name="T1" fmla="*/ 228 h 1083"/>
                <a:gd name="T2" fmla="*/ 466 w 467"/>
                <a:gd name="T3" fmla="*/ 386 h 1083"/>
                <a:gd name="T4" fmla="*/ 330 w 467"/>
                <a:gd name="T5" fmla="*/ 386 h 1083"/>
                <a:gd name="T6" fmla="*/ 330 w 467"/>
                <a:gd name="T7" fmla="*/ 845 h 1083"/>
                <a:gd name="T8" fmla="*/ 421 w 467"/>
                <a:gd name="T9" fmla="*/ 913 h 1083"/>
                <a:gd name="T10" fmla="*/ 466 w 467"/>
                <a:gd name="T11" fmla="*/ 910 h 1083"/>
                <a:gd name="T12" fmla="*/ 466 w 467"/>
                <a:gd name="T13" fmla="*/ 1080 h 1083"/>
                <a:gd name="T14" fmla="*/ 364 w 467"/>
                <a:gd name="T15" fmla="*/ 1082 h 1083"/>
                <a:gd name="T16" fmla="*/ 336 w 467"/>
                <a:gd name="T17" fmla="*/ 1082 h 1083"/>
                <a:gd name="T18" fmla="*/ 113 w 467"/>
                <a:gd name="T19" fmla="*/ 899 h 1083"/>
                <a:gd name="T20" fmla="*/ 113 w 467"/>
                <a:gd name="T21" fmla="*/ 386 h 1083"/>
                <a:gd name="T22" fmla="*/ 0 w 467"/>
                <a:gd name="T23" fmla="*/ 386 h 1083"/>
                <a:gd name="T24" fmla="*/ 0 w 467"/>
                <a:gd name="T25" fmla="*/ 228 h 1083"/>
                <a:gd name="T26" fmla="*/ 113 w 467"/>
                <a:gd name="T27" fmla="*/ 228 h 1083"/>
                <a:gd name="T28" fmla="*/ 113 w 467"/>
                <a:gd name="T29" fmla="*/ 0 h 1083"/>
                <a:gd name="T30" fmla="*/ 330 w 467"/>
                <a:gd name="T31" fmla="*/ 0 h 1083"/>
                <a:gd name="T32" fmla="*/ 330 w 467"/>
                <a:gd name="T33" fmla="*/ 228 h 1083"/>
                <a:gd name="T34" fmla="*/ 466 w 467"/>
                <a:gd name="T35" fmla="*/ 228 h 1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7" h="1083">
                  <a:moveTo>
                    <a:pt x="466" y="228"/>
                  </a:moveTo>
                  <a:lnTo>
                    <a:pt x="466" y="386"/>
                  </a:lnTo>
                  <a:lnTo>
                    <a:pt x="330" y="386"/>
                  </a:lnTo>
                  <a:lnTo>
                    <a:pt x="330" y="845"/>
                  </a:lnTo>
                  <a:cubicBezTo>
                    <a:pt x="330" y="896"/>
                    <a:pt x="333" y="913"/>
                    <a:pt x="421" y="913"/>
                  </a:cubicBezTo>
                  <a:cubicBezTo>
                    <a:pt x="435" y="913"/>
                    <a:pt x="449" y="910"/>
                    <a:pt x="466" y="910"/>
                  </a:cubicBezTo>
                  <a:lnTo>
                    <a:pt x="466" y="1080"/>
                  </a:lnTo>
                  <a:cubicBezTo>
                    <a:pt x="432" y="1080"/>
                    <a:pt x="398" y="1082"/>
                    <a:pt x="364" y="1082"/>
                  </a:cubicBezTo>
                  <a:lnTo>
                    <a:pt x="336" y="1082"/>
                  </a:lnTo>
                  <a:cubicBezTo>
                    <a:pt x="147" y="1082"/>
                    <a:pt x="113" y="1009"/>
                    <a:pt x="113" y="899"/>
                  </a:cubicBezTo>
                  <a:lnTo>
                    <a:pt x="113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3" y="228"/>
                  </a:lnTo>
                  <a:lnTo>
                    <a:pt x="113" y="0"/>
                  </a:lnTo>
                  <a:lnTo>
                    <a:pt x="330" y="0"/>
                  </a:lnTo>
                  <a:lnTo>
                    <a:pt x="330" y="228"/>
                  </a:lnTo>
                  <a:lnTo>
                    <a:pt x="466" y="2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5" name="Freeform 4"/>
            <p:cNvSpPr>
              <a:spLocks noChangeArrowheads="1"/>
            </p:cNvSpPr>
            <p:nvPr/>
          </p:nvSpPr>
          <p:spPr bwMode="auto">
            <a:xfrm>
              <a:off x="3497263" y="3662363"/>
              <a:ext cx="279400" cy="320675"/>
            </a:xfrm>
            <a:custGeom>
              <a:avLst/>
              <a:gdLst>
                <a:gd name="T0" fmla="*/ 510 w 774"/>
                <a:gd name="T1" fmla="*/ 563 h 892"/>
                <a:gd name="T2" fmla="*/ 316 w 774"/>
                <a:gd name="T3" fmla="*/ 730 h 892"/>
                <a:gd name="T4" fmla="*/ 214 w 774"/>
                <a:gd name="T5" fmla="*/ 628 h 892"/>
                <a:gd name="T6" fmla="*/ 361 w 774"/>
                <a:gd name="T7" fmla="*/ 501 h 892"/>
                <a:gd name="T8" fmla="*/ 508 w 774"/>
                <a:gd name="T9" fmla="*/ 456 h 892"/>
                <a:gd name="T10" fmla="*/ 508 w 774"/>
                <a:gd name="T11" fmla="*/ 563 h 892"/>
                <a:gd name="T12" fmla="*/ 510 w 774"/>
                <a:gd name="T13" fmla="*/ 563 h 892"/>
                <a:gd name="T14" fmla="*/ 395 w 774"/>
                <a:gd name="T15" fmla="*/ 0 h 892"/>
                <a:gd name="T16" fmla="*/ 25 w 774"/>
                <a:gd name="T17" fmla="*/ 296 h 892"/>
                <a:gd name="T18" fmla="*/ 237 w 774"/>
                <a:gd name="T19" fmla="*/ 296 h 892"/>
                <a:gd name="T20" fmla="*/ 369 w 774"/>
                <a:gd name="T21" fmla="*/ 178 h 892"/>
                <a:gd name="T22" fmla="*/ 513 w 774"/>
                <a:gd name="T23" fmla="*/ 276 h 892"/>
                <a:gd name="T24" fmla="*/ 437 w 774"/>
                <a:gd name="T25" fmla="*/ 343 h 892"/>
                <a:gd name="T26" fmla="*/ 242 w 774"/>
                <a:gd name="T27" fmla="*/ 374 h 892"/>
                <a:gd name="T28" fmla="*/ 0 w 774"/>
                <a:gd name="T29" fmla="*/ 645 h 892"/>
                <a:gd name="T30" fmla="*/ 251 w 774"/>
                <a:gd name="T31" fmla="*/ 891 h 892"/>
                <a:gd name="T32" fmla="*/ 519 w 774"/>
                <a:gd name="T33" fmla="*/ 769 h 892"/>
                <a:gd name="T34" fmla="*/ 539 w 774"/>
                <a:gd name="T35" fmla="*/ 868 h 892"/>
                <a:gd name="T36" fmla="*/ 773 w 774"/>
                <a:gd name="T37" fmla="*/ 868 h 892"/>
                <a:gd name="T38" fmla="*/ 773 w 774"/>
                <a:gd name="T39" fmla="*/ 834 h 892"/>
                <a:gd name="T40" fmla="*/ 725 w 774"/>
                <a:gd name="T41" fmla="*/ 701 h 892"/>
                <a:gd name="T42" fmla="*/ 725 w 774"/>
                <a:gd name="T43" fmla="*/ 245 h 892"/>
                <a:gd name="T44" fmla="*/ 395 w 774"/>
                <a:gd name="T45" fmla="*/ 0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74" h="892">
                  <a:moveTo>
                    <a:pt x="510" y="563"/>
                  </a:moveTo>
                  <a:cubicBezTo>
                    <a:pt x="510" y="668"/>
                    <a:pt x="412" y="730"/>
                    <a:pt x="316" y="730"/>
                  </a:cubicBezTo>
                  <a:cubicBezTo>
                    <a:pt x="273" y="730"/>
                    <a:pt x="214" y="707"/>
                    <a:pt x="214" y="628"/>
                  </a:cubicBezTo>
                  <a:cubicBezTo>
                    <a:pt x="214" y="535"/>
                    <a:pt x="282" y="515"/>
                    <a:pt x="361" y="501"/>
                  </a:cubicBezTo>
                  <a:cubicBezTo>
                    <a:pt x="451" y="487"/>
                    <a:pt x="488" y="473"/>
                    <a:pt x="508" y="456"/>
                  </a:cubicBezTo>
                  <a:lnTo>
                    <a:pt x="508" y="563"/>
                  </a:lnTo>
                  <a:lnTo>
                    <a:pt x="510" y="563"/>
                  </a:lnTo>
                  <a:close/>
                  <a:moveTo>
                    <a:pt x="395" y="0"/>
                  </a:moveTo>
                  <a:cubicBezTo>
                    <a:pt x="225" y="0"/>
                    <a:pt x="50" y="36"/>
                    <a:pt x="25" y="296"/>
                  </a:cubicBezTo>
                  <a:lnTo>
                    <a:pt x="237" y="296"/>
                  </a:lnTo>
                  <a:cubicBezTo>
                    <a:pt x="242" y="248"/>
                    <a:pt x="262" y="178"/>
                    <a:pt x="369" y="178"/>
                  </a:cubicBezTo>
                  <a:cubicBezTo>
                    <a:pt x="426" y="178"/>
                    <a:pt x="513" y="183"/>
                    <a:pt x="513" y="276"/>
                  </a:cubicBezTo>
                  <a:cubicBezTo>
                    <a:pt x="513" y="323"/>
                    <a:pt x="471" y="337"/>
                    <a:pt x="437" y="343"/>
                  </a:cubicBezTo>
                  <a:lnTo>
                    <a:pt x="242" y="374"/>
                  </a:lnTo>
                  <a:cubicBezTo>
                    <a:pt x="104" y="394"/>
                    <a:pt x="0" y="479"/>
                    <a:pt x="0" y="645"/>
                  </a:cubicBezTo>
                  <a:cubicBezTo>
                    <a:pt x="0" y="820"/>
                    <a:pt x="127" y="891"/>
                    <a:pt x="251" y="891"/>
                  </a:cubicBezTo>
                  <a:cubicBezTo>
                    <a:pt x="397" y="891"/>
                    <a:pt x="468" y="820"/>
                    <a:pt x="519" y="769"/>
                  </a:cubicBezTo>
                  <a:cubicBezTo>
                    <a:pt x="524" y="817"/>
                    <a:pt x="527" y="828"/>
                    <a:pt x="539" y="868"/>
                  </a:cubicBezTo>
                  <a:lnTo>
                    <a:pt x="773" y="868"/>
                  </a:lnTo>
                  <a:lnTo>
                    <a:pt x="773" y="834"/>
                  </a:lnTo>
                  <a:cubicBezTo>
                    <a:pt x="747" y="826"/>
                    <a:pt x="725" y="803"/>
                    <a:pt x="725" y="701"/>
                  </a:cubicBezTo>
                  <a:lnTo>
                    <a:pt x="725" y="245"/>
                  </a:lnTo>
                  <a:cubicBezTo>
                    <a:pt x="725" y="36"/>
                    <a:pt x="510" y="0"/>
                    <a:pt x="395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6" name="Freeform 5"/>
            <p:cNvSpPr>
              <a:spLocks noChangeArrowheads="1"/>
            </p:cNvSpPr>
            <p:nvPr/>
          </p:nvSpPr>
          <p:spPr bwMode="auto">
            <a:xfrm>
              <a:off x="3805238" y="3662363"/>
              <a:ext cx="276225" cy="320675"/>
            </a:xfrm>
            <a:custGeom>
              <a:avLst/>
              <a:gdLst>
                <a:gd name="T0" fmla="*/ 762 w 766"/>
                <a:gd name="T1" fmla="*/ 558 h 889"/>
                <a:gd name="T2" fmla="*/ 762 w 766"/>
                <a:gd name="T3" fmla="*/ 560 h 889"/>
                <a:gd name="T4" fmla="*/ 762 w 766"/>
                <a:gd name="T5" fmla="*/ 560 h 889"/>
                <a:gd name="T6" fmla="*/ 762 w 766"/>
                <a:gd name="T7" fmla="*/ 558 h 889"/>
                <a:gd name="T8" fmla="*/ 384 w 766"/>
                <a:gd name="T9" fmla="*/ 888 h 889"/>
                <a:gd name="T10" fmla="*/ 0 w 766"/>
                <a:gd name="T11" fmla="*/ 467 h 889"/>
                <a:gd name="T12" fmla="*/ 398 w 766"/>
                <a:gd name="T13" fmla="*/ 0 h 889"/>
                <a:gd name="T14" fmla="*/ 765 w 766"/>
                <a:gd name="T15" fmla="*/ 323 h 889"/>
                <a:gd name="T16" fmla="*/ 545 w 766"/>
                <a:gd name="T17" fmla="*/ 323 h 889"/>
                <a:gd name="T18" fmla="*/ 401 w 766"/>
                <a:gd name="T19" fmla="*/ 189 h 889"/>
                <a:gd name="T20" fmla="*/ 229 w 766"/>
                <a:gd name="T21" fmla="*/ 433 h 889"/>
                <a:gd name="T22" fmla="*/ 398 w 766"/>
                <a:gd name="T23" fmla="*/ 707 h 889"/>
                <a:gd name="T24" fmla="*/ 545 w 766"/>
                <a:gd name="T25" fmla="*/ 560 h 889"/>
                <a:gd name="T26" fmla="*/ 762 w 766"/>
                <a:gd name="T27" fmla="*/ 560 h 889"/>
                <a:gd name="T28" fmla="*/ 384 w 766"/>
                <a:gd name="T29" fmla="*/ 888 h 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6" h="889">
                  <a:moveTo>
                    <a:pt x="762" y="558"/>
                  </a:moveTo>
                  <a:cubicBezTo>
                    <a:pt x="762" y="558"/>
                    <a:pt x="762" y="559"/>
                    <a:pt x="762" y="560"/>
                  </a:cubicBezTo>
                  <a:lnTo>
                    <a:pt x="762" y="560"/>
                  </a:lnTo>
                  <a:lnTo>
                    <a:pt x="762" y="558"/>
                  </a:lnTo>
                  <a:close/>
                  <a:moveTo>
                    <a:pt x="384" y="888"/>
                  </a:moveTo>
                  <a:cubicBezTo>
                    <a:pt x="74" y="888"/>
                    <a:pt x="0" y="645"/>
                    <a:pt x="0" y="467"/>
                  </a:cubicBezTo>
                  <a:cubicBezTo>
                    <a:pt x="0" y="195"/>
                    <a:pt x="116" y="0"/>
                    <a:pt x="398" y="0"/>
                  </a:cubicBezTo>
                  <a:cubicBezTo>
                    <a:pt x="528" y="0"/>
                    <a:pt x="743" y="62"/>
                    <a:pt x="765" y="323"/>
                  </a:cubicBezTo>
                  <a:lnTo>
                    <a:pt x="545" y="323"/>
                  </a:lnTo>
                  <a:cubicBezTo>
                    <a:pt x="537" y="268"/>
                    <a:pt x="503" y="180"/>
                    <a:pt x="401" y="189"/>
                  </a:cubicBezTo>
                  <a:cubicBezTo>
                    <a:pt x="263" y="189"/>
                    <a:pt x="229" y="329"/>
                    <a:pt x="229" y="433"/>
                  </a:cubicBezTo>
                  <a:cubicBezTo>
                    <a:pt x="229" y="527"/>
                    <a:pt x="232" y="707"/>
                    <a:pt x="398" y="707"/>
                  </a:cubicBezTo>
                  <a:cubicBezTo>
                    <a:pt x="508" y="707"/>
                    <a:pt x="545" y="600"/>
                    <a:pt x="545" y="560"/>
                  </a:cubicBezTo>
                  <a:lnTo>
                    <a:pt x="762" y="560"/>
                  </a:lnTo>
                  <a:cubicBezTo>
                    <a:pt x="753" y="650"/>
                    <a:pt x="683" y="888"/>
                    <a:pt x="384" y="8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7" name="Freeform 6"/>
            <p:cNvSpPr>
              <a:spLocks noChangeArrowheads="1"/>
            </p:cNvSpPr>
            <p:nvPr/>
          </p:nvSpPr>
          <p:spPr bwMode="auto">
            <a:xfrm>
              <a:off x="4124325" y="3563938"/>
              <a:ext cx="269875" cy="411162"/>
            </a:xfrm>
            <a:custGeom>
              <a:avLst/>
              <a:gdLst>
                <a:gd name="T0" fmla="*/ 750 w 751"/>
                <a:gd name="T1" fmla="*/ 1139 h 1140"/>
                <a:gd name="T2" fmla="*/ 533 w 751"/>
                <a:gd name="T3" fmla="*/ 1139 h 1140"/>
                <a:gd name="T4" fmla="*/ 533 w 751"/>
                <a:gd name="T5" fmla="*/ 626 h 1140"/>
                <a:gd name="T6" fmla="*/ 389 w 751"/>
                <a:gd name="T7" fmla="*/ 460 h 1140"/>
                <a:gd name="T8" fmla="*/ 217 w 751"/>
                <a:gd name="T9" fmla="*/ 654 h 1140"/>
                <a:gd name="T10" fmla="*/ 217 w 751"/>
                <a:gd name="T11" fmla="*/ 1139 h 1140"/>
                <a:gd name="T12" fmla="*/ 0 w 751"/>
                <a:gd name="T13" fmla="*/ 1139 h 1140"/>
                <a:gd name="T14" fmla="*/ 0 w 751"/>
                <a:gd name="T15" fmla="*/ 0 h 1140"/>
                <a:gd name="T16" fmla="*/ 217 w 751"/>
                <a:gd name="T17" fmla="*/ 0 h 1140"/>
                <a:gd name="T18" fmla="*/ 217 w 751"/>
                <a:gd name="T19" fmla="*/ 406 h 1140"/>
                <a:gd name="T20" fmla="*/ 220 w 751"/>
                <a:gd name="T21" fmla="*/ 406 h 1140"/>
                <a:gd name="T22" fmla="*/ 463 w 751"/>
                <a:gd name="T23" fmla="*/ 274 h 1140"/>
                <a:gd name="T24" fmla="*/ 750 w 751"/>
                <a:gd name="T25" fmla="*/ 556 h 1140"/>
                <a:gd name="T26" fmla="*/ 750 w 751"/>
                <a:gd name="T27" fmla="*/ 1139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51" h="1140">
                  <a:moveTo>
                    <a:pt x="750" y="1139"/>
                  </a:moveTo>
                  <a:lnTo>
                    <a:pt x="533" y="1139"/>
                  </a:lnTo>
                  <a:lnTo>
                    <a:pt x="533" y="626"/>
                  </a:lnTo>
                  <a:cubicBezTo>
                    <a:pt x="533" y="564"/>
                    <a:pt x="530" y="460"/>
                    <a:pt x="389" y="460"/>
                  </a:cubicBezTo>
                  <a:cubicBezTo>
                    <a:pt x="293" y="460"/>
                    <a:pt x="217" y="528"/>
                    <a:pt x="217" y="654"/>
                  </a:cubicBezTo>
                  <a:lnTo>
                    <a:pt x="217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17" y="0"/>
                  </a:lnTo>
                  <a:lnTo>
                    <a:pt x="217" y="406"/>
                  </a:lnTo>
                  <a:lnTo>
                    <a:pt x="220" y="406"/>
                  </a:lnTo>
                  <a:cubicBezTo>
                    <a:pt x="248" y="336"/>
                    <a:pt x="341" y="274"/>
                    <a:pt x="463" y="274"/>
                  </a:cubicBezTo>
                  <a:cubicBezTo>
                    <a:pt x="626" y="274"/>
                    <a:pt x="750" y="370"/>
                    <a:pt x="750" y="556"/>
                  </a:cubicBezTo>
                  <a:lnTo>
                    <a:pt x="750" y="113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8" name="Freeform 7"/>
            <p:cNvSpPr>
              <a:spLocks noChangeArrowheads="1"/>
            </p:cNvSpPr>
            <p:nvPr/>
          </p:nvSpPr>
          <p:spPr bwMode="auto">
            <a:xfrm>
              <a:off x="4457700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9" name="Freeform 8"/>
            <p:cNvSpPr>
              <a:spLocks noChangeArrowheads="1"/>
            </p:cNvSpPr>
            <p:nvPr/>
          </p:nvSpPr>
          <p:spPr bwMode="auto">
            <a:xfrm>
              <a:off x="2106613" y="3457575"/>
              <a:ext cx="623887" cy="623888"/>
            </a:xfrm>
            <a:custGeom>
              <a:avLst/>
              <a:gdLst>
                <a:gd name="T0" fmla="*/ 1030 w 1734"/>
                <a:gd name="T1" fmla="*/ 175 h 1732"/>
                <a:gd name="T2" fmla="*/ 1558 w 1734"/>
                <a:gd name="T3" fmla="*/ 702 h 1732"/>
                <a:gd name="T4" fmla="*/ 1733 w 1734"/>
                <a:gd name="T5" fmla="*/ 866 h 1732"/>
                <a:gd name="T6" fmla="*/ 1733 w 1734"/>
                <a:gd name="T7" fmla="*/ 866 h 1732"/>
                <a:gd name="T8" fmla="*/ 1558 w 1734"/>
                <a:gd name="T9" fmla="*/ 1029 h 1732"/>
                <a:gd name="T10" fmla="*/ 1558 w 1734"/>
                <a:gd name="T11" fmla="*/ 1029 h 1732"/>
                <a:gd name="T12" fmla="*/ 1030 w 1734"/>
                <a:gd name="T13" fmla="*/ 1556 h 1732"/>
                <a:gd name="T14" fmla="*/ 866 w 1734"/>
                <a:gd name="T15" fmla="*/ 1731 h 1732"/>
                <a:gd name="T16" fmla="*/ 866 w 1734"/>
                <a:gd name="T17" fmla="*/ 1731 h 1732"/>
                <a:gd name="T18" fmla="*/ 703 w 1734"/>
                <a:gd name="T19" fmla="*/ 1556 h 1732"/>
                <a:gd name="T20" fmla="*/ 175 w 1734"/>
                <a:gd name="T21" fmla="*/ 1029 h 1732"/>
                <a:gd name="T22" fmla="*/ 0 w 1734"/>
                <a:gd name="T23" fmla="*/ 866 h 1732"/>
                <a:gd name="T24" fmla="*/ 0 w 1734"/>
                <a:gd name="T25" fmla="*/ 866 h 1732"/>
                <a:gd name="T26" fmla="*/ 175 w 1734"/>
                <a:gd name="T27" fmla="*/ 702 h 1732"/>
                <a:gd name="T28" fmla="*/ 703 w 1734"/>
                <a:gd name="T29" fmla="*/ 175 h 1732"/>
                <a:gd name="T30" fmla="*/ 866 w 1734"/>
                <a:gd name="T31" fmla="*/ 0 h 1732"/>
                <a:gd name="T32" fmla="*/ 866 w 1734"/>
                <a:gd name="T33" fmla="*/ 0 h 1732"/>
                <a:gd name="T34" fmla="*/ 1030 w 1734"/>
                <a:gd name="T35" fmla="*/ 175 h 1732"/>
                <a:gd name="T36" fmla="*/ 864 w 1734"/>
                <a:gd name="T37" fmla="*/ 1150 h 1732"/>
                <a:gd name="T38" fmla="*/ 1149 w 1734"/>
                <a:gd name="T39" fmla="*/ 866 h 1732"/>
                <a:gd name="T40" fmla="*/ 864 w 1734"/>
                <a:gd name="T41" fmla="*/ 581 h 1732"/>
                <a:gd name="T42" fmla="*/ 581 w 1734"/>
                <a:gd name="T43" fmla="*/ 866 h 1732"/>
                <a:gd name="T44" fmla="*/ 864 w 1734"/>
                <a:gd name="T45" fmla="*/ 1150 h 1732"/>
                <a:gd name="T46" fmla="*/ 488 w 1734"/>
                <a:gd name="T47" fmla="*/ 440 h 1732"/>
                <a:gd name="T48" fmla="*/ 793 w 1734"/>
                <a:gd name="T49" fmla="*/ 440 h 1732"/>
                <a:gd name="T50" fmla="*/ 793 w 1734"/>
                <a:gd name="T51" fmla="*/ 302 h 1732"/>
                <a:gd name="T52" fmla="*/ 488 w 1734"/>
                <a:gd name="T53" fmla="*/ 440 h 1732"/>
                <a:gd name="T54" fmla="*/ 937 w 1734"/>
                <a:gd name="T55" fmla="*/ 440 h 1732"/>
                <a:gd name="T56" fmla="*/ 1242 w 1734"/>
                <a:gd name="T57" fmla="*/ 440 h 1732"/>
                <a:gd name="T58" fmla="*/ 937 w 1734"/>
                <a:gd name="T59" fmla="*/ 302 h 1732"/>
                <a:gd name="T60" fmla="*/ 937 w 1734"/>
                <a:gd name="T61" fmla="*/ 440 h 1732"/>
                <a:gd name="T62" fmla="*/ 864 w 1734"/>
                <a:gd name="T63" fmla="*/ 1435 h 1732"/>
                <a:gd name="T64" fmla="*/ 1242 w 1734"/>
                <a:gd name="T65" fmla="*/ 1294 h 1732"/>
                <a:gd name="T66" fmla="*/ 488 w 1734"/>
                <a:gd name="T67" fmla="*/ 1294 h 1732"/>
                <a:gd name="T68" fmla="*/ 864 w 1734"/>
                <a:gd name="T69" fmla="*/ 1435 h 1732"/>
                <a:gd name="T70" fmla="*/ 864 w 1734"/>
                <a:gd name="T71" fmla="*/ 1009 h 1732"/>
                <a:gd name="T72" fmla="*/ 1008 w 1734"/>
                <a:gd name="T73" fmla="*/ 869 h 1732"/>
                <a:gd name="T74" fmla="*/ 864 w 1734"/>
                <a:gd name="T75" fmla="*/ 728 h 1732"/>
                <a:gd name="T76" fmla="*/ 723 w 1734"/>
                <a:gd name="T77" fmla="*/ 869 h 1732"/>
                <a:gd name="T78" fmla="*/ 864 w 1734"/>
                <a:gd name="T79" fmla="*/ 1009 h 1732"/>
                <a:gd name="T80" fmla="*/ 548 w 1734"/>
                <a:gd name="T81" fmla="*/ 1150 h 1732"/>
                <a:gd name="T82" fmla="*/ 440 w 1734"/>
                <a:gd name="T83" fmla="*/ 866 h 1732"/>
                <a:gd name="T84" fmla="*/ 548 w 1734"/>
                <a:gd name="T85" fmla="*/ 581 h 1732"/>
                <a:gd name="T86" fmla="*/ 373 w 1734"/>
                <a:gd name="T87" fmla="*/ 581 h 1732"/>
                <a:gd name="T88" fmla="*/ 296 w 1734"/>
                <a:gd name="T89" fmla="*/ 866 h 1732"/>
                <a:gd name="T90" fmla="*/ 373 w 1734"/>
                <a:gd name="T91" fmla="*/ 1150 h 1732"/>
                <a:gd name="T92" fmla="*/ 548 w 1734"/>
                <a:gd name="T93" fmla="*/ 1150 h 1732"/>
                <a:gd name="T94" fmla="*/ 1358 w 1734"/>
                <a:gd name="T95" fmla="*/ 1150 h 1732"/>
                <a:gd name="T96" fmla="*/ 1434 w 1734"/>
                <a:gd name="T97" fmla="*/ 866 h 1732"/>
                <a:gd name="T98" fmla="*/ 1358 w 1734"/>
                <a:gd name="T99" fmla="*/ 581 h 1732"/>
                <a:gd name="T100" fmla="*/ 1183 w 1734"/>
                <a:gd name="T101" fmla="*/ 581 h 1732"/>
                <a:gd name="T102" fmla="*/ 1293 w 1734"/>
                <a:gd name="T103" fmla="*/ 866 h 1732"/>
                <a:gd name="T104" fmla="*/ 1183 w 1734"/>
                <a:gd name="T105" fmla="*/ 1150 h 1732"/>
                <a:gd name="T106" fmla="*/ 1358 w 1734"/>
                <a:gd name="T107" fmla="*/ 1150 h 1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734" h="1732">
                  <a:moveTo>
                    <a:pt x="1030" y="175"/>
                  </a:moveTo>
                  <a:cubicBezTo>
                    <a:pt x="1290" y="237"/>
                    <a:pt x="1496" y="440"/>
                    <a:pt x="1558" y="702"/>
                  </a:cubicBezTo>
                  <a:cubicBezTo>
                    <a:pt x="1578" y="790"/>
                    <a:pt x="1640" y="857"/>
                    <a:pt x="1733" y="866"/>
                  </a:cubicBezTo>
                  <a:lnTo>
                    <a:pt x="1733" y="866"/>
                  </a:lnTo>
                  <a:cubicBezTo>
                    <a:pt x="1640" y="874"/>
                    <a:pt x="1578" y="941"/>
                    <a:pt x="1558" y="1029"/>
                  </a:cubicBezTo>
                  <a:lnTo>
                    <a:pt x="1558" y="1029"/>
                  </a:lnTo>
                  <a:cubicBezTo>
                    <a:pt x="1496" y="1288"/>
                    <a:pt x="1290" y="1497"/>
                    <a:pt x="1030" y="1556"/>
                  </a:cubicBezTo>
                  <a:cubicBezTo>
                    <a:pt x="940" y="1576"/>
                    <a:pt x="875" y="1638"/>
                    <a:pt x="866" y="1731"/>
                  </a:cubicBezTo>
                  <a:lnTo>
                    <a:pt x="866" y="1731"/>
                  </a:lnTo>
                  <a:cubicBezTo>
                    <a:pt x="858" y="1638"/>
                    <a:pt x="790" y="1576"/>
                    <a:pt x="703" y="1556"/>
                  </a:cubicBezTo>
                  <a:cubicBezTo>
                    <a:pt x="443" y="1494"/>
                    <a:pt x="237" y="1288"/>
                    <a:pt x="175" y="1029"/>
                  </a:cubicBezTo>
                  <a:cubicBezTo>
                    <a:pt x="155" y="941"/>
                    <a:pt x="93" y="874"/>
                    <a:pt x="0" y="866"/>
                  </a:cubicBezTo>
                  <a:lnTo>
                    <a:pt x="0" y="866"/>
                  </a:lnTo>
                  <a:cubicBezTo>
                    <a:pt x="93" y="857"/>
                    <a:pt x="155" y="790"/>
                    <a:pt x="175" y="702"/>
                  </a:cubicBezTo>
                  <a:cubicBezTo>
                    <a:pt x="237" y="443"/>
                    <a:pt x="440" y="237"/>
                    <a:pt x="703" y="175"/>
                  </a:cubicBezTo>
                  <a:cubicBezTo>
                    <a:pt x="790" y="152"/>
                    <a:pt x="858" y="93"/>
                    <a:pt x="866" y="0"/>
                  </a:cubicBezTo>
                  <a:lnTo>
                    <a:pt x="866" y="0"/>
                  </a:lnTo>
                  <a:cubicBezTo>
                    <a:pt x="872" y="93"/>
                    <a:pt x="940" y="155"/>
                    <a:pt x="1030" y="175"/>
                  </a:cubicBezTo>
                  <a:close/>
                  <a:moveTo>
                    <a:pt x="864" y="1150"/>
                  </a:moveTo>
                  <a:cubicBezTo>
                    <a:pt x="1022" y="1150"/>
                    <a:pt x="1149" y="1023"/>
                    <a:pt x="1149" y="866"/>
                  </a:cubicBezTo>
                  <a:cubicBezTo>
                    <a:pt x="1149" y="708"/>
                    <a:pt x="1022" y="581"/>
                    <a:pt x="864" y="581"/>
                  </a:cubicBezTo>
                  <a:cubicBezTo>
                    <a:pt x="706" y="581"/>
                    <a:pt x="581" y="708"/>
                    <a:pt x="581" y="866"/>
                  </a:cubicBezTo>
                  <a:cubicBezTo>
                    <a:pt x="581" y="1023"/>
                    <a:pt x="708" y="1150"/>
                    <a:pt x="864" y="1150"/>
                  </a:cubicBezTo>
                  <a:close/>
                  <a:moveTo>
                    <a:pt x="488" y="440"/>
                  </a:moveTo>
                  <a:lnTo>
                    <a:pt x="793" y="440"/>
                  </a:lnTo>
                  <a:lnTo>
                    <a:pt x="793" y="302"/>
                  </a:lnTo>
                  <a:cubicBezTo>
                    <a:pt x="677" y="318"/>
                    <a:pt x="573" y="366"/>
                    <a:pt x="488" y="440"/>
                  </a:cubicBezTo>
                  <a:close/>
                  <a:moveTo>
                    <a:pt x="937" y="440"/>
                  </a:moveTo>
                  <a:lnTo>
                    <a:pt x="1242" y="440"/>
                  </a:lnTo>
                  <a:cubicBezTo>
                    <a:pt x="1157" y="366"/>
                    <a:pt x="1053" y="316"/>
                    <a:pt x="937" y="302"/>
                  </a:cubicBezTo>
                  <a:lnTo>
                    <a:pt x="937" y="440"/>
                  </a:lnTo>
                  <a:close/>
                  <a:moveTo>
                    <a:pt x="864" y="1435"/>
                  </a:moveTo>
                  <a:cubicBezTo>
                    <a:pt x="1039" y="1435"/>
                    <a:pt x="1140" y="1381"/>
                    <a:pt x="1242" y="1294"/>
                  </a:cubicBezTo>
                  <a:lnTo>
                    <a:pt x="488" y="1294"/>
                  </a:lnTo>
                  <a:cubicBezTo>
                    <a:pt x="590" y="1381"/>
                    <a:pt x="720" y="1435"/>
                    <a:pt x="864" y="1435"/>
                  </a:cubicBezTo>
                  <a:close/>
                  <a:moveTo>
                    <a:pt x="864" y="1009"/>
                  </a:moveTo>
                  <a:cubicBezTo>
                    <a:pt x="943" y="1009"/>
                    <a:pt x="1008" y="944"/>
                    <a:pt x="1008" y="869"/>
                  </a:cubicBezTo>
                  <a:cubicBezTo>
                    <a:pt x="1008" y="790"/>
                    <a:pt x="946" y="728"/>
                    <a:pt x="864" y="728"/>
                  </a:cubicBezTo>
                  <a:cubicBezTo>
                    <a:pt x="785" y="728"/>
                    <a:pt x="723" y="790"/>
                    <a:pt x="723" y="869"/>
                  </a:cubicBezTo>
                  <a:cubicBezTo>
                    <a:pt x="723" y="944"/>
                    <a:pt x="787" y="1009"/>
                    <a:pt x="864" y="1009"/>
                  </a:cubicBezTo>
                  <a:close/>
                  <a:moveTo>
                    <a:pt x="548" y="1150"/>
                  </a:moveTo>
                  <a:cubicBezTo>
                    <a:pt x="480" y="1074"/>
                    <a:pt x="440" y="975"/>
                    <a:pt x="440" y="866"/>
                  </a:cubicBezTo>
                  <a:cubicBezTo>
                    <a:pt x="440" y="756"/>
                    <a:pt x="480" y="657"/>
                    <a:pt x="548" y="581"/>
                  </a:cubicBezTo>
                  <a:lnTo>
                    <a:pt x="373" y="581"/>
                  </a:lnTo>
                  <a:cubicBezTo>
                    <a:pt x="325" y="666"/>
                    <a:pt x="296" y="762"/>
                    <a:pt x="296" y="866"/>
                  </a:cubicBezTo>
                  <a:cubicBezTo>
                    <a:pt x="296" y="969"/>
                    <a:pt x="325" y="1065"/>
                    <a:pt x="373" y="1150"/>
                  </a:cubicBezTo>
                  <a:lnTo>
                    <a:pt x="548" y="1150"/>
                  </a:lnTo>
                  <a:close/>
                  <a:moveTo>
                    <a:pt x="1358" y="1150"/>
                  </a:moveTo>
                  <a:cubicBezTo>
                    <a:pt x="1406" y="1065"/>
                    <a:pt x="1434" y="969"/>
                    <a:pt x="1434" y="866"/>
                  </a:cubicBezTo>
                  <a:cubicBezTo>
                    <a:pt x="1434" y="762"/>
                    <a:pt x="1406" y="666"/>
                    <a:pt x="1358" y="581"/>
                  </a:cubicBezTo>
                  <a:lnTo>
                    <a:pt x="1183" y="581"/>
                  </a:lnTo>
                  <a:cubicBezTo>
                    <a:pt x="1250" y="657"/>
                    <a:pt x="1293" y="756"/>
                    <a:pt x="1293" y="866"/>
                  </a:cubicBezTo>
                  <a:cubicBezTo>
                    <a:pt x="1293" y="975"/>
                    <a:pt x="1250" y="1074"/>
                    <a:pt x="1183" y="1150"/>
                  </a:cubicBezTo>
                  <a:lnTo>
                    <a:pt x="1358" y="115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0" name="Freeform 9"/>
            <p:cNvSpPr>
              <a:spLocks noChangeArrowheads="1"/>
            </p:cNvSpPr>
            <p:nvPr/>
          </p:nvSpPr>
          <p:spPr bwMode="auto">
            <a:xfrm>
              <a:off x="4718050" y="3551238"/>
              <a:ext cx="366713" cy="433387"/>
            </a:xfrm>
            <a:custGeom>
              <a:avLst/>
              <a:gdLst>
                <a:gd name="T0" fmla="*/ 779 w 1019"/>
                <a:gd name="T1" fmla="*/ 407 h 1205"/>
                <a:gd name="T2" fmla="*/ 525 w 1019"/>
                <a:gd name="T3" fmla="*/ 209 h 1205"/>
                <a:gd name="T4" fmla="*/ 243 w 1019"/>
                <a:gd name="T5" fmla="*/ 610 h 1205"/>
                <a:gd name="T6" fmla="*/ 525 w 1019"/>
                <a:gd name="T7" fmla="*/ 998 h 1205"/>
                <a:gd name="T8" fmla="*/ 779 w 1019"/>
                <a:gd name="T9" fmla="*/ 784 h 1205"/>
                <a:gd name="T10" fmla="*/ 1018 w 1019"/>
                <a:gd name="T11" fmla="*/ 784 h 1205"/>
                <a:gd name="T12" fmla="*/ 522 w 1019"/>
                <a:gd name="T13" fmla="*/ 1204 h 1205"/>
                <a:gd name="T14" fmla="*/ 0 w 1019"/>
                <a:gd name="T15" fmla="*/ 604 h 1205"/>
                <a:gd name="T16" fmla="*/ 525 w 1019"/>
                <a:gd name="T17" fmla="*/ 0 h 1205"/>
                <a:gd name="T18" fmla="*/ 1018 w 1019"/>
                <a:gd name="T19" fmla="*/ 404 h 1205"/>
                <a:gd name="T20" fmla="*/ 779 w 1019"/>
                <a:gd name="T21" fmla="*/ 404 h 1205"/>
                <a:gd name="T22" fmla="*/ 779 w 1019"/>
                <a:gd name="T23" fmla="*/ 407 h 1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19" h="1205">
                  <a:moveTo>
                    <a:pt x="779" y="407"/>
                  </a:moveTo>
                  <a:cubicBezTo>
                    <a:pt x="759" y="339"/>
                    <a:pt x="722" y="209"/>
                    <a:pt x="525" y="209"/>
                  </a:cubicBezTo>
                  <a:cubicBezTo>
                    <a:pt x="409" y="209"/>
                    <a:pt x="243" y="285"/>
                    <a:pt x="243" y="610"/>
                  </a:cubicBezTo>
                  <a:cubicBezTo>
                    <a:pt x="243" y="815"/>
                    <a:pt x="324" y="998"/>
                    <a:pt x="525" y="998"/>
                  </a:cubicBezTo>
                  <a:cubicBezTo>
                    <a:pt x="657" y="998"/>
                    <a:pt x="751" y="922"/>
                    <a:pt x="779" y="784"/>
                  </a:cubicBezTo>
                  <a:lnTo>
                    <a:pt x="1018" y="784"/>
                  </a:lnTo>
                  <a:cubicBezTo>
                    <a:pt x="970" y="1032"/>
                    <a:pt x="810" y="1204"/>
                    <a:pt x="522" y="1204"/>
                  </a:cubicBezTo>
                  <a:cubicBezTo>
                    <a:pt x="217" y="1204"/>
                    <a:pt x="0" y="998"/>
                    <a:pt x="0" y="604"/>
                  </a:cubicBezTo>
                  <a:cubicBezTo>
                    <a:pt x="0" y="203"/>
                    <a:pt x="231" y="0"/>
                    <a:pt x="525" y="0"/>
                  </a:cubicBezTo>
                  <a:cubicBezTo>
                    <a:pt x="866" y="0"/>
                    <a:pt x="1003" y="234"/>
                    <a:pt x="1018" y="404"/>
                  </a:cubicBezTo>
                  <a:lnTo>
                    <a:pt x="779" y="404"/>
                  </a:lnTo>
                  <a:lnTo>
                    <a:pt x="779" y="40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1" name="Freeform 10"/>
            <p:cNvSpPr>
              <a:spLocks noChangeArrowheads="1"/>
            </p:cNvSpPr>
            <p:nvPr/>
          </p:nvSpPr>
          <p:spPr bwMode="auto">
            <a:xfrm>
              <a:off x="5119688" y="3660775"/>
              <a:ext cx="311150" cy="320675"/>
            </a:xfrm>
            <a:custGeom>
              <a:avLst/>
              <a:gdLst>
                <a:gd name="T0" fmla="*/ 432 w 865"/>
                <a:gd name="T1" fmla="*/ 891 h 892"/>
                <a:gd name="T2" fmla="*/ 0 w 865"/>
                <a:gd name="T3" fmla="*/ 445 h 892"/>
                <a:gd name="T4" fmla="*/ 432 w 865"/>
                <a:gd name="T5" fmla="*/ 0 h 892"/>
                <a:gd name="T6" fmla="*/ 864 w 865"/>
                <a:gd name="T7" fmla="*/ 445 h 892"/>
                <a:gd name="T8" fmla="*/ 432 w 865"/>
                <a:gd name="T9" fmla="*/ 891 h 892"/>
                <a:gd name="T10" fmla="*/ 432 w 865"/>
                <a:gd name="T11" fmla="*/ 189 h 892"/>
                <a:gd name="T12" fmla="*/ 229 w 865"/>
                <a:gd name="T13" fmla="*/ 445 h 892"/>
                <a:gd name="T14" fmla="*/ 432 w 865"/>
                <a:gd name="T15" fmla="*/ 702 h 892"/>
                <a:gd name="T16" fmla="*/ 635 w 865"/>
                <a:gd name="T17" fmla="*/ 445 h 892"/>
                <a:gd name="T18" fmla="*/ 432 w 865"/>
                <a:gd name="T19" fmla="*/ 189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5" h="892">
                  <a:moveTo>
                    <a:pt x="432" y="891"/>
                  </a:moveTo>
                  <a:cubicBezTo>
                    <a:pt x="203" y="891"/>
                    <a:pt x="0" y="750"/>
                    <a:pt x="0" y="445"/>
                  </a:cubicBezTo>
                  <a:cubicBezTo>
                    <a:pt x="0" y="141"/>
                    <a:pt x="206" y="0"/>
                    <a:pt x="432" y="0"/>
                  </a:cubicBezTo>
                  <a:cubicBezTo>
                    <a:pt x="661" y="0"/>
                    <a:pt x="864" y="141"/>
                    <a:pt x="864" y="445"/>
                  </a:cubicBezTo>
                  <a:cubicBezTo>
                    <a:pt x="864" y="752"/>
                    <a:pt x="661" y="891"/>
                    <a:pt x="432" y="891"/>
                  </a:cubicBezTo>
                  <a:close/>
                  <a:moveTo>
                    <a:pt x="432" y="189"/>
                  </a:moveTo>
                  <a:cubicBezTo>
                    <a:pt x="260" y="189"/>
                    <a:pt x="229" y="338"/>
                    <a:pt x="229" y="445"/>
                  </a:cubicBezTo>
                  <a:cubicBezTo>
                    <a:pt x="229" y="552"/>
                    <a:pt x="260" y="702"/>
                    <a:pt x="432" y="702"/>
                  </a:cubicBezTo>
                  <a:cubicBezTo>
                    <a:pt x="604" y="702"/>
                    <a:pt x="635" y="552"/>
                    <a:pt x="635" y="445"/>
                  </a:cubicBezTo>
                  <a:cubicBezTo>
                    <a:pt x="635" y="338"/>
                    <a:pt x="604" y="189"/>
                    <a:pt x="432" y="18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2" name="Freeform 11"/>
            <p:cNvSpPr>
              <a:spLocks noChangeArrowheads="1"/>
            </p:cNvSpPr>
            <p:nvPr/>
          </p:nvSpPr>
          <p:spPr bwMode="auto">
            <a:xfrm>
              <a:off x="5475288" y="3660775"/>
              <a:ext cx="276225" cy="312738"/>
            </a:xfrm>
            <a:custGeom>
              <a:avLst/>
              <a:gdLst>
                <a:gd name="T0" fmla="*/ 542 w 766"/>
                <a:gd name="T1" fmla="*/ 868 h 869"/>
                <a:gd name="T2" fmla="*/ 542 w 766"/>
                <a:gd name="T3" fmla="*/ 355 h 869"/>
                <a:gd name="T4" fmla="*/ 398 w 766"/>
                <a:gd name="T5" fmla="*/ 189 h 869"/>
                <a:gd name="T6" fmla="*/ 223 w 766"/>
                <a:gd name="T7" fmla="*/ 383 h 869"/>
                <a:gd name="T8" fmla="*/ 223 w 766"/>
                <a:gd name="T9" fmla="*/ 868 h 869"/>
                <a:gd name="T10" fmla="*/ 0 w 766"/>
                <a:gd name="T11" fmla="*/ 868 h 869"/>
                <a:gd name="T12" fmla="*/ 0 w 766"/>
                <a:gd name="T13" fmla="*/ 23 h 869"/>
                <a:gd name="T14" fmla="*/ 215 w 766"/>
                <a:gd name="T15" fmla="*/ 23 h 869"/>
                <a:gd name="T16" fmla="*/ 215 w 766"/>
                <a:gd name="T17" fmla="*/ 147 h 869"/>
                <a:gd name="T18" fmla="*/ 217 w 766"/>
                <a:gd name="T19" fmla="*/ 147 h 869"/>
                <a:gd name="T20" fmla="*/ 471 w 766"/>
                <a:gd name="T21" fmla="*/ 0 h 869"/>
                <a:gd name="T22" fmla="*/ 765 w 766"/>
                <a:gd name="T23" fmla="*/ 282 h 869"/>
                <a:gd name="T24" fmla="*/ 765 w 766"/>
                <a:gd name="T25" fmla="*/ 868 h 869"/>
                <a:gd name="T26" fmla="*/ 542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542" y="868"/>
                  </a:move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8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  <a:lnTo>
                    <a:pt x="542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3" name="Freeform 12"/>
            <p:cNvSpPr>
              <a:spLocks noChangeArrowheads="1"/>
            </p:cNvSpPr>
            <p:nvPr/>
          </p:nvSpPr>
          <p:spPr bwMode="auto">
            <a:xfrm>
              <a:off x="5791200" y="3660775"/>
              <a:ext cx="279400" cy="320675"/>
            </a:xfrm>
            <a:custGeom>
              <a:avLst/>
              <a:gdLst>
                <a:gd name="T0" fmla="*/ 530 w 777"/>
                <a:gd name="T1" fmla="*/ 282 h 892"/>
                <a:gd name="T2" fmla="*/ 381 w 777"/>
                <a:gd name="T3" fmla="*/ 172 h 892"/>
                <a:gd name="T4" fmla="*/ 245 w 777"/>
                <a:gd name="T5" fmla="*/ 254 h 892"/>
                <a:gd name="T6" fmla="*/ 776 w 777"/>
                <a:gd name="T7" fmla="*/ 600 h 892"/>
                <a:gd name="T8" fmla="*/ 406 w 777"/>
                <a:gd name="T9" fmla="*/ 891 h 892"/>
                <a:gd name="T10" fmla="*/ 0 w 777"/>
                <a:gd name="T11" fmla="*/ 597 h 892"/>
                <a:gd name="T12" fmla="*/ 228 w 777"/>
                <a:gd name="T13" fmla="*/ 597 h 892"/>
                <a:gd name="T14" fmla="*/ 412 w 777"/>
                <a:gd name="T15" fmla="*/ 721 h 892"/>
                <a:gd name="T16" fmla="*/ 553 w 777"/>
                <a:gd name="T17" fmla="*/ 634 h 892"/>
                <a:gd name="T18" fmla="*/ 28 w 777"/>
                <a:gd name="T19" fmla="*/ 282 h 892"/>
                <a:gd name="T20" fmla="*/ 369 w 777"/>
                <a:gd name="T21" fmla="*/ 0 h 892"/>
                <a:gd name="T22" fmla="*/ 750 w 777"/>
                <a:gd name="T23" fmla="*/ 279 h 892"/>
                <a:gd name="T24" fmla="*/ 530 w 777"/>
                <a:gd name="T25" fmla="*/ 279 h 892"/>
                <a:gd name="T26" fmla="*/ 530 w 777"/>
                <a:gd name="T27" fmla="*/ 282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77" h="892">
                  <a:moveTo>
                    <a:pt x="530" y="282"/>
                  </a:moveTo>
                  <a:cubicBezTo>
                    <a:pt x="522" y="229"/>
                    <a:pt x="503" y="172"/>
                    <a:pt x="381" y="172"/>
                  </a:cubicBezTo>
                  <a:cubicBezTo>
                    <a:pt x="260" y="172"/>
                    <a:pt x="245" y="217"/>
                    <a:pt x="245" y="254"/>
                  </a:cubicBezTo>
                  <a:cubicBezTo>
                    <a:pt x="245" y="386"/>
                    <a:pt x="776" y="291"/>
                    <a:pt x="776" y="600"/>
                  </a:cubicBezTo>
                  <a:cubicBezTo>
                    <a:pt x="776" y="846"/>
                    <a:pt x="536" y="891"/>
                    <a:pt x="406" y="891"/>
                  </a:cubicBezTo>
                  <a:cubicBezTo>
                    <a:pt x="214" y="891"/>
                    <a:pt x="5" y="823"/>
                    <a:pt x="0" y="597"/>
                  </a:cubicBezTo>
                  <a:lnTo>
                    <a:pt x="228" y="597"/>
                  </a:lnTo>
                  <a:cubicBezTo>
                    <a:pt x="228" y="668"/>
                    <a:pt x="274" y="721"/>
                    <a:pt x="412" y="721"/>
                  </a:cubicBezTo>
                  <a:cubicBezTo>
                    <a:pt x="527" y="721"/>
                    <a:pt x="553" y="665"/>
                    <a:pt x="553" y="634"/>
                  </a:cubicBezTo>
                  <a:cubicBezTo>
                    <a:pt x="553" y="493"/>
                    <a:pt x="28" y="600"/>
                    <a:pt x="28" y="282"/>
                  </a:cubicBezTo>
                  <a:cubicBezTo>
                    <a:pt x="28" y="158"/>
                    <a:pt x="107" y="0"/>
                    <a:pt x="369" y="0"/>
                  </a:cubicBezTo>
                  <a:cubicBezTo>
                    <a:pt x="536" y="0"/>
                    <a:pt x="734" y="42"/>
                    <a:pt x="750" y="279"/>
                  </a:cubicBezTo>
                  <a:lnTo>
                    <a:pt x="530" y="279"/>
                  </a:lnTo>
                  <a:lnTo>
                    <a:pt x="530" y="28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4" name="Freeform 13"/>
            <p:cNvSpPr>
              <a:spLocks noChangeArrowheads="1"/>
            </p:cNvSpPr>
            <p:nvPr/>
          </p:nvSpPr>
          <p:spPr bwMode="auto">
            <a:xfrm>
              <a:off x="6110288" y="3668713"/>
              <a:ext cx="274637" cy="312737"/>
            </a:xfrm>
            <a:custGeom>
              <a:avLst/>
              <a:gdLst>
                <a:gd name="T0" fmla="*/ 547 w 763"/>
                <a:gd name="T1" fmla="*/ 845 h 869"/>
                <a:gd name="T2" fmla="*/ 547 w 763"/>
                <a:gd name="T3" fmla="*/ 727 h 869"/>
                <a:gd name="T4" fmla="*/ 545 w 763"/>
                <a:gd name="T5" fmla="*/ 727 h 869"/>
                <a:gd name="T6" fmla="*/ 288 w 763"/>
                <a:gd name="T7" fmla="*/ 868 h 869"/>
                <a:gd name="T8" fmla="*/ 0 w 763"/>
                <a:gd name="T9" fmla="*/ 554 h 869"/>
                <a:gd name="T10" fmla="*/ 0 w 763"/>
                <a:gd name="T11" fmla="*/ 0 h 869"/>
                <a:gd name="T12" fmla="*/ 223 w 763"/>
                <a:gd name="T13" fmla="*/ 0 h 869"/>
                <a:gd name="T14" fmla="*/ 223 w 763"/>
                <a:gd name="T15" fmla="*/ 523 h 869"/>
                <a:gd name="T16" fmla="*/ 367 w 763"/>
                <a:gd name="T17" fmla="*/ 679 h 869"/>
                <a:gd name="T18" fmla="*/ 539 w 763"/>
                <a:gd name="T19" fmla="*/ 487 h 869"/>
                <a:gd name="T20" fmla="*/ 539 w 763"/>
                <a:gd name="T21" fmla="*/ 0 h 869"/>
                <a:gd name="T22" fmla="*/ 762 w 763"/>
                <a:gd name="T23" fmla="*/ 0 h 869"/>
                <a:gd name="T24" fmla="*/ 762 w 763"/>
                <a:gd name="T25" fmla="*/ 845 h 869"/>
                <a:gd name="T26" fmla="*/ 547 w 763"/>
                <a:gd name="T27" fmla="*/ 845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3" h="869">
                  <a:moveTo>
                    <a:pt x="547" y="845"/>
                  </a:moveTo>
                  <a:lnTo>
                    <a:pt x="547" y="727"/>
                  </a:lnTo>
                  <a:lnTo>
                    <a:pt x="545" y="727"/>
                  </a:lnTo>
                  <a:cubicBezTo>
                    <a:pt x="494" y="817"/>
                    <a:pt x="403" y="868"/>
                    <a:pt x="288" y="868"/>
                  </a:cubicBezTo>
                  <a:cubicBezTo>
                    <a:pt x="121" y="868"/>
                    <a:pt x="0" y="772"/>
                    <a:pt x="0" y="554"/>
                  </a:cubicBezTo>
                  <a:lnTo>
                    <a:pt x="0" y="0"/>
                  </a:lnTo>
                  <a:lnTo>
                    <a:pt x="223" y="0"/>
                  </a:lnTo>
                  <a:lnTo>
                    <a:pt x="223" y="523"/>
                  </a:lnTo>
                  <a:cubicBezTo>
                    <a:pt x="223" y="653"/>
                    <a:pt x="299" y="679"/>
                    <a:pt x="367" y="679"/>
                  </a:cubicBezTo>
                  <a:cubicBezTo>
                    <a:pt x="440" y="679"/>
                    <a:pt x="539" y="636"/>
                    <a:pt x="539" y="487"/>
                  </a:cubicBezTo>
                  <a:lnTo>
                    <a:pt x="539" y="0"/>
                  </a:lnTo>
                  <a:lnTo>
                    <a:pt x="762" y="0"/>
                  </a:lnTo>
                  <a:lnTo>
                    <a:pt x="762" y="845"/>
                  </a:lnTo>
                  <a:lnTo>
                    <a:pt x="547" y="84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5" name="Freeform 14"/>
            <p:cNvSpPr>
              <a:spLocks noChangeArrowheads="1"/>
            </p:cNvSpPr>
            <p:nvPr/>
          </p:nvSpPr>
          <p:spPr bwMode="auto">
            <a:xfrm>
              <a:off x="6446838" y="3562350"/>
              <a:ext cx="80962" cy="411163"/>
            </a:xfrm>
            <a:custGeom>
              <a:avLst/>
              <a:gdLst>
                <a:gd name="T0" fmla="*/ 223 w 224"/>
                <a:gd name="T1" fmla="*/ 1142 h 1143"/>
                <a:gd name="T2" fmla="*/ 0 w 224"/>
                <a:gd name="T3" fmla="*/ 1142 h 1143"/>
                <a:gd name="T4" fmla="*/ 0 w 224"/>
                <a:gd name="T5" fmla="*/ 0 h 1143"/>
                <a:gd name="T6" fmla="*/ 223 w 224"/>
                <a:gd name="T7" fmla="*/ 0 h 1143"/>
                <a:gd name="T8" fmla="*/ 223 w 224"/>
                <a:gd name="T9" fmla="*/ 1142 h 1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" h="1143">
                  <a:moveTo>
                    <a:pt x="223" y="1142"/>
                  </a:moveTo>
                  <a:lnTo>
                    <a:pt x="0" y="1142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114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6" name="Freeform 15"/>
            <p:cNvSpPr>
              <a:spLocks noChangeArrowheads="1"/>
            </p:cNvSpPr>
            <p:nvPr/>
          </p:nvSpPr>
          <p:spPr bwMode="auto">
            <a:xfrm>
              <a:off x="6572250" y="3587750"/>
              <a:ext cx="171450" cy="388938"/>
            </a:xfrm>
            <a:custGeom>
              <a:avLst/>
              <a:gdLst>
                <a:gd name="T0" fmla="*/ 477 w 478"/>
                <a:gd name="T1" fmla="*/ 226 h 1081"/>
                <a:gd name="T2" fmla="*/ 477 w 478"/>
                <a:gd name="T3" fmla="*/ 384 h 1081"/>
                <a:gd name="T4" fmla="*/ 339 w 478"/>
                <a:gd name="T5" fmla="*/ 384 h 1081"/>
                <a:gd name="T6" fmla="*/ 339 w 478"/>
                <a:gd name="T7" fmla="*/ 843 h 1081"/>
                <a:gd name="T8" fmla="*/ 432 w 478"/>
                <a:gd name="T9" fmla="*/ 910 h 1081"/>
                <a:gd name="T10" fmla="*/ 477 w 478"/>
                <a:gd name="T11" fmla="*/ 907 h 1081"/>
                <a:gd name="T12" fmla="*/ 477 w 478"/>
                <a:gd name="T13" fmla="*/ 1077 h 1081"/>
                <a:gd name="T14" fmla="*/ 372 w 478"/>
                <a:gd name="T15" fmla="*/ 1080 h 1081"/>
                <a:gd name="T16" fmla="*/ 344 w 478"/>
                <a:gd name="T17" fmla="*/ 1080 h 1081"/>
                <a:gd name="T18" fmla="*/ 116 w 478"/>
                <a:gd name="T19" fmla="*/ 896 h 1081"/>
                <a:gd name="T20" fmla="*/ 116 w 478"/>
                <a:gd name="T21" fmla="*/ 386 h 1081"/>
                <a:gd name="T22" fmla="*/ 0 w 478"/>
                <a:gd name="T23" fmla="*/ 386 h 1081"/>
                <a:gd name="T24" fmla="*/ 0 w 478"/>
                <a:gd name="T25" fmla="*/ 228 h 1081"/>
                <a:gd name="T26" fmla="*/ 116 w 478"/>
                <a:gd name="T27" fmla="*/ 228 h 1081"/>
                <a:gd name="T28" fmla="*/ 116 w 478"/>
                <a:gd name="T29" fmla="*/ 0 h 1081"/>
                <a:gd name="T30" fmla="*/ 339 w 478"/>
                <a:gd name="T31" fmla="*/ 0 h 1081"/>
                <a:gd name="T32" fmla="*/ 339 w 478"/>
                <a:gd name="T33" fmla="*/ 226 h 1081"/>
                <a:gd name="T34" fmla="*/ 477 w 478"/>
                <a:gd name="T35" fmla="*/ 226 h 10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8" h="1081">
                  <a:moveTo>
                    <a:pt x="477" y="226"/>
                  </a:moveTo>
                  <a:lnTo>
                    <a:pt x="477" y="384"/>
                  </a:lnTo>
                  <a:lnTo>
                    <a:pt x="339" y="384"/>
                  </a:lnTo>
                  <a:lnTo>
                    <a:pt x="339" y="843"/>
                  </a:lnTo>
                  <a:cubicBezTo>
                    <a:pt x="339" y="891"/>
                    <a:pt x="341" y="910"/>
                    <a:pt x="432" y="910"/>
                  </a:cubicBezTo>
                  <a:cubicBezTo>
                    <a:pt x="446" y="910"/>
                    <a:pt x="463" y="907"/>
                    <a:pt x="477" y="907"/>
                  </a:cubicBezTo>
                  <a:lnTo>
                    <a:pt x="477" y="1077"/>
                  </a:lnTo>
                  <a:cubicBezTo>
                    <a:pt x="443" y="1080"/>
                    <a:pt x="406" y="1080"/>
                    <a:pt x="372" y="1080"/>
                  </a:cubicBezTo>
                  <a:lnTo>
                    <a:pt x="344" y="1080"/>
                  </a:lnTo>
                  <a:cubicBezTo>
                    <a:pt x="152" y="1080"/>
                    <a:pt x="116" y="1006"/>
                    <a:pt x="116" y="896"/>
                  </a:cubicBezTo>
                  <a:lnTo>
                    <a:pt x="116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6" y="228"/>
                  </a:lnTo>
                  <a:lnTo>
                    <a:pt x="116" y="0"/>
                  </a:lnTo>
                  <a:lnTo>
                    <a:pt x="339" y="0"/>
                  </a:lnTo>
                  <a:lnTo>
                    <a:pt x="339" y="226"/>
                  </a:lnTo>
                  <a:lnTo>
                    <a:pt x="477" y="22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7" name="Freeform 16"/>
            <p:cNvSpPr>
              <a:spLocks noChangeArrowheads="1"/>
            </p:cNvSpPr>
            <p:nvPr/>
          </p:nvSpPr>
          <p:spPr bwMode="auto">
            <a:xfrm>
              <a:off x="6800850" y="3559175"/>
              <a:ext cx="80963" cy="414338"/>
            </a:xfrm>
            <a:custGeom>
              <a:avLst/>
              <a:gdLst>
                <a:gd name="T0" fmla="*/ 223 w 224"/>
                <a:gd name="T1" fmla="*/ 206 h 1151"/>
                <a:gd name="T2" fmla="*/ 0 w 224"/>
                <a:gd name="T3" fmla="*/ 206 h 1151"/>
                <a:gd name="T4" fmla="*/ 0 w 224"/>
                <a:gd name="T5" fmla="*/ 0 h 1151"/>
                <a:gd name="T6" fmla="*/ 223 w 224"/>
                <a:gd name="T7" fmla="*/ 0 h 1151"/>
                <a:gd name="T8" fmla="*/ 223 w 224"/>
                <a:gd name="T9" fmla="*/ 206 h 1151"/>
                <a:gd name="T10" fmla="*/ 223 w 224"/>
                <a:gd name="T11" fmla="*/ 305 h 1151"/>
                <a:gd name="T12" fmla="*/ 223 w 224"/>
                <a:gd name="T13" fmla="*/ 1150 h 1151"/>
                <a:gd name="T14" fmla="*/ 0 w 224"/>
                <a:gd name="T15" fmla="*/ 1150 h 1151"/>
                <a:gd name="T16" fmla="*/ 0 w 224"/>
                <a:gd name="T17" fmla="*/ 305 h 1151"/>
                <a:gd name="T18" fmla="*/ 223 w 224"/>
                <a:gd name="T19" fmla="*/ 305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4" h="1151">
                  <a:moveTo>
                    <a:pt x="223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206"/>
                  </a:lnTo>
                  <a:close/>
                  <a:moveTo>
                    <a:pt x="223" y="305"/>
                  </a:moveTo>
                  <a:lnTo>
                    <a:pt x="223" y="1150"/>
                  </a:lnTo>
                  <a:lnTo>
                    <a:pt x="0" y="1150"/>
                  </a:lnTo>
                  <a:lnTo>
                    <a:pt x="0" y="305"/>
                  </a:lnTo>
                  <a:lnTo>
                    <a:pt x="223" y="30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1" name="Freeform 17"/>
            <p:cNvSpPr>
              <a:spLocks noChangeArrowheads="1"/>
            </p:cNvSpPr>
            <p:nvPr/>
          </p:nvSpPr>
          <p:spPr bwMode="auto">
            <a:xfrm>
              <a:off x="6942138" y="3660775"/>
              <a:ext cx="276225" cy="312738"/>
            </a:xfrm>
            <a:custGeom>
              <a:avLst/>
              <a:gdLst>
                <a:gd name="T0" fmla="*/ 765 w 766"/>
                <a:gd name="T1" fmla="*/ 868 h 869"/>
                <a:gd name="T2" fmla="*/ 542 w 766"/>
                <a:gd name="T3" fmla="*/ 868 h 869"/>
                <a:gd name="T4" fmla="*/ 542 w 766"/>
                <a:gd name="T5" fmla="*/ 355 h 869"/>
                <a:gd name="T6" fmla="*/ 398 w 766"/>
                <a:gd name="T7" fmla="*/ 189 h 869"/>
                <a:gd name="T8" fmla="*/ 223 w 766"/>
                <a:gd name="T9" fmla="*/ 383 h 869"/>
                <a:gd name="T10" fmla="*/ 223 w 766"/>
                <a:gd name="T11" fmla="*/ 868 h 869"/>
                <a:gd name="T12" fmla="*/ 0 w 766"/>
                <a:gd name="T13" fmla="*/ 868 h 869"/>
                <a:gd name="T14" fmla="*/ 0 w 766"/>
                <a:gd name="T15" fmla="*/ 23 h 869"/>
                <a:gd name="T16" fmla="*/ 215 w 766"/>
                <a:gd name="T17" fmla="*/ 23 h 869"/>
                <a:gd name="T18" fmla="*/ 215 w 766"/>
                <a:gd name="T19" fmla="*/ 147 h 869"/>
                <a:gd name="T20" fmla="*/ 217 w 766"/>
                <a:gd name="T21" fmla="*/ 147 h 869"/>
                <a:gd name="T22" fmla="*/ 471 w 766"/>
                <a:gd name="T23" fmla="*/ 0 h 869"/>
                <a:gd name="T24" fmla="*/ 765 w 766"/>
                <a:gd name="T25" fmla="*/ 282 h 869"/>
                <a:gd name="T26" fmla="*/ 765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765" y="868"/>
                  </a:moveTo>
                  <a:lnTo>
                    <a:pt x="542" y="868"/>
                  </a:ln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9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2" name="Freeform 18"/>
            <p:cNvSpPr>
              <a:spLocks noChangeArrowheads="1"/>
            </p:cNvSpPr>
            <p:nvPr/>
          </p:nvSpPr>
          <p:spPr bwMode="auto">
            <a:xfrm>
              <a:off x="7259638" y="3660775"/>
              <a:ext cx="293687" cy="438150"/>
            </a:xfrm>
            <a:custGeom>
              <a:avLst/>
              <a:gdLst>
                <a:gd name="T0" fmla="*/ 816 w 817"/>
                <a:gd name="T1" fmla="*/ 26 h 1216"/>
                <a:gd name="T2" fmla="*/ 816 w 817"/>
                <a:gd name="T3" fmla="*/ 826 h 1216"/>
                <a:gd name="T4" fmla="*/ 387 w 817"/>
                <a:gd name="T5" fmla="*/ 1215 h 1216"/>
                <a:gd name="T6" fmla="*/ 17 w 817"/>
                <a:gd name="T7" fmla="*/ 961 h 1216"/>
                <a:gd name="T8" fmla="*/ 260 w 817"/>
                <a:gd name="T9" fmla="*/ 961 h 1216"/>
                <a:gd name="T10" fmla="*/ 415 w 817"/>
                <a:gd name="T11" fmla="*/ 1046 h 1216"/>
                <a:gd name="T12" fmla="*/ 593 w 817"/>
                <a:gd name="T13" fmla="*/ 851 h 1216"/>
                <a:gd name="T14" fmla="*/ 593 w 817"/>
                <a:gd name="T15" fmla="*/ 750 h 1216"/>
                <a:gd name="T16" fmla="*/ 590 w 817"/>
                <a:gd name="T17" fmla="*/ 747 h 1216"/>
                <a:gd name="T18" fmla="*/ 365 w 817"/>
                <a:gd name="T19" fmla="*/ 874 h 1216"/>
                <a:gd name="T20" fmla="*/ 0 w 817"/>
                <a:gd name="T21" fmla="*/ 437 h 1216"/>
                <a:gd name="T22" fmla="*/ 353 w 817"/>
                <a:gd name="T23" fmla="*/ 0 h 1216"/>
                <a:gd name="T24" fmla="*/ 602 w 817"/>
                <a:gd name="T25" fmla="*/ 147 h 1216"/>
                <a:gd name="T26" fmla="*/ 604 w 817"/>
                <a:gd name="T27" fmla="*/ 147 h 1216"/>
                <a:gd name="T28" fmla="*/ 604 w 817"/>
                <a:gd name="T29" fmla="*/ 20 h 1216"/>
                <a:gd name="T30" fmla="*/ 816 w 817"/>
                <a:gd name="T31" fmla="*/ 20 h 1216"/>
                <a:gd name="T32" fmla="*/ 816 w 817"/>
                <a:gd name="T33" fmla="*/ 26 h 1216"/>
                <a:gd name="T34" fmla="*/ 407 w 817"/>
                <a:gd name="T35" fmla="*/ 688 h 1216"/>
                <a:gd name="T36" fmla="*/ 596 w 817"/>
                <a:gd name="T37" fmla="*/ 442 h 1216"/>
                <a:gd name="T38" fmla="*/ 404 w 817"/>
                <a:gd name="T39" fmla="*/ 195 h 1216"/>
                <a:gd name="T40" fmla="*/ 229 w 817"/>
                <a:gd name="T41" fmla="*/ 451 h 1216"/>
                <a:gd name="T42" fmla="*/ 407 w 817"/>
                <a:gd name="T43" fmla="*/ 688 h 1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17" h="1216">
                  <a:moveTo>
                    <a:pt x="816" y="26"/>
                  </a:moveTo>
                  <a:lnTo>
                    <a:pt x="816" y="826"/>
                  </a:lnTo>
                  <a:cubicBezTo>
                    <a:pt x="816" y="973"/>
                    <a:pt x="805" y="1215"/>
                    <a:pt x="387" y="1215"/>
                  </a:cubicBezTo>
                  <a:cubicBezTo>
                    <a:pt x="212" y="1215"/>
                    <a:pt x="29" y="1142"/>
                    <a:pt x="17" y="961"/>
                  </a:cubicBezTo>
                  <a:lnTo>
                    <a:pt x="260" y="961"/>
                  </a:lnTo>
                  <a:cubicBezTo>
                    <a:pt x="269" y="1004"/>
                    <a:pt x="288" y="1046"/>
                    <a:pt x="415" y="1046"/>
                  </a:cubicBezTo>
                  <a:cubicBezTo>
                    <a:pt x="534" y="1046"/>
                    <a:pt x="593" y="990"/>
                    <a:pt x="593" y="851"/>
                  </a:cubicBezTo>
                  <a:lnTo>
                    <a:pt x="593" y="750"/>
                  </a:lnTo>
                  <a:lnTo>
                    <a:pt x="590" y="747"/>
                  </a:lnTo>
                  <a:cubicBezTo>
                    <a:pt x="554" y="812"/>
                    <a:pt x="497" y="874"/>
                    <a:pt x="365" y="874"/>
                  </a:cubicBezTo>
                  <a:cubicBezTo>
                    <a:pt x="161" y="874"/>
                    <a:pt x="0" y="733"/>
                    <a:pt x="0" y="437"/>
                  </a:cubicBezTo>
                  <a:cubicBezTo>
                    <a:pt x="0" y="144"/>
                    <a:pt x="167" y="0"/>
                    <a:pt x="353" y="0"/>
                  </a:cubicBezTo>
                  <a:cubicBezTo>
                    <a:pt x="511" y="0"/>
                    <a:pt x="573" y="93"/>
                    <a:pt x="602" y="147"/>
                  </a:cubicBezTo>
                  <a:lnTo>
                    <a:pt x="604" y="147"/>
                  </a:lnTo>
                  <a:lnTo>
                    <a:pt x="604" y="20"/>
                  </a:lnTo>
                  <a:lnTo>
                    <a:pt x="816" y="20"/>
                  </a:lnTo>
                  <a:lnTo>
                    <a:pt x="816" y="26"/>
                  </a:lnTo>
                  <a:close/>
                  <a:moveTo>
                    <a:pt x="407" y="688"/>
                  </a:moveTo>
                  <a:cubicBezTo>
                    <a:pt x="559" y="688"/>
                    <a:pt x="596" y="558"/>
                    <a:pt x="596" y="442"/>
                  </a:cubicBezTo>
                  <a:cubicBezTo>
                    <a:pt x="596" y="308"/>
                    <a:pt x="528" y="195"/>
                    <a:pt x="404" y="195"/>
                  </a:cubicBezTo>
                  <a:cubicBezTo>
                    <a:pt x="322" y="195"/>
                    <a:pt x="229" y="254"/>
                    <a:pt x="229" y="451"/>
                  </a:cubicBezTo>
                  <a:cubicBezTo>
                    <a:pt x="229" y="561"/>
                    <a:pt x="274" y="688"/>
                    <a:pt x="407" y="6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</a:rPr>
            </a:fld>
            <a:endParaRPr lang="en-US" sz="800" dirty="0">
              <a:solidFill>
                <a:prstClr val="white">
                  <a:alpha val="50000"/>
                </a:prstClr>
              </a:solidFill>
            </a:endParaRPr>
          </a:p>
        </p:txBody>
      </p:sp>
      <p:sp>
        <p:nvSpPr>
          <p:cNvPr id="128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56529"/>
            <a:ext cx="7653702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Thank You</a:t>
            </a:r>
            <a:endParaRPr lang="en-US" dirty="0"/>
          </a:p>
        </p:txBody>
      </p:sp>
      <p:sp>
        <p:nvSpPr>
          <p:cNvPr id="132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105" name="Picture 104" descr="iStock_85859793_LARGE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2053167"/>
          </a:xfrm>
          <a:prstGeom prst="rect">
            <a:avLst/>
          </a:prstGeom>
        </p:spPr>
      </p:pic>
      <p:sp>
        <p:nvSpPr>
          <p:cNvPr id="106" name="Rectangle 105"/>
          <p:cNvSpPr/>
          <p:nvPr userDrawn="1"/>
        </p:nvSpPr>
        <p:spPr>
          <a:xfrm>
            <a:off x="0" y="0"/>
            <a:ext cx="3817471" cy="2154914"/>
          </a:xfrm>
          <a:prstGeom prst="rect">
            <a:avLst/>
          </a:prstGeom>
          <a:gradFill flip="none" rotWithShape="1">
            <a:gsLst>
              <a:gs pos="23000">
                <a:schemeClr val="tx2">
                  <a:lumMod val="75000"/>
                  <a:alpha val="82000"/>
                </a:schemeClr>
              </a:gs>
              <a:gs pos="100000">
                <a:srgbClr val="FFFFFF"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7" name="Rectangle 106"/>
          <p:cNvSpPr/>
          <p:nvPr userDrawn="1"/>
        </p:nvSpPr>
        <p:spPr>
          <a:xfrm flipH="1">
            <a:off x="6730999" y="0"/>
            <a:ext cx="2422143" cy="2154914"/>
          </a:xfrm>
          <a:prstGeom prst="rect">
            <a:avLst/>
          </a:prstGeom>
          <a:gradFill flip="none" rotWithShape="1">
            <a:gsLst>
              <a:gs pos="23000">
                <a:schemeClr val="tx2">
                  <a:lumMod val="75000"/>
                  <a:alpha val="82000"/>
                </a:schemeClr>
              </a:gs>
              <a:gs pos="100000">
                <a:srgbClr val="FFFFFF"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2" name="Group 107"/>
          <p:cNvGrpSpPr/>
          <p:nvPr userDrawn="1"/>
        </p:nvGrpSpPr>
        <p:grpSpPr>
          <a:xfrm>
            <a:off x="7661372" y="276622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109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10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11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12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13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14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15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16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17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18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19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20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21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22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23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24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25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26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27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29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30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31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33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</p:grpSp>
      <p:grpSp>
        <p:nvGrpSpPr>
          <p:cNvPr id="3" name="Group 133"/>
          <p:cNvGrpSpPr>
            <a:grpSpLocks noChangeAspect="1"/>
          </p:cNvGrpSpPr>
          <p:nvPr userDrawn="1"/>
        </p:nvGrpSpPr>
        <p:grpSpPr>
          <a:xfrm>
            <a:off x="328614" y="271991"/>
            <a:ext cx="1708434" cy="201168"/>
            <a:chOff x="2106613" y="3457575"/>
            <a:chExt cx="5446712" cy="641350"/>
          </a:xfrm>
          <a:solidFill>
            <a:schemeClr val="bg1"/>
          </a:solidFill>
        </p:grpSpPr>
        <p:sp>
          <p:nvSpPr>
            <p:cNvPr id="135" name="Freeform 1"/>
            <p:cNvSpPr>
              <a:spLocks noChangeArrowheads="1"/>
            </p:cNvSpPr>
            <p:nvPr/>
          </p:nvSpPr>
          <p:spPr bwMode="auto">
            <a:xfrm>
              <a:off x="2786063" y="3563938"/>
              <a:ext cx="325437" cy="411162"/>
            </a:xfrm>
            <a:custGeom>
              <a:avLst/>
              <a:gdLst>
                <a:gd name="T0" fmla="*/ 234 w 904"/>
                <a:gd name="T1" fmla="*/ 628 h 1140"/>
                <a:gd name="T2" fmla="*/ 234 w 904"/>
                <a:gd name="T3" fmla="*/ 1139 h 1140"/>
                <a:gd name="T4" fmla="*/ 0 w 904"/>
                <a:gd name="T5" fmla="*/ 1139 h 1140"/>
                <a:gd name="T6" fmla="*/ 0 w 904"/>
                <a:gd name="T7" fmla="*/ 0 h 1140"/>
                <a:gd name="T8" fmla="*/ 234 w 904"/>
                <a:gd name="T9" fmla="*/ 0 h 1140"/>
                <a:gd name="T10" fmla="*/ 234 w 904"/>
                <a:gd name="T11" fmla="*/ 432 h 1140"/>
                <a:gd name="T12" fmla="*/ 669 w 904"/>
                <a:gd name="T13" fmla="*/ 432 h 1140"/>
                <a:gd name="T14" fmla="*/ 669 w 904"/>
                <a:gd name="T15" fmla="*/ 0 h 1140"/>
                <a:gd name="T16" fmla="*/ 903 w 904"/>
                <a:gd name="T17" fmla="*/ 0 h 1140"/>
                <a:gd name="T18" fmla="*/ 903 w 904"/>
                <a:gd name="T19" fmla="*/ 1139 h 1140"/>
                <a:gd name="T20" fmla="*/ 669 w 904"/>
                <a:gd name="T21" fmla="*/ 1139 h 1140"/>
                <a:gd name="T22" fmla="*/ 669 w 904"/>
                <a:gd name="T23" fmla="*/ 628 h 1140"/>
                <a:gd name="T24" fmla="*/ 234 w 904"/>
                <a:gd name="T25" fmla="*/ 628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4" h="1140">
                  <a:moveTo>
                    <a:pt x="234" y="628"/>
                  </a:moveTo>
                  <a:lnTo>
                    <a:pt x="234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34" y="0"/>
                  </a:lnTo>
                  <a:lnTo>
                    <a:pt x="234" y="432"/>
                  </a:lnTo>
                  <a:lnTo>
                    <a:pt x="669" y="432"/>
                  </a:lnTo>
                  <a:lnTo>
                    <a:pt x="669" y="0"/>
                  </a:lnTo>
                  <a:lnTo>
                    <a:pt x="903" y="0"/>
                  </a:lnTo>
                  <a:lnTo>
                    <a:pt x="903" y="1139"/>
                  </a:lnTo>
                  <a:lnTo>
                    <a:pt x="669" y="1139"/>
                  </a:lnTo>
                  <a:lnTo>
                    <a:pt x="669" y="628"/>
                  </a:lnTo>
                  <a:lnTo>
                    <a:pt x="234" y="6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36" name="Freeform 2"/>
            <p:cNvSpPr>
              <a:spLocks noChangeArrowheads="1"/>
            </p:cNvSpPr>
            <p:nvPr/>
          </p:nvSpPr>
          <p:spPr bwMode="auto">
            <a:xfrm>
              <a:off x="3179763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37" name="Freeform 3"/>
            <p:cNvSpPr>
              <a:spLocks noChangeArrowheads="1"/>
            </p:cNvSpPr>
            <p:nvPr/>
          </p:nvSpPr>
          <p:spPr bwMode="auto">
            <a:xfrm>
              <a:off x="3294063" y="3587750"/>
              <a:ext cx="168275" cy="390525"/>
            </a:xfrm>
            <a:custGeom>
              <a:avLst/>
              <a:gdLst>
                <a:gd name="T0" fmla="*/ 466 w 467"/>
                <a:gd name="T1" fmla="*/ 228 h 1083"/>
                <a:gd name="T2" fmla="*/ 466 w 467"/>
                <a:gd name="T3" fmla="*/ 386 h 1083"/>
                <a:gd name="T4" fmla="*/ 330 w 467"/>
                <a:gd name="T5" fmla="*/ 386 h 1083"/>
                <a:gd name="T6" fmla="*/ 330 w 467"/>
                <a:gd name="T7" fmla="*/ 845 h 1083"/>
                <a:gd name="T8" fmla="*/ 421 w 467"/>
                <a:gd name="T9" fmla="*/ 913 h 1083"/>
                <a:gd name="T10" fmla="*/ 466 w 467"/>
                <a:gd name="T11" fmla="*/ 910 h 1083"/>
                <a:gd name="T12" fmla="*/ 466 w 467"/>
                <a:gd name="T13" fmla="*/ 1080 h 1083"/>
                <a:gd name="T14" fmla="*/ 364 w 467"/>
                <a:gd name="T15" fmla="*/ 1082 h 1083"/>
                <a:gd name="T16" fmla="*/ 336 w 467"/>
                <a:gd name="T17" fmla="*/ 1082 h 1083"/>
                <a:gd name="T18" fmla="*/ 113 w 467"/>
                <a:gd name="T19" fmla="*/ 899 h 1083"/>
                <a:gd name="T20" fmla="*/ 113 w 467"/>
                <a:gd name="T21" fmla="*/ 386 h 1083"/>
                <a:gd name="T22" fmla="*/ 0 w 467"/>
                <a:gd name="T23" fmla="*/ 386 h 1083"/>
                <a:gd name="T24" fmla="*/ 0 w 467"/>
                <a:gd name="T25" fmla="*/ 228 h 1083"/>
                <a:gd name="T26" fmla="*/ 113 w 467"/>
                <a:gd name="T27" fmla="*/ 228 h 1083"/>
                <a:gd name="T28" fmla="*/ 113 w 467"/>
                <a:gd name="T29" fmla="*/ 0 h 1083"/>
                <a:gd name="T30" fmla="*/ 330 w 467"/>
                <a:gd name="T31" fmla="*/ 0 h 1083"/>
                <a:gd name="T32" fmla="*/ 330 w 467"/>
                <a:gd name="T33" fmla="*/ 228 h 1083"/>
                <a:gd name="T34" fmla="*/ 466 w 467"/>
                <a:gd name="T35" fmla="*/ 228 h 1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7" h="1083">
                  <a:moveTo>
                    <a:pt x="466" y="228"/>
                  </a:moveTo>
                  <a:lnTo>
                    <a:pt x="466" y="386"/>
                  </a:lnTo>
                  <a:lnTo>
                    <a:pt x="330" y="386"/>
                  </a:lnTo>
                  <a:lnTo>
                    <a:pt x="330" y="845"/>
                  </a:lnTo>
                  <a:cubicBezTo>
                    <a:pt x="330" y="896"/>
                    <a:pt x="333" y="913"/>
                    <a:pt x="421" y="913"/>
                  </a:cubicBezTo>
                  <a:cubicBezTo>
                    <a:pt x="435" y="913"/>
                    <a:pt x="449" y="910"/>
                    <a:pt x="466" y="910"/>
                  </a:cubicBezTo>
                  <a:lnTo>
                    <a:pt x="466" y="1080"/>
                  </a:lnTo>
                  <a:cubicBezTo>
                    <a:pt x="432" y="1080"/>
                    <a:pt x="398" y="1082"/>
                    <a:pt x="364" y="1082"/>
                  </a:cubicBezTo>
                  <a:lnTo>
                    <a:pt x="336" y="1082"/>
                  </a:lnTo>
                  <a:cubicBezTo>
                    <a:pt x="147" y="1082"/>
                    <a:pt x="113" y="1009"/>
                    <a:pt x="113" y="899"/>
                  </a:cubicBezTo>
                  <a:lnTo>
                    <a:pt x="113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3" y="228"/>
                  </a:lnTo>
                  <a:lnTo>
                    <a:pt x="113" y="0"/>
                  </a:lnTo>
                  <a:lnTo>
                    <a:pt x="330" y="0"/>
                  </a:lnTo>
                  <a:lnTo>
                    <a:pt x="330" y="228"/>
                  </a:lnTo>
                  <a:lnTo>
                    <a:pt x="466" y="2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38" name="Freeform 4"/>
            <p:cNvSpPr>
              <a:spLocks noChangeArrowheads="1"/>
            </p:cNvSpPr>
            <p:nvPr/>
          </p:nvSpPr>
          <p:spPr bwMode="auto">
            <a:xfrm>
              <a:off x="3497263" y="3662363"/>
              <a:ext cx="279400" cy="320675"/>
            </a:xfrm>
            <a:custGeom>
              <a:avLst/>
              <a:gdLst>
                <a:gd name="T0" fmla="*/ 510 w 774"/>
                <a:gd name="T1" fmla="*/ 563 h 892"/>
                <a:gd name="T2" fmla="*/ 316 w 774"/>
                <a:gd name="T3" fmla="*/ 730 h 892"/>
                <a:gd name="T4" fmla="*/ 214 w 774"/>
                <a:gd name="T5" fmla="*/ 628 h 892"/>
                <a:gd name="T6" fmla="*/ 361 w 774"/>
                <a:gd name="T7" fmla="*/ 501 h 892"/>
                <a:gd name="T8" fmla="*/ 508 w 774"/>
                <a:gd name="T9" fmla="*/ 456 h 892"/>
                <a:gd name="T10" fmla="*/ 508 w 774"/>
                <a:gd name="T11" fmla="*/ 563 h 892"/>
                <a:gd name="T12" fmla="*/ 510 w 774"/>
                <a:gd name="T13" fmla="*/ 563 h 892"/>
                <a:gd name="T14" fmla="*/ 395 w 774"/>
                <a:gd name="T15" fmla="*/ 0 h 892"/>
                <a:gd name="T16" fmla="*/ 25 w 774"/>
                <a:gd name="T17" fmla="*/ 296 h 892"/>
                <a:gd name="T18" fmla="*/ 237 w 774"/>
                <a:gd name="T19" fmla="*/ 296 h 892"/>
                <a:gd name="T20" fmla="*/ 369 w 774"/>
                <a:gd name="T21" fmla="*/ 178 h 892"/>
                <a:gd name="T22" fmla="*/ 513 w 774"/>
                <a:gd name="T23" fmla="*/ 276 h 892"/>
                <a:gd name="T24" fmla="*/ 437 w 774"/>
                <a:gd name="T25" fmla="*/ 343 h 892"/>
                <a:gd name="T26" fmla="*/ 242 w 774"/>
                <a:gd name="T27" fmla="*/ 374 h 892"/>
                <a:gd name="T28" fmla="*/ 0 w 774"/>
                <a:gd name="T29" fmla="*/ 645 h 892"/>
                <a:gd name="T30" fmla="*/ 251 w 774"/>
                <a:gd name="T31" fmla="*/ 891 h 892"/>
                <a:gd name="T32" fmla="*/ 519 w 774"/>
                <a:gd name="T33" fmla="*/ 769 h 892"/>
                <a:gd name="T34" fmla="*/ 539 w 774"/>
                <a:gd name="T35" fmla="*/ 868 h 892"/>
                <a:gd name="T36" fmla="*/ 773 w 774"/>
                <a:gd name="T37" fmla="*/ 868 h 892"/>
                <a:gd name="T38" fmla="*/ 773 w 774"/>
                <a:gd name="T39" fmla="*/ 834 h 892"/>
                <a:gd name="T40" fmla="*/ 725 w 774"/>
                <a:gd name="T41" fmla="*/ 701 h 892"/>
                <a:gd name="T42" fmla="*/ 725 w 774"/>
                <a:gd name="T43" fmla="*/ 245 h 892"/>
                <a:gd name="T44" fmla="*/ 395 w 774"/>
                <a:gd name="T45" fmla="*/ 0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74" h="892">
                  <a:moveTo>
                    <a:pt x="510" y="563"/>
                  </a:moveTo>
                  <a:cubicBezTo>
                    <a:pt x="510" y="668"/>
                    <a:pt x="412" y="730"/>
                    <a:pt x="316" y="730"/>
                  </a:cubicBezTo>
                  <a:cubicBezTo>
                    <a:pt x="273" y="730"/>
                    <a:pt x="214" y="707"/>
                    <a:pt x="214" y="628"/>
                  </a:cubicBezTo>
                  <a:cubicBezTo>
                    <a:pt x="214" y="535"/>
                    <a:pt x="282" y="515"/>
                    <a:pt x="361" y="501"/>
                  </a:cubicBezTo>
                  <a:cubicBezTo>
                    <a:pt x="451" y="487"/>
                    <a:pt x="488" y="473"/>
                    <a:pt x="508" y="456"/>
                  </a:cubicBezTo>
                  <a:lnTo>
                    <a:pt x="508" y="563"/>
                  </a:lnTo>
                  <a:lnTo>
                    <a:pt x="510" y="563"/>
                  </a:lnTo>
                  <a:close/>
                  <a:moveTo>
                    <a:pt x="395" y="0"/>
                  </a:moveTo>
                  <a:cubicBezTo>
                    <a:pt x="225" y="0"/>
                    <a:pt x="50" y="36"/>
                    <a:pt x="25" y="296"/>
                  </a:cubicBezTo>
                  <a:lnTo>
                    <a:pt x="237" y="296"/>
                  </a:lnTo>
                  <a:cubicBezTo>
                    <a:pt x="242" y="248"/>
                    <a:pt x="262" y="178"/>
                    <a:pt x="369" y="178"/>
                  </a:cubicBezTo>
                  <a:cubicBezTo>
                    <a:pt x="426" y="178"/>
                    <a:pt x="513" y="183"/>
                    <a:pt x="513" y="276"/>
                  </a:cubicBezTo>
                  <a:cubicBezTo>
                    <a:pt x="513" y="323"/>
                    <a:pt x="471" y="337"/>
                    <a:pt x="437" y="343"/>
                  </a:cubicBezTo>
                  <a:lnTo>
                    <a:pt x="242" y="374"/>
                  </a:lnTo>
                  <a:cubicBezTo>
                    <a:pt x="104" y="394"/>
                    <a:pt x="0" y="479"/>
                    <a:pt x="0" y="645"/>
                  </a:cubicBezTo>
                  <a:cubicBezTo>
                    <a:pt x="0" y="820"/>
                    <a:pt x="127" y="891"/>
                    <a:pt x="251" y="891"/>
                  </a:cubicBezTo>
                  <a:cubicBezTo>
                    <a:pt x="397" y="891"/>
                    <a:pt x="468" y="820"/>
                    <a:pt x="519" y="769"/>
                  </a:cubicBezTo>
                  <a:cubicBezTo>
                    <a:pt x="524" y="817"/>
                    <a:pt x="527" y="828"/>
                    <a:pt x="539" y="868"/>
                  </a:cubicBezTo>
                  <a:lnTo>
                    <a:pt x="773" y="868"/>
                  </a:lnTo>
                  <a:lnTo>
                    <a:pt x="773" y="834"/>
                  </a:lnTo>
                  <a:cubicBezTo>
                    <a:pt x="747" y="826"/>
                    <a:pt x="725" y="803"/>
                    <a:pt x="725" y="701"/>
                  </a:cubicBezTo>
                  <a:lnTo>
                    <a:pt x="725" y="245"/>
                  </a:lnTo>
                  <a:cubicBezTo>
                    <a:pt x="725" y="36"/>
                    <a:pt x="510" y="0"/>
                    <a:pt x="395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39" name="Freeform 5"/>
            <p:cNvSpPr>
              <a:spLocks noChangeArrowheads="1"/>
            </p:cNvSpPr>
            <p:nvPr/>
          </p:nvSpPr>
          <p:spPr bwMode="auto">
            <a:xfrm>
              <a:off x="3805238" y="3662363"/>
              <a:ext cx="276225" cy="320675"/>
            </a:xfrm>
            <a:custGeom>
              <a:avLst/>
              <a:gdLst>
                <a:gd name="T0" fmla="*/ 762 w 766"/>
                <a:gd name="T1" fmla="*/ 558 h 889"/>
                <a:gd name="T2" fmla="*/ 762 w 766"/>
                <a:gd name="T3" fmla="*/ 560 h 889"/>
                <a:gd name="T4" fmla="*/ 762 w 766"/>
                <a:gd name="T5" fmla="*/ 560 h 889"/>
                <a:gd name="T6" fmla="*/ 762 w 766"/>
                <a:gd name="T7" fmla="*/ 558 h 889"/>
                <a:gd name="T8" fmla="*/ 384 w 766"/>
                <a:gd name="T9" fmla="*/ 888 h 889"/>
                <a:gd name="T10" fmla="*/ 0 w 766"/>
                <a:gd name="T11" fmla="*/ 467 h 889"/>
                <a:gd name="T12" fmla="*/ 398 w 766"/>
                <a:gd name="T13" fmla="*/ 0 h 889"/>
                <a:gd name="T14" fmla="*/ 765 w 766"/>
                <a:gd name="T15" fmla="*/ 323 h 889"/>
                <a:gd name="T16" fmla="*/ 545 w 766"/>
                <a:gd name="T17" fmla="*/ 323 h 889"/>
                <a:gd name="T18" fmla="*/ 401 w 766"/>
                <a:gd name="T19" fmla="*/ 189 h 889"/>
                <a:gd name="T20" fmla="*/ 229 w 766"/>
                <a:gd name="T21" fmla="*/ 433 h 889"/>
                <a:gd name="T22" fmla="*/ 398 w 766"/>
                <a:gd name="T23" fmla="*/ 707 h 889"/>
                <a:gd name="T24" fmla="*/ 545 w 766"/>
                <a:gd name="T25" fmla="*/ 560 h 889"/>
                <a:gd name="T26" fmla="*/ 762 w 766"/>
                <a:gd name="T27" fmla="*/ 560 h 889"/>
                <a:gd name="T28" fmla="*/ 384 w 766"/>
                <a:gd name="T29" fmla="*/ 888 h 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6" h="889">
                  <a:moveTo>
                    <a:pt x="762" y="558"/>
                  </a:moveTo>
                  <a:cubicBezTo>
                    <a:pt x="762" y="558"/>
                    <a:pt x="762" y="559"/>
                    <a:pt x="762" y="560"/>
                  </a:cubicBezTo>
                  <a:lnTo>
                    <a:pt x="762" y="560"/>
                  </a:lnTo>
                  <a:lnTo>
                    <a:pt x="762" y="558"/>
                  </a:lnTo>
                  <a:close/>
                  <a:moveTo>
                    <a:pt x="384" y="888"/>
                  </a:moveTo>
                  <a:cubicBezTo>
                    <a:pt x="74" y="888"/>
                    <a:pt x="0" y="645"/>
                    <a:pt x="0" y="467"/>
                  </a:cubicBezTo>
                  <a:cubicBezTo>
                    <a:pt x="0" y="195"/>
                    <a:pt x="116" y="0"/>
                    <a:pt x="398" y="0"/>
                  </a:cubicBezTo>
                  <a:cubicBezTo>
                    <a:pt x="528" y="0"/>
                    <a:pt x="743" y="62"/>
                    <a:pt x="765" y="323"/>
                  </a:cubicBezTo>
                  <a:lnTo>
                    <a:pt x="545" y="323"/>
                  </a:lnTo>
                  <a:cubicBezTo>
                    <a:pt x="537" y="268"/>
                    <a:pt x="503" y="180"/>
                    <a:pt x="401" y="189"/>
                  </a:cubicBezTo>
                  <a:cubicBezTo>
                    <a:pt x="263" y="189"/>
                    <a:pt x="229" y="329"/>
                    <a:pt x="229" y="433"/>
                  </a:cubicBezTo>
                  <a:cubicBezTo>
                    <a:pt x="229" y="527"/>
                    <a:pt x="232" y="707"/>
                    <a:pt x="398" y="707"/>
                  </a:cubicBezTo>
                  <a:cubicBezTo>
                    <a:pt x="508" y="707"/>
                    <a:pt x="545" y="600"/>
                    <a:pt x="545" y="560"/>
                  </a:cubicBezTo>
                  <a:lnTo>
                    <a:pt x="762" y="560"/>
                  </a:lnTo>
                  <a:cubicBezTo>
                    <a:pt x="753" y="650"/>
                    <a:pt x="683" y="888"/>
                    <a:pt x="384" y="8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40" name="Freeform 6"/>
            <p:cNvSpPr>
              <a:spLocks noChangeArrowheads="1"/>
            </p:cNvSpPr>
            <p:nvPr/>
          </p:nvSpPr>
          <p:spPr bwMode="auto">
            <a:xfrm>
              <a:off x="4124325" y="3563938"/>
              <a:ext cx="269875" cy="411162"/>
            </a:xfrm>
            <a:custGeom>
              <a:avLst/>
              <a:gdLst>
                <a:gd name="T0" fmla="*/ 750 w 751"/>
                <a:gd name="T1" fmla="*/ 1139 h 1140"/>
                <a:gd name="T2" fmla="*/ 533 w 751"/>
                <a:gd name="T3" fmla="*/ 1139 h 1140"/>
                <a:gd name="T4" fmla="*/ 533 w 751"/>
                <a:gd name="T5" fmla="*/ 626 h 1140"/>
                <a:gd name="T6" fmla="*/ 389 w 751"/>
                <a:gd name="T7" fmla="*/ 460 h 1140"/>
                <a:gd name="T8" fmla="*/ 217 w 751"/>
                <a:gd name="T9" fmla="*/ 654 h 1140"/>
                <a:gd name="T10" fmla="*/ 217 w 751"/>
                <a:gd name="T11" fmla="*/ 1139 h 1140"/>
                <a:gd name="T12" fmla="*/ 0 w 751"/>
                <a:gd name="T13" fmla="*/ 1139 h 1140"/>
                <a:gd name="T14" fmla="*/ 0 w 751"/>
                <a:gd name="T15" fmla="*/ 0 h 1140"/>
                <a:gd name="T16" fmla="*/ 217 w 751"/>
                <a:gd name="T17" fmla="*/ 0 h 1140"/>
                <a:gd name="T18" fmla="*/ 217 w 751"/>
                <a:gd name="T19" fmla="*/ 406 h 1140"/>
                <a:gd name="T20" fmla="*/ 220 w 751"/>
                <a:gd name="T21" fmla="*/ 406 h 1140"/>
                <a:gd name="T22" fmla="*/ 463 w 751"/>
                <a:gd name="T23" fmla="*/ 274 h 1140"/>
                <a:gd name="T24" fmla="*/ 750 w 751"/>
                <a:gd name="T25" fmla="*/ 556 h 1140"/>
                <a:gd name="T26" fmla="*/ 750 w 751"/>
                <a:gd name="T27" fmla="*/ 1139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51" h="1140">
                  <a:moveTo>
                    <a:pt x="750" y="1139"/>
                  </a:moveTo>
                  <a:lnTo>
                    <a:pt x="533" y="1139"/>
                  </a:lnTo>
                  <a:lnTo>
                    <a:pt x="533" y="626"/>
                  </a:lnTo>
                  <a:cubicBezTo>
                    <a:pt x="533" y="564"/>
                    <a:pt x="530" y="460"/>
                    <a:pt x="389" y="460"/>
                  </a:cubicBezTo>
                  <a:cubicBezTo>
                    <a:pt x="293" y="460"/>
                    <a:pt x="217" y="528"/>
                    <a:pt x="217" y="654"/>
                  </a:cubicBezTo>
                  <a:lnTo>
                    <a:pt x="217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17" y="0"/>
                  </a:lnTo>
                  <a:lnTo>
                    <a:pt x="217" y="406"/>
                  </a:lnTo>
                  <a:lnTo>
                    <a:pt x="220" y="406"/>
                  </a:lnTo>
                  <a:cubicBezTo>
                    <a:pt x="248" y="336"/>
                    <a:pt x="341" y="274"/>
                    <a:pt x="463" y="274"/>
                  </a:cubicBezTo>
                  <a:cubicBezTo>
                    <a:pt x="626" y="274"/>
                    <a:pt x="750" y="370"/>
                    <a:pt x="750" y="556"/>
                  </a:cubicBezTo>
                  <a:lnTo>
                    <a:pt x="750" y="113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41" name="Freeform 7"/>
            <p:cNvSpPr>
              <a:spLocks noChangeArrowheads="1"/>
            </p:cNvSpPr>
            <p:nvPr/>
          </p:nvSpPr>
          <p:spPr bwMode="auto">
            <a:xfrm>
              <a:off x="4457700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42" name="Freeform 8"/>
            <p:cNvSpPr>
              <a:spLocks noChangeArrowheads="1"/>
            </p:cNvSpPr>
            <p:nvPr/>
          </p:nvSpPr>
          <p:spPr bwMode="auto">
            <a:xfrm>
              <a:off x="2106613" y="3457575"/>
              <a:ext cx="623887" cy="623888"/>
            </a:xfrm>
            <a:custGeom>
              <a:avLst/>
              <a:gdLst>
                <a:gd name="T0" fmla="*/ 1030 w 1734"/>
                <a:gd name="T1" fmla="*/ 175 h 1732"/>
                <a:gd name="T2" fmla="*/ 1558 w 1734"/>
                <a:gd name="T3" fmla="*/ 702 h 1732"/>
                <a:gd name="T4" fmla="*/ 1733 w 1734"/>
                <a:gd name="T5" fmla="*/ 866 h 1732"/>
                <a:gd name="T6" fmla="*/ 1733 w 1734"/>
                <a:gd name="T7" fmla="*/ 866 h 1732"/>
                <a:gd name="T8" fmla="*/ 1558 w 1734"/>
                <a:gd name="T9" fmla="*/ 1029 h 1732"/>
                <a:gd name="T10" fmla="*/ 1558 w 1734"/>
                <a:gd name="T11" fmla="*/ 1029 h 1732"/>
                <a:gd name="T12" fmla="*/ 1030 w 1734"/>
                <a:gd name="T13" fmla="*/ 1556 h 1732"/>
                <a:gd name="T14" fmla="*/ 866 w 1734"/>
                <a:gd name="T15" fmla="*/ 1731 h 1732"/>
                <a:gd name="T16" fmla="*/ 866 w 1734"/>
                <a:gd name="T17" fmla="*/ 1731 h 1732"/>
                <a:gd name="T18" fmla="*/ 703 w 1734"/>
                <a:gd name="T19" fmla="*/ 1556 h 1732"/>
                <a:gd name="T20" fmla="*/ 175 w 1734"/>
                <a:gd name="T21" fmla="*/ 1029 h 1732"/>
                <a:gd name="T22" fmla="*/ 0 w 1734"/>
                <a:gd name="T23" fmla="*/ 866 h 1732"/>
                <a:gd name="T24" fmla="*/ 0 w 1734"/>
                <a:gd name="T25" fmla="*/ 866 h 1732"/>
                <a:gd name="T26" fmla="*/ 175 w 1734"/>
                <a:gd name="T27" fmla="*/ 702 h 1732"/>
                <a:gd name="T28" fmla="*/ 703 w 1734"/>
                <a:gd name="T29" fmla="*/ 175 h 1732"/>
                <a:gd name="T30" fmla="*/ 866 w 1734"/>
                <a:gd name="T31" fmla="*/ 0 h 1732"/>
                <a:gd name="T32" fmla="*/ 866 w 1734"/>
                <a:gd name="T33" fmla="*/ 0 h 1732"/>
                <a:gd name="T34" fmla="*/ 1030 w 1734"/>
                <a:gd name="T35" fmla="*/ 175 h 1732"/>
                <a:gd name="T36" fmla="*/ 864 w 1734"/>
                <a:gd name="T37" fmla="*/ 1150 h 1732"/>
                <a:gd name="T38" fmla="*/ 1149 w 1734"/>
                <a:gd name="T39" fmla="*/ 866 h 1732"/>
                <a:gd name="T40" fmla="*/ 864 w 1734"/>
                <a:gd name="T41" fmla="*/ 581 h 1732"/>
                <a:gd name="T42" fmla="*/ 581 w 1734"/>
                <a:gd name="T43" fmla="*/ 866 h 1732"/>
                <a:gd name="T44" fmla="*/ 864 w 1734"/>
                <a:gd name="T45" fmla="*/ 1150 h 1732"/>
                <a:gd name="T46" fmla="*/ 488 w 1734"/>
                <a:gd name="T47" fmla="*/ 440 h 1732"/>
                <a:gd name="T48" fmla="*/ 793 w 1734"/>
                <a:gd name="T49" fmla="*/ 440 h 1732"/>
                <a:gd name="T50" fmla="*/ 793 w 1734"/>
                <a:gd name="T51" fmla="*/ 302 h 1732"/>
                <a:gd name="T52" fmla="*/ 488 w 1734"/>
                <a:gd name="T53" fmla="*/ 440 h 1732"/>
                <a:gd name="T54" fmla="*/ 937 w 1734"/>
                <a:gd name="T55" fmla="*/ 440 h 1732"/>
                <a:gd name="T56" fmla="*/ 1242 w 1734"/>
                <a:gd name="T57" fmla="*/ 440 h 1732"/>
                <a:gd name="T58" fmla="*/ 937 w 1734"/>
                <a:gd name="T59" fmla="*/ 302 h 1732"/>
                <a:gd name="T60" fmla="*/ 937 w 1734"/>
                <a:gd name="T61" fmla="*/ 440 h 1732"/>
                <a:gd name="T62" fmla="*/ 864 w 1734"/>
                <a:gd name="T63" fmla="*/ 1435 h 1732"/>
                <a:gd name="T64" fmla="*/ 1242 w 1734"/>
                <a:gd name="T65" fmla="*/ 1294 h 1732"/>
                <a:gd name="T66" fmla="*/ 488 w 1734"/>
                <a:gd name="T67" fmla="*/ 1294 h 1732"/>
                <a:gd name="T68" fmla="*/ 864 w 1734"/>
                <a:gd name="T69" fmla="*/ 1435 h 1732"/>
                <a:gd name="T70" fmla="*/ 864 w 1734"/>
                <a:gd name="T71" fmla="*/ 1009 h 1732"/>
                <a:gd name="T72" fmla="*/ 1008 w 1734"/>
                <a:gd name="T73" fmla="*/ 869 h 1732"/>
                <a:gd name="T74" fmla="*/ 864 w 1734"/>
                <a:gd name="T75" fmla="*/ 728 h 1732"/>
                <a:gd name="T76" fmla="*/ 723 w 1734"/>
                <a:gd name="T77" fmla="*/ 869 h 1732"/>
                <a:gd name="T78" fmla="*/ 864 w 1734"/>
                <a:gd name="T79" fmla="*/ 1009 h 1732"/>
                <a:gd name="T80" fmla="*/ 548 w 1734"/>
                <a:gd name="T81" fmla="*/ 1150 h 1732"/>
                <a:gd name="T82" fmla="*/ 440 w 1734"/>
                <a:gd name="T83" fmla="*/ 866 h 1732"/>
                <a:gd name="T84" fmla="*/ 548 w 1734"/>
                <a:gd name="T85" fmla="*/ 581 h 1732"/>
                <a:gd name="T86" fmla="*/ 373 w 1734"/>
                <a:gd name="T87" fmla="*/ 581 h 1732"/>
                <a:gd name="T88" fmla="*/ 296 w 1734"/>
                <a:gd name="T89" fmla="*/ 866 h 1732"/>
                <a:gd name="T90" fmla="*/ 373 w 1734"/>
                <a:gd name="T91" fmla="*/ 1150 h 1732"/>
                <a:gd name="T92" fmla="*/ 548 w 1734"/>
                <a:gd name="T93" fmla="*/ 1150 h 1732"/>
                <a:gd name="T94" fmla="*/ 1358 w 1734"/>
                <a:gd name="T95" fmla="*/ 1150 h 1732"/>
                <a:gd name="T96" fmla="*/ 1434 w 1734"/>
                <a:gd name="T97" fmla="*/ 866 h 1732"/>
                <a:gd name="T98" fmla="*/ 1358 w 1734"/>
                <a:gd name="T99" fmla="*/ 581 h 1732"/>
                <a:gd name="T100" fmla="*/ 1183 w 1734"/>
                <a:gd name="T101" fmla="*/ 581 h 1732"/>
                <a:gd name="T102" fmla="*/ 1293 w 1734"/>
                <a:gd name="T103" fmla="*/ 866 h 1732"/>
                <a:gd name="T104" fmla="*/ 1183 w 1734"/>
                <a:gd name="T105" fmla="*/ 1150 h 1732"/>
                <a:gd name="T106" fmla="*/ 1358 w 1734"/>
                <a:gd name="T107" fmla="*/ 1150 h 1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734" h="1732">
                  <a:moveTo>
                    <a:pt x="1030" y="175"/>
                  </a:moveTo>
                  <a:cubicBezTo>
                    <a:pt x="1290" y="237"/>
                    <a:pt x="1496" y="440"/>
                    <a:pt x="1558" y="702"/>
                  </a:cubicBezTo>
                  <a:cubicBezTo>
                    <a:pt x="1578" y="790"/>
                    <a:pt x="1640" y="857"/>
                    <a:pt x="1733" y="866"/>
                  </a:cubicBezTo>
                  <a:lnTo>
                    <a:pt x="1733" y="866"/>
                  </a:lnTo>
                  <a:cubicBezTo>
                    <a:pt x="1640" y="874"/>
                    <a:pt x="1578" y="941"/>
                    <a:pt x="1558" y="1029"/>
                  </a:cubicBezTo>
                  <a:lnTo>
                    <a:pt x="1558" y="1029"/>
                  </a:lnTo>
                  <a:cubicBezTo>
                    <a:pt x="1496" y="1288"/>
                    <a:pt x="1290" y="1497"/>
                    <a:pt x="1030" y="1556"/>
                  </a:cubicBezTo>
                  <a:cubicBezTo>
                    <a:pt x="940" y="1576"/>
                    <a:pt x="875" y="1638"/>
                    <a:pt x="866" y="1731"/>
                  </a:cubicBezTo>
                  <a:lnTo>
                    <a:pt x="866" y="1731"/>
                  </a:lnTo>
                  <a:cubicBezTo>
                    <a:pt x="858" y="1638"/>
                    <a:pt x="790" y="1576"/>
                    <a:pt x="703" y="1556"/>
                  </a:cubicBezTo>
                  <a:cubicBezTo>
                    <a:pt x="443" y="1494"/>
                    <a:pt x="237" y="1288"/>
                    <a:pt x="175" y="1029"/>
                  </a:cubicBezTo>
                  <a:cubicBezTo>
                    <a:pt x="155" y="941"/>
                    <a:pt x="93" y="874"/>
                    <a:pt x="0" y="866"/>
                  </a:cubicBezTo>
                  <a:lnTo>
                    <a:pt x="0" y="866"/>
                  </a:lnTo>
                  <a:cubicBezTo>
                    <a:pt x="93" y="857"/>
                    <a:pt x="155" y="790"/>
                    <a:pt x="175" y="702"/>
                  </a:cubicBezTo>
                  <a:cubicBezTo>
                    <a:pt x="237" y="443"/>
                    <a:pt x="440" y="237"/>
                    <a:pt x="703" y="175"/>
                  </a:cubicBezTo>
                  <a:cubicBezTo>
                    <a:pt x="790" y="152"/>
                    <a:pt x="858" y="93"/>
                    <a:pt x="866" y="0"/>
                  </a:cubicBezTo>
                  <a:lnTo>
                    <a:pt x="866" y="0"/>
                  </a:lnTo>
                  <a:cubicBezTo>
                    <a:pt x="872" y="93"/>
                    <a:pt x="940" y="155"/>
                    <a:pt x="1030" y="175"/>
                  </a:cubicBezTo>
                  <a:close/>
                  <a:moveTo>
                    <a:pt x="864" y="1150"/>
                  </a:moveTo>
                  <a:cubicBezTo>
                    <a:pt x="1022" y="1150"/>
                    <a:pt x="1149" y="1023"/>
                    <a:pt x="1149" y="866"/>
                  </a:cubicBezTo>
                  <a:cubicBezTo>
                    <a:pt x="1149" y="708"/>
                    <a:pt x="1022" y="581"/>
                    <a:pt x="864" y="581"/>
                  </a:cubicBezTo>
                  <a:cubicBezTo>
                    <a:pt x="706" y="581"/>
                    <a:pt x="581" y="708"/>
                    <a:pt x="581" y="866"/>
                  </a:cubicBezTo>
                  <a:cubicBezTo>
                    <a:pt x="581" y="1023"/>
                    <a:pt x="708" y="1150"/>
                    <a:pt x="864" y="1150"/>
                  </a:cubicBezTo>
                  <a:close/>
                  <a:moveTo>
                    <a:pt x="488" y="440"/>
                  </a:moveTo>
                  <a:lnTo>
                    <a:pt x="793" y="440"/>
                  </a:lnTo>
                  <a:lnTo>
                    <a:pt x="793" y="302"/>
                  </a:lnTo>
                  <a:cubicBezTo>
                    <a:pt x="677" y="318"/>
                    <a:pt x="573" y="366"/>
                    <a:pt x="488" y="440"/>
                  </a:cubicBezTo>
                  <a:close/>
                  <a:moveTo>
                    <a:pt x="937" y="440"/>
                  </a:moveTo>
                  <a:lnTo>
                    <a:pt x="1242" y="440"/>
                  </a:lnTo>
                  <a:cubicBezTo>
                    <a:pt x="1157" y="366"/>
                    <a:pt x="1053" y="316"/>
                    <a:pt x="937" y="302"/>
                  </a:cubicBezTo>
                  <a:lnTo>
                    <a:pt x="937" y="440"/>
                  </a:lnTo>
                  <a:close/>
                  <a:moveTo>
                    <a:pt x="864" y="1435"/>
                  </a:moveTo>
                  <a:cubicBezTo>
                    <a:pt x="1039" y="1435"/>
                    <a:pt x="1140" y="1381"/>
                    <a:pt x="1242" y="1294"/>
                  </a:cubicBezTo>
                  <a:lnTo>
                    <a:pt x="488" y="1294"/>
                  </a:lnTo>
                  <a:cubicBezTo>
                    <a:pt x="590" y="1381"/>
                    <a:pt x="720" y="1435"/>
                    <a:pt x="864" y="1435"/>
                  </a:cubicBezTo>
                  <a:close/>
                  <a:moveTo>
                    <a:pt x="864" y="1009"/>
                  </a:moveTo>
                  <a:cubicBezTo>
                    <a:pt x="943" y="1009"/>
                    <a:pt x="1008" y="944"/>
                    <a:pt x="1008" y="869"/>
                  </a:cubicBezTo>
                  <a:cubicBezTo>
                    <a:pt x="1008" y="790"/>
                    <a:pt x="946" y="728"/>
                    <a:pt x="864" y="728"/>
                  </a:cubicBezTo>
                  <a:cubicBezTo>
                    <a:pt x="785" y="728"/>
                    <a:pt x="723" y="790"/>
                    <a:pt x="723" y="869"/>
                  </a:cubicBezTo>
                  <a:cubicBezTo>
                    <a:pt x="723" y="944"/>
                    <a:pt x="787" y="1009"/>
                    <a:pt x="864" y="1009"/>
                  </a:cubicBezTo>
                  <a:close/>
                  <a:moveTo>
                    <a:pt x="548" y="1150"/>
                  </a:moveTo>
                  <a:cubicBezTo>
                    <a:pt x="480" y="1074"/>
                    <a:pt x="440" y="975"/>
                    <a:pt x="440" y="866"/>
                  </a:cubicBezTo>
                  <a:cubicBezTo>
                    <a:pt x="440" y="756"/>
                    <a:pt x="480" y="657"/>
                    <a:pt x="548" y="581"/>
                  </a:cubicBezTo>
                  <a:lnTo>
                    <a:pt x="373" y="581"/>
                  </a:lnTo>
                  <a:cubicBezTo>
                    <a:pt x="325" y="666"/>
                    <a:pt x="296" y="762"/>
                    <a:pt x="296" y="866"/>
                  </a:cubicBezTo>
                  <a:cubicBezTo>
                    <a:pt x="296" y="969"/>
                    <a:pt x="325" y="1065"/>
                    <a:pt x="373" y="1150"/>
                  </a:cubicBezTo>
                  <a:lnTo>
                    <a:pt x="548" y="1150"/>
                  </a:lnTo>
                  <a:close/>
                  <a:moveTo>
                    <a:pt x="1358" y="1150"/>
                  </a:moveTo>
                  <a:cubicBezTo>
                    <a:pt x="1406" y="1065"/>
                    <a:pt x="1434" y="969"/>
                    <a:pt x="1434" y="866"/>
                  </a:cubicBezTo>
                  <a:cubicBezTo>
                    <a:pt x="1434" y="762"/>
                    <a:pt x="1406" y="666"/>
                    <a:pt x="1358" y="581"/>
                  </a:cubicBezTo>
                  <a:lnTo>
                    <a:pt x="1183" y="581"/>
                  </a:lnTo>
                  <a:cubicBezTo>
                    <a:pt x="1250" y="657"/>
                    <a:pt x="1293" y="756"/>
                    <a:pt x="1293" y="866"/>
                  </a:cubicBezTo>
                  <a:cubicBezTo>
                    <a:pt x="1293" y="975"/>
                    <a:pt x="1250" y="1074"/>
                    <a:pt x="1183" y="1150"/>
                  </a:cubicBezTo>
                  <a:lnTo>
                    <a:pt x="1358" y="115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43" name="Freeform 9"/>
            <p:cNvSpPr>
              <a:spLocks noChangeArrowheads="1"/>
            </p:cNvSpPr>
            <p:nvPr/>
          </p:nvSpPr>
          <p:spPr bwMode="auto">
            <a:xfrm>
              <a:off x="4718050" y="3551238"/>
              <a:ext cx="366713" cy="433387"/>
            </a:xfrm>
            <a:custGeom>
              <a:avLst/>
              <a:gdLst>
                <a:gd name="T0" fmla="*/ 779 w 1019"/>
                <a:gd name="T1" fmla="*/ 407 h 1205"/>
                <a:gd name="T2" fmla="*/ 525 w 1019"/>
                <a:gd name="T3" fmla="*/ 209 h 1205"/>
                <a:gd name="T4" fmla="*/ 243 w 1019"/>
                <a:gd name="T5" fmla="*/ 610 h 1205"/>
                <a:gd name="T6" fmla="*/ 525 w 1019"/>
                <a:gd name="T7" fmla="*/ 998 h 1205"/>
                <a:gd name="T8" fmla="*/ 779 w 1019"/>
                <a:gd name="T9" fmla="*/ 784 h 1205"/>
                <a:gd name="T10" fmla="*/ 1018 w 1019"/>
                <a:gd name="T11" fmla="*/ 784 h 1205"/>
                <a:gd name="T12" fmla="*/ 522 w 1019"/>
                <a:gd name="T13" fmla="*/ 1204 h 1205"/>
                <a:gd name="T14" fmla="*/ 0 w 1019"/>
                <a:gd name="T15" fmla="*/ 604 h 1205"/>
                <a:gd name="T16" fmla="*/ 525 w 1019"/>
                <a:gd name="T17" fmla="*/ 0 h 1205"/>
                <a:gd name="T18" fmla="*/ 1018 w 1019"/>
                <a:gd name="T19" fmla="*/ 404 h 1205"/>
                <a:gd name="T20" fmla="*/ 779 w 1019"/>
                <a:gd name="T21" fmla="*/ 404 h 1205"/>
                <a:gd name="T22" fmla="*/ 779 w 1019"/>
                <a:gd name="T23" fmla="*/ 407 h 1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19" h="1205">
                  <a:moveTo>
                    <a:pt x="779" y="407"/>
                  </a:moveTo>
                  <a:cubicBezTo>
                    <a:pt x="759" y="339"/>
                    <a:pt x="722" y="209"/>
                    <a:pt x="525" y="209"/>
                  </a:cubicBezTo>
                  <a:cubicBezTo>
                    <a:pt x="409" y="209"/>
                    <a:pt x="243" y="285"/>
                    <a:pt x="243" y="610"/>
                  </a:cubicBezTo>
                  <a:cubicBezTo>
                    <a:pt x="243" y="815"/>
                    <a:pt x="324" y="998"/>
                    <a:pt x="525" y="998"/>
                  </a:cubicBezTo>
                  <a:cubicBezTo>
                    <a:pt x="657" y="998"/>
                    <a:pt x="751" y="922"/>
                    <a:pt x="779" y="784"/>
                  </a:cubicBezTo>
                  <a:lnTo>
                    <a:pt x="1018" y="784"/>
                  </a:lnTo>
                  <a:cubicBezTo>
                    <a:pt x="970" y="1032"/>
                    <a:pt x="810" y="1204"/>
                    <a:pt x="522" y="1204"/>
                  </a:cubicBezTo>
                  <a:cubicBezTo>
                    <a:pt x="217" y="1204"/>
                    <a:pt x="0" y="998"/>
                    <a:pt x="0" y="604"/>
                  </a:cubicBezTo>
                  <a:cubicBezTo>
                    <a:pt x="0" y="203"/>
                    <a:pt x="231" y="0"/>
                    <a:pt x="525" y="0"/>
                  </a:cubicBezTo>
                  <a:cubicBezTo>
                    <a:pt x="866" y="0"/>
                    <a:pt x="1003" y="234"/>
                    <a:pt x="1018" y="404"/>
                  </a:cubicBezTo>
                  <a:lnTo>
                    <a:pt x="779" y="404"/>
                  </a:lnTo>
                  <a:lnTo>
                    <a:pt x="779" y="40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44" name="Freeform 10"/>
            <p:cNvSpPr>
              <a:spLocks noChangeArrowheads="1"/>
            </p:cNvSpPr>
            <p:nvPr/>
          </p:nvSpPr>
          <p:spPr bwMode="auto">
            <a:xfrm>
              <a:off x="5119688" y="3660775"/>
              <a:ext cx="311150" cy="320675"/>
            </a:xfrm>
            <a:custGeom>
              <a:avLst/>
              <a:gdLst>
                <a:gd name="T0" fmla="*/ 432 w 865"/>
                <a:gd name="T1" fmla="*/ 891 h 892"/>
                <a:gd name="T2" fmla="*/ 0 w 865"/>
                <a:gd name="T3" fmla="*/ 445 h 892"/>
                <a:gd name="T4" fmla="*/ 432 w 865"/>
                <a:gd name="T5" fmla="*/ 0 h 892"/>
                <a:gd name="T6" fmla="*/ 864 w 865"/>
                <a:gd name="T7" fmla="*/ 445 h 892"/>
                <a:gd name="T8" fmla="*/ 432 w 865"/>
                <a:gd name="T9" fmla="*/ 891 h 892"/>
                <a:gd name="T10" fmla="*/ 432 w 865"/>
                <a:gd name="T11" fmla="*/ 189 h 892"/>
                <a:gd name="T12" fmla="*/ 229 w 865"/>
                <a:gd name="T13" fmla="*/ 445 h 892"/>
                <a:gd name="T14" fmla="*/ 432 w 865"/>
                <a:gd name="T15" fmla="*/ 702 h 892"/>
                <a:gd name="T16" fmla="*/ 635 w 865"/>
                <a:gd name="T17" fmla="*/ 445 h 892"/>
                <a:gd name="T18" fmla="*/ 432 w 865"/>
                <a:gd name="T19" fmla="*/ 189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5" h="892">
                  <a:moveTo>
                    <a:pt x="432" y="891"/>
                  </a:moveTo>
                  <a:cubicBezTo>
                    <a:pt x="203" y="891"/>
                    <a:pt x="0" y="750"/>
                    <a:pt x="0" y="445"/>
                  </a:cubicBezTo>
                  <a:cubicBezTo>
                    <a:pt x="0" y="141"/>
                    <a:pt x="206" y="0"/>
                    <a:pt x="432" y="0"/>
                  </a:cubicBezTo>
                  <a:cubicBezTo>
                    <a:pt x="661" y="0"/>
                    <a:pt x="864" y="141"/>
                    <a:pt x="864" y="445"/>
                  </a:cubicBezTo>
                  <a:cubicBezTo>
                    <a:pt x="864" y="752"/>
                    <a:pt x="661" y="891"/>
                    <a:pt x="432" y="891"/>
                  </a:cubicBezTo>
                  <a:close/>
                  <a:moveTo>
                    <a:pt x="432" y="189"/>
                  </a:moveTo>
                  <a:cubicBezTo>
                    <a:pt x="260" y="189"/>
                    <a:pt x="229" y="338"/>
                    <a:pt x="229" y="445"/>
                  </a:cubicBezTo>
                  <a:cubicBezTo>
                    <a:pt x="229" y="552"/>
                    <a:pt x="260" y="702"/>
                    <a:pt x="432" y="702"/>
                  </a:cubicBezTo>
                  <a:cubicBezTo>
                    <a:pt x="604" y="702"/>
                    <a:pt x="635" y="552"/>
                    <a:pt x="635" y="445"/>
                  </a:cubicBezTo>
                  <a:cubicBezTo>
                    <a:pt x="635" y="338"/>
                    <a:pt x="604" y="189"/>
                    <a:pt x="432" y="18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45" name="Freeform 11"/>
            <p:cNvSpPr>
              <a:spLocks noChangeArrowheads="1"/>
            </p:cNvSpPr>
            <p:nvPr/>
          </p:nvSpPr>
          <p:spPr bwMode="auto">
            <a:xfrm>
              <a:off x="5475288" y="3660775"/>
              <a:ext cx="276225" cy="312738"/>
            </a:xfrm>
            <a:custGeom>
              <a:avLst/>
              <a:gdLst>
                <a:gd name="T0" fmla="*/ 542 w 766"/>
                <a:gd name="T1" fmla="*/ 868 h 869"/>
                <a:gd name="T2" fmla="*/ 542 w 766"/>
                <a:gd name="T3" fmla="*/ 355 h 869"/>
                <a:gd name="T4" fmla="*/ 398 w 766"/>
                <a:gd name="T5" fmla="*/ 189 h 869"/>
                <a:gd name="T6" fmla="*/ 223 w 766"/>
                <a:gd name="T7" fmla="*/ 383 h 869"/>
                <a:gd name="T8" fmla="*/ 223 w 766"/>
                <a:gd name="T9" fmla="*/ 868 h 869"/>
                <a:gd name="T10" fmla="*/ 0 w 766"/>
                <a:gd name="T11" fmla="*/ 868 h 869"/>
                <a:gd name="T12" fmla="*/ 0 w 766"/>
                <a:gd name="T13" fmla="*/ 23 h 869"/>
                <a:gd name="T14" fmla="*/ 215 w 766"/>
                <a:gd name="T15" fmla="*/ 23 h 869"/>
                <a:gd name="T16" fmla="*/ 215 w 766"/>
                <a:gd name="T17" fmla="*/ 147 h 869"/>
                <a:gd name="T18" fmla="*/ 217 w 766"/>
                <a:gd name="T19" fmla="*/ 147 h 869"/>
                <a:gd name="T20" fmla="*/ 471 w 766"/>
                <a:gd name="T21" fmla="*/ 0 h 869"/>
                <a:gd name="T22" fmla="*/ 765 w 766"/>
                <a:gd name="T23" fmla="*/ 282 h 869"/>
                <a:gd name="T24" fmla="*/ 765 w 766"/>
                <a:gd name="T25" fmla="*/ 868 h 869"/>
                <a:gd name="T26" fmla="*/ 542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542" y="868"/>
                  </a:move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8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  <a:lnTo>
                    <a:pt x="542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46" name="Freeform 12"/>
            <p:cNvSpPr>
              <a:spLocks noChangeArrowheads="1"/>
            </p:cNvSpPr>
            <p:nvPr/>
          </p:nvSpPr>
          <p:spPr bwMode="auto">
            <a:xfrm>
              <a:off x="5791200" y="3660775"/>
              <a:ext cx="279400" cy="320675"/>
            </a:xfrm>
            <a:custGeom>
              <a:avLst/>
              <a:gdLst>
                <a:gd name="T0" fmla="*/ 530 w 777"/>
                <a:gd name="T1" fmla="*/ 282 h 892"/>
                <a:gd name="T2" fmla="*/ 381 w 777"/>
                <a:gd name="T3" fmla="*/ 172 h 892"/>
                <a:gd name="T4" fmla="*/ 245 w 777"/>
                <a:gd name="T5" fmla="*/ 254 h 892"/>
                <a:gd name="T6" fmla="*/ 776 w 777"/>
                <a:gd name="T7" fmla="*/ 600 h 892"/>
                <a:gd name="T8" fmla="*/ 406 w 777"/>
                <a:gd name="T9" fmla="*/ 891 h 892"/>
                <a:gd name="T10" fmla="*/ 0 w 777"/>
                <a:gd name="T11" fmla="*/ 597 h 892"/>
                <a:gd name="T12" fmla="*/ 228 w 777"/>
                <a:gd name="T13" fmla="*/ 597 h 892"/>
                <a:gd name="T14" fmla="*/ 412 w 777"/>
                <a:gd name="T15" fmla="*/ 721 h 892"/>
                <a:gd name="T16" fmla="*/ 553 w 777"/>
                <a:gd name="T17" fmla="*/ 634 h 892"/>
                <a:gd name="T18" fmla="*/ 28 w 777"/>
                <a:gd name="T19" fmla="*/ 282 h 892"/>
                <a:gd name="T20" fmla="*/ 369 w 777"/>
                <a:gd name="T21" fmla="*/ 0 h 892"/>
                <a:gd name="T22" fmla="*/ 750 w 777"/>
                <a:gd name="T23" fmla="*/ 279 h 892"/>
                <a:gd name="T24" fmla="*/ 530 w 777"/>
                <a:gd name="T25" fmla="*/ 279 h 892"/>
                <a:gd name="T26" fmla="*/ 530 w 777"/>
                <a:gd name="T27" fmla="*/ 282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77" h="892">
                  <a:moveTo>
                    <a:pt x="530" y="282"/>
                  </a:moveTo>
                  <a:cubicBezTo>
                    <a:pt x="522" y="229"/>
                    <a:pt x="503" y="172"/>
                    <a:pt x="381" y="172"/>
                  </a:cubicBezTo>
                  <a:cubicBezTo>
                    <a:pt x="260" y="172"/>
                    <a:pt x="245" y="217"/>
                    <a:pt x="245" y="254"/>
                  </a:cubicBezTo>
                  <a:cubicBezTo>
                    <a:pt x="245" y="386"/>
                    <a:pt x="776" y="291"/>
                    <a:pt x="776" y="600"/>
                  </a:cubicBezTo>
                  <a:cubicBezTo>
                    <a:pt x="776" y="846"/>
                    <a:pt x="536" y="891"/>
                    <a:pt x="406" y="891"/>
                  </a:cubicBezTo>
                  <a:cubicBezTo>
                    <a:pt x="214" y="891"/>
                    <a:pt x="5" y="823"/>
                    <a:pt x="0" y="597"/>
                  </a:cubicBezTo>
                  <a:lnTo>
                    <a:pt x="228" y="597"/>
                  </a:lnTo>
                  <a:cubicBezTo>
                    <a:pt x="228" y="668"/>
                    <a:pt x="274" y="721"/>
                    <a:pt x="412" y="721"/>
                  </a:cubicBezTo>
                  <a:cubicBezTo>
                    <a:pt x="527" y="721"/>
                    <a:pt x="553" y="665"/>
                    <a:pt x="553" y="634"/>
                  </a:cubicBezTo>
                  <a:cubicBezTo>
                    <a:pt x="553" y="493"/>
                    <a:pt x="28" y="600"/>
                    <a:pt x="28" y="282"/>
                  </a:cubicBezTo>
                  <a:cubicBezTo>
                    <a:pt x="28" y="158"/>
                    <a:pt x="107" y="0"/>
                    <a:pt x="369" y="0"/>
                  </a:cubicBezTo>
                  <a:cubicBezTo>
                    <a:pt x="536" y="0"/>
                    <a:pt x="734" y="42"/>
                    <a:pt x="750" y="279"/>
                  </a:cubicBezTo>
                  <a:lnTo>
                    <a:pt x="530" y="279"/>
                  </a:lnTo>
                  <a:lnTo>
                    <a:pt x="530" y="28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47" name="Freeform 13"/>
            <p:cNvSpPr>
              <a:spLocks noChangeArrowheads="1"/>
            </p:cNvSpPr>
            <p:nvPr/>
          </p:nvSpPr>
          <p:spPr bwMode="auto">
            <a:xfrm>
              <a:off x="6110288" y="3668713"/>
              <a:ext cx="274637" cy="312737"/>
            </a:xfrm>
            <a:custGeom>
              <a:avLst/>
              <a:gdLst>
                <a:gd name="T0" fmla="*/ 547 w 763"/>
                <a:gd name="T1" fmla="*/ 845 h 869"/>
                <a:gd name="T2" fmla="*/ 547 w 763"/>
                <a:gd name="T3" fmla="*/ 727 h 869"/>
                <a:gd name="T4" fmla="*/ 545 w 763"/>
                <a:gd name="T5" fmla="*/ 727 h 869"/>
                <a:gd name="T6" fmla="*/ 288 w 763"/>
                <a:gd name="T7" fmla="*/ 868 h 869"/>
                <a:gd name="T8" fmla="*/ 0 w 763"/>
                <a:gd name="T9" fmla="*/ 554 h 869"/>
                <a:gd name="T10" fmla="*/ 0 w 763"/>
                <a:gd name="T11" fmla="*/ 0 h 869"/>
                <a:gd name="T12" fmla="*/ 223 w 763"/>
                <a:gd name="T13" fmla="*/ 0 h 869"/>
                <a:gd name="T14" fmla="*/ 223 w 763"/>
                <a:gd name="T15" fmla="*/ 523 h 869"/>
                <a:gd name="T16" fmla="*/ 367 w 763"/>
                <a:gd name="T17" fmla="*/ 679 h 869"/>
                <a:gd name="T18" fmla="*/ 539 w 763"/>
                <a:gd name="T19" fmla="*/ 487 h 869"/>
                <a:gd name="T20" fmla="*/ 539 w 763"/>
                <a:gd name="T21" fmla="*/ 0 h 869"/>
                <a:gd name="T22" fmla="*/ 762 w 763"/>
                <a:gd name="T23" fmla="*/ 0 h 869"/>
                <a:gd name="T24" fmla="*/ 762 w 763"/>
                <a:gd name="T25" fmla="*/ 845 h 869"/>
                <a:gd name="T26" fmla="*/ 547 w 763"/>
                <a:gd name="T27" fmla="*/ 845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3" h="869">
                  <a:moveTo>
                    <a:pt x="547" y="845"/>
                  </a:moveTo>
                  <a:lnTo>
                    <a:pt x="547" y="727"/>
                  </a:lnTo>
                  <a:lnTo>
                    <a:pt x="545" y="727"/>
                  </a:lnTo>
                  <a:cubicBezTo>
                    <a:pt x="494" y="817"/>
                    <a:pt x="403" y="868"/>
                    <a:pt x="288" y="868"/>
                  </a:cubicBezTo>
                  <a:cubicBezTo>
                    <a:pt x="121" y="868"/>
                    <a:pt x="0" y="772"/>
                    <a:pt x="0" y="554"/>
                  </a:cubicBezTo>
                  <a:lnTo>
                    <a:pt x="0" y="0"/>
                  </a:lnTo>
                  <a:lnTo>
                    <a:pt x="223" y="0"/>
                  </a:lnTo>
                  <a:lnTo>
                    <a:pt x="223" y="523"/>
                  </a:lnTo>
                  <a:cubicBezTo>
                    <a:pt x="223" y="653"/>
                    <a:pt x="299" y="679"/>
                    <a:pt x="367" y="679"/>
                  </a:cubicBezTo>
                  <a:cubicBezTo>
                    <a:pt x="440" y="679"/>
                    <a:pt x="539" y="636"/>
                    <a:pt x="539" y="487"/>
                  </a:cubicBezTo>
                  <a:lnTo>
                    <a:pt x="539" y="0"/>
                  </a:lnTo>
                  <a:lnTo>
                    <a:pt x="762" y="0"/>
                  </a:lnTo>
                  <a:lnTo>
                    <a:pt x="762" y="845"/>
                  </a:lnTo>
                  <a:lnTo>
                    <a:pt x="547" y="84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48" name="Freeform 14"/>
            <p:cNvSpPr>
              <a:spLocks noChangeArrowheads="1"/>
            </p:cNvSpPr>
            <p:nvPr/>
          </p:nvSpPr>
          <p:spPr bwMode="auto">
            <a:xfrm>
              <a:off x="6446838" y="3562350"/>
              <a:ext cx="80962" cy="411163"/>
            </a:xfrm>
            <a:custGeom>
              <a:avLst/>
              <a:gdLst>
                <a:gd name="T0" fmla="*/ 223 w 224"/>
                <a:gd name="T1" fmla="*/ 1142 h 1143"/>
                <a:gd name="T2" fmla="*/ 0 w 224"/>
                <a:gd name="T3" fmla="*/ 1142 h 1143"/>
                <a:gd name="T4" fmla="*/ 0 w 224"/>
                <a:gd name="T5" fmla="*/ 0 h 1143"/>
                <a:gd name="T6" fmla="*/ 223 w 224"/>
                <a:gd name="T7" fmla="*/ 0 h 1143"/>
                <a:gd name="T8" fmla="*/ 223 w 224"/>
                <a:gd name="T9" fmla="*/ 1142 h 1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" h="1143">
                  <a:moveTo>
                    <a:pt x="223" y="1142"/>
                  </a:moveTo>
                  <a:lnTo>
                    <a:pt x="0" y="1142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114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49" name="Freeform 15"/>
            <p:cNvSpPr>
              <a:spLocks noChangeArrowheads="1"/>
            </p:cNvSpPr>
            <p:nvPr/>
          </p:nvSpPr>
          <p:spPr bwMode="auto">
            <a:xfrm>
              <a:off x="6572250" y="3587750"/>
              <a:ext cx="171450" cy="388938"/>
            </a:xfrm>
            <a:custGeom>
              <a:avLst/>
              <a:gdLst>
                <a:gd name="T0" fmla="*/ 477 w 478"/>
                <a:gd name="T1" fmla="*/ 226 h 1081"/>
                <a:gd name="T2" fmla="*/ 477 w 478"/>
                <a:gd name="T3" fmla="*/ 384 h 1081"/>
                <a:gd name="T4" fmla="*/ 339 w 478"/>
                <a:gd name="T5" fmla="*/ 384 h 1081"/>
                <a:gd name="T6" fmla="*/ 339 w 478"/>
                <a:gd name="T7" fmla="*/ 843 h 1081"/>
                <a:gd name="T8" fmla="*/ 432 w 478"/>
                <a:gd name="T9" fmla="*/ 910 h 1081"/>
                <a:gd name="T10" fmla="*/ 477 w 478"/>
                <a:gd name="T11" fmla="*/ 907 h 1081"/>
                <a:gd name="T12" fmla="*/ 477 w 478"/>
                <a:gd name="T13" fmla="*/ 1077 h 1081"/>
                <a:gd name="T14" fmla="*/ 372 w 478"/>
                <a:gd name="T15" fmla="*/ 1080 h 1081"/>
                <a:gd name="T16" fmla="*/ 344 w 478"/>
                <a:gd name="T17" fmla="*/ 1080 h 1081"/>
                <a:gd name="T18" fmla="*/ 116 w 478"/>
                <a:gd name="T19" fmla="*/ 896 h 1081"/>
                <a:gd name="T20" fmla="*/ 116 w 478"/>
                <a:gd name="T21" fmla="*/ 386 h 1081"/>
                <a:gd name="T22" fmla="*/ 0 w 478"/>
                <a:gd name="T23" fmla="*/ 386 h 1081"/>
                <a:gd name="T24" fmla="*/ 0 w 478"/>
                <a:gd name="T25" fmla="*/ 228 h 1081"/>
                <a:gd name="T26" fmla="*/ 116 w 478"/>
                <a:gd name="T27" fmla="*/ 228 h 1081"/>
                <a:gd name="T28" fmla="*/ 116 w 478"/>
                <a:gd name="T29" fmla="*/ 0 h 1081"/>
                <a:gd name="T30" fmla="*/ 339 w 478"/>
                <a:gd name="T31" fmla="*/ 0 h 1081"/>
                <a:gd name="T32" fmla="*/ 339 w 478"/>
                <a:gd name="T33" fmla="*/ 226 h 1081"/>
                <a:gd name="T34" fmla="*/ 477 w 478"/>
                <a:gd name="T35" fmla="*/ 226 h 10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8" h="1081">
                  <a:moveTo>
                    <a:pt x="477" y="226"/>
                  </a:moveTo>
                  <a:lnTo>
                    <a:pt x="477" y="384"/>
                  </a:lnTo>
                  <a:lnTo>
                    <a:pt x="339" y="384"/>
                  </a:lnTo>
                  <a:lnTo>
                    <a:pt x="339" y="843"/>
                  </a:lnTo>
                  <a:cubicBezTo>
                    <a:pt x="339" y="891"/>
                    <a:pt x="341" y="910"/>
                    <a:pt x="432" y="910"/>
                  </a:cubicBezTo>
                  <a:cubicBezTo>
                    <a:pt x="446" y="910"/>
                    <a:pt x="463" y="907"/>
                    <a:pt x="477" y="907"/>
                  </a:cubicBezTo>
                  <a:lnTo>
                    <a:pt x="477" y="1077"/>
                  </a:lnTo>
                  <a:cubicBezTo>
                    <a:pt x="443" y="1080"/>
                    <a:pt x="406" y="1080"/>
                    <a:pt x="372" y="1080"/>
                  </a:cubicBezTo>
                  <a:lnTo>
                    <a:pt x="344" y="1080"/>
                  </a:lnTo>
                  <a:cubicBezTo>
                    <a:pt x="152" y="1080"/>
                    <a:pt x="116" y="1006"/>
                    <a:pt x="116" y="896"/>
                  </a:cubicBezTo>
                  <a:lnTo>
                    <a:pt x="116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6" y="228"/>
                  </a:lnTo>
                  <a:lnTo>
                    <a:pt x="116" y="0"/>
                  </a:lnTo>
                  <a:lnTo>
                    <a:pt x="339" y="0"/>
                  </a:lnTo>
                  <a:lnTo>
                    <a:pt x="339" y="226"/>
                  </a:lnTo>
                  <a:lnTo>
                    <a:pt x="477" y="22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50" name="Freeform 16"/>
            <p:cNvSpPr>
              <a:spLocks noChangeArrowheads="1"/>
            </p:cNvSpPr>
            <p:nvPr/>
          </p:nvSpPr>
          <p:spPr bwMode="auto">
            <a:xfrm>
              <a:off x="6800850" y="3559175"/>
              <a:ext cx="80963" cy="414338"/>
            </a:xfrm>
            <a:custGeom>
              <a:avLst/>
              <a:gdLst>
                <a:gd name="T0" fmla="*/ 223 w 224"/>
                <a:gd name="T1" fmla="*/ 206 h 1151"/>
                <a:gd name="T2" fmla="*/ 0 w 224"/>
                <a:gd name="T3" fmla="*/ 206 h 1151"/>
                <a:gd name="T4" fmla="*/ 0 w 224"/>
                <a:gd name="T5" fmla="*/ 0 h 1151"/>
                <a:gd name="T6" fmla="*/ 223 w 224"/>
                <a:gd name="T7" fmla="*/ 0 h 1151"/>
                <a:gd name="T8" fmla="*/ 223 w 224"/>
                <a:gd name="T9" fmla="*/ 206 h 1151"/>
                <a:gd name="T10" fmla="*/ 223 w 224"/>
                <a:gd name="T11" fmla="*/ 305 h 1151"/>
                <a:gd name="T12" fmla="*/ 223 w 224"/>
                <a:gd name="T13" fmla="*/ 1150 h 1151"/>
                <a:gd name="T14" fmla="*/ 0 w 224"/>
                <a:gd name="T15" fmla="*/ 1150 h 1151"/>
                <a:gd name="T16" fmla="*/ 0 w 224"/>
                <a:gd name="T17" fmla="*/ 305 h 1151"/>
                <a:gd name="T18" fmla="*/ 223 w 224"/>
                <a:gd name="T19" fmla="*/ 305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4" h="1151">
                  <a:moveTo>
                    <a:pt x="223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206"/>
                  </a:lnTo>
                  <a:close/>
                  <a:moveTo>
                    <a:pt x="223" y="305"/>
                  </a:moveTo>
                  <a:lnTo>
                    <a:pt x="223" y="1150"/>
                  </a:lnTo>
                  <a:lnTo>
                    <a:pt x="0" y="1150"/>
                  </a:lnTo>
                  <a:lnTo>
                    <a:pt x="0" y="305"/>
                  </a:lnTo>
                  <a:lnTo>
                    <a:pt x="223" y="30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51" name="Freeform 17"/>
            <p:cNvSpPr>
              <a:spLocks noChangeArrowheads="1"/>
            </p:cNvSpPr>
            <p:nvPr/>
          </p:nvSpPr>
          <p:spPr bwMode="auto">
            <a:xfrm>
              <a:off x="6942138" y="3660775"/>
              <a:ext cx="276225" cy="312738"/>
            </a:xfrm>
            <a:custGeom>
              <a:avLst/>
              <a:gdLst>
                <a:gd name="T0" fmla="*/ 765 w 766"/>
                <a:gd name="T1" fmla="*/ 868 h 869"/>
                <a:gd name="T2" fmla="*/ 542 w 766"/>
                <a:gd name="T3" fmla="*/ 868 h 869"/>
                <a:gd name="T4" fmla="*/ 542 w 766"/>
                <a:gd name="T5" fmla="*/ 355 h 869"/>
                <a:gd name="T6" fmla="*/ 398 w 766"/>
                <a:gd name="T7" fmla="*/ 189 h 869"/>
                <a:gd name="T8" fmla="*/ 223 w 766"/>
                <a:gd name="T9" fmla="*/ 383 h 869"/>
                <a:gd name="T10" fmla="*/ 223 w 766"/>
                <a:gd name="T11" fmla="*/ 868 h 869"/>
                <a:gd name="T12" fmla="*/ 0 w 766"/>
                <a:gd name="T13" fmla="*/ 868 h 869"/>
                <a:gd name="T14" fmla="*/ 0 w 766"/>
                <a:gd name="T15" fmla="*/ 23 h 869"/>
                <a:gd name="T16" fmla="*/ 215 w 766"/>
                <a:gd name="T17" fmla="*/ 23 h 869"/>
                <a:gd name="T18" fmla="*/ 215 w 766"/>
                <a:gd name="T19" fmla="*/ 147 h 869"/>
                <a:gd name="T20" fmla="*/ 217 w 766"/>
                <a:gd name="T21" fmla="*/ 147 h 869"/>
                <a:gd name="T22" fmla="*/ 471 w 766"/>
                <a:gd name="T23" fmla="*/ 0 h 869"/>
                <a:gd name="T24" fmla="*/ 765 w 766"/>
                <a:gd name="T25" fmla="*/ 282 h 869"/>
                <a:gd name="T26" fmla="*/ 765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765" y="868"/>
                  </a:moveTo>
                  <a:lnTo>
                    <a:pt x="542" y="868"/>
                  </a:ln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9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52" name="Freeform 18"/>
            <p:cNvSpPr>
              <a:spLocks noChangeArrowheads="1"/>
            </p:cNvSpPr>
            <p:nvPr/>
          </p:nvSpPr>
          <p:spPr bwMode="auto">
            <a:xfrm>
              <a:off x="7259638" y="3660775"/>
              <a:ext cx="293687" cy="438150"/>
            </a:xfrm>
            <a:custGeom>
              <a:avLst/>
              <a:gdLst>
                <a:gd name="T0" fmla="*/ 816 w 817"/>
                <a:gd name="T1" fmla="*/ 26 h 1216"/>
                <a:gd name="T2" fmla="*/ 816 w 817"/>
                <a:gd name="T3" fmla="*/ 826 h 1216"/>
                <a:gd name="T4" fmla="*/ 387 w 817"/>
                <a:gd name="T5" fmla="*/ 1215 h 1216"/>
                <a:gd name="T6" fmla="*/ 17 w 817"/>
                <a:gd name="T7" fmla="*/ 961 h 1216"/>
                <a:gd name="T8" fmla="*/ 260 w 817"/>
                <a:gd name="T9" fmla="*/ 961 h 1216"/>
                <a:gd name="T10" fmla="*/ 415 w 817"/>
                <a:gd name="T11" fmla="*/ 1046 h 1216"/>
                <a:gd name="T12" fmla="*/ 593 w 817"/>
                <a:gd name="T13" fmla="*/ 851 h 1216"/>
                <a:gd name="T14" fmla="*/ 593 w 817"/>
                <a:gd name="T15" fmla="*/ 750 h 1216"/>
                <a:gd name="T16" fmla="*/ 590 w 817"/>
                <a:gd name="T17" fmla="*/ 747 h 1216"/>
                <a:gd name="T18" fmla="*/ 365 w 817"/>
                <a:gd name="T19" fmla="*/ 874 h 1216"/>
                <a:gd name="T20" fmla="*/ 0 w 817"/>
                <a:gd name="T21" fmla="*/ 437 h 1216"/>
                <a:gd name="T22" fmla="*/ 353 w 817"/>
                <a:gd name="T23" fmla="*/ 0 h 1216"/>
                <a:gd name="T24" fmla="*/ 602 w 817"/>
                <a:gd name="T25" fmla="*/ 147 h 1216"/>
                <a:gd name="T26" fmla="*/ 604 w 817"/>
                <a:gd name="T27" fmla="*/ 147 h 1216"/>
                <a:gd name="T28" fmla="*/ 604 w 817"/>
                <a:gd name="T29" fmla="*/ 20 h 1216"/>
                <a:gd name="T30" fmla="*/ 816 w 817"/>
                <a:gd name="T31" fmla="*/ 20 h 1216"/>
                <a:gd name="T32" fmla="*/ 816 w 817"/>
                <a:gd name="T33" fmla="*/ 26 h 1216"/>
                <a:gd name="T34" fmla="*/ 407 w 817"/>
                <a:gd name="T35" fmla="*/ 688 h 1216"/>
                <a:gd name="T36" fmla="*/ 596 w 817"/>
                <a:gd name="T37" fmla="*/ 442 h 1216"/>
                <a:gd name="T38" fmla="*/ 404 w 817"/>
                <a:gd name="T39" fmla="*/ 195 h 1216"/>
                <a:gd name="T40" fmla="*/ 229 w 817"/>
                <a:gd name="T41" fmla="*/ 451 h 1216"/>
                <a:gd name="T42" fmla="*/ 407 w 817"/>
                <a:gd name="T43" fmla="*/ 688 h 1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17" h="1216">
                  <a:moveTo>
                    <a:pt x="816" y="26"/>
                  </a:moveTo>
                  <a:lnTo>
                    <a:pt x="816" y="826"/>
                  </a:lnTo>
                  <a:cubicBezTo>
                    <a:pt x="816" y="973"/>
                    <a:pt x="805" y="1215"/>
                    <a:pt x="387" y="1215"/>
                  </a:cubicBezTo>
                  <a:cubicBezTo>
                    <a:pt x="212" y="1215"/>
                    <a:pt x="29" y="1142"/>
                    <a:pt x="17" y="961"/>
                  </a:cubicBezTo>
                  <a:lnTo>
                    <a:pt x="260" y="961"/>
                  </a:lnTo>
                  <a:cubicBezTo>
                    <a:pt x="269" y="1004"/>
                    <a:pt x="288" y="1046"/>
                    <a:pt x="415" y="1046"/>
                  </a:cubicBezTo>
                  <a:cubicBezTo>
                    <a:pt x="534" y="1046"/>
                    <a:pt x="593" y="990"/>
                    <a:pt x="593" y="851"/>
                  </a:cubicBezTo>
                  <a:lnTo>
                    <a:pt x="593" y="750"/>
                  </a:lnTo>
                  <a:lnTo>
                    <a:pt x="590" y="747"/>
                  </a:lnTo>
                  <a:cubicBezTo>
                    <a:pt x="554" y="812"/>
                    <a:pt x="497" y="874"/>
                    <a:pt x="365" y="874"/>
                  </a:cubicBezTo>
                  <a:cubicBezTo>
                    <a:pt x="161" y="874"/>
                    <a:pt x="0" y="733"/>
                    <a:pt x="0" y="437"/>
                  </a:cubicBezTo>
                  <a:cubicBezTo>
                    <a:pt x="0" y="144"/>
                    <a:pt x="167" y="0"/>
                    <a:pt x="353" y="0"/>
                  </a:cubicBezTo>
                  <a:cubicBezTo>
                    <a:pt x="511" y="0"/>
                    <a:pt x="573" y="93"/>
                    <a:pt x="602" y="147"/>
                  </a:cubicBezTo>
                  <a:lnTo>
                    <a:pt x="604" y="147"/>
                  </a:lnTo>
                  <a:lnTo>
                    <a:pt x="604" y="20"/>
                  </a:lnTo>
                  <a:lnTo>
                    <a:pt x="816" y="20"/>
                  </a:lnTo>
                  <a:lnTo>
                    <a:pt x="816" y="26"/>
                  </a:lnTo>
                  <a:close/>
                  <a:moveTo>
                    <a:pt x="407" y="688"/>
                  </a:moveTo>
                  <a:cubicBezTo>
                    <a:pt x="559" y="688"/>
                    <a:pt x="596" y="558"/>
                    <a:pt x="596" y="442"/>
                  </a:cubicBezTo>
                  <a:cubicBezTo>
                    <a:pt x="596" y="308"/>
                    <a:pt x="528" y="195"/>
                    <a:pt x="404" y="195"/>
                  </a:cubicBezTo>
                  <a:cubicBezTo>
                    <a:pt x="322" y="195"/>
                    <a:pt x="229" y="254"/>
                    <a:pt x="229" y="451"/>
                  </a:cubicBezTo>
                  <a:cubicBezTo>
                    <a:pt x="229" y="561"/>
                    <a:pt x="274" y="688"/>
                    <a:pt x="407" y="6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3" name="図 2" descr="ea60_010_030_dmac [更新済み].wmf"/>
          <p:cNvPicPr preferRelativeResize="0"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226003" y="2167156"/>
            <a:ext cx="2691994" cy="7723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 - 1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4448" y="-1"/>
            <a:ext cx="9150119" cy="2057427"/>
          </a:xfrm>
          <a:prstGeom prst="rect">
            <a:avLst/>
          </a:prstGeom>
        </p:spPr>
      </p:pic>
      <p:grpSp>
        <p:nvGrpSpPr>
          <p:cNvPr id="2" name="Group 48"/>
          <p:cNvGrpSpPr/>
          <p:nvPr userDrawn="1"/>
        </p:nvGrpSpPr>
        <p:grpSpPr>
          <a:xfrm>
            <a:off x="7661372" y="276624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50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51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52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54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56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57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79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80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81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82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83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84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85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86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87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88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89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90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91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92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93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94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95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</p:grpSp>
      <p:sp>
        <p:nvSpPr>
          <p:cNvPr id="11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2742510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  <a:endParaRPr lang="en-US" dirty="0"/>
          </a:p>
          <a:p>
            <a:r>
              <a:rPr lang="en-US" dirty="0"/>
              <a:t>Subtitle placeholder</a:t>
            </a:r>
            <a:endParaRPr lang="en-US" dirty="0"/>
          </a:p>
        </p:txBody>
      </p:sp>
      <p:sp>
        <p:nvSpPr>
          <p:cNvPr id="120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56543"/>
            <a:ext cx="7653702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1 Line HCC Title Slide Placeholder</a:t>
            </a:r>
            <a:endParaRPr lang="en-US" dirty="0"/>
          </a:p>
        </p:txBody>
      </p:sp>
      <p:sp>
        <p:nvSpPr>
          <p:cNvPr id="121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3805052"/>
            <a:ext cx="4633158" cy="307777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  <a:endParaRPr lang="en-US" dirty="0"/>
          </a:p>
        </p:txBody>
      </p:sp>
      <p:sp>
        <p:nvSpPr>
          <p:cNvPr id="12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036033"/>
            <a:ext cx="4633158" cy="276999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endParaRPr lang="en-US" dirty="0"/>
          </a:p>
        </p:txBody>
      </p:sp>
      <p:sp>
        <p:nvSpPr>
          <p:cNvPr id="123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12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187862" y="4313032"/>
            <a:ext cx="4633158" cy="276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280670" indent="0">
              <a:buNone/>
              <a:defRPr sz="1400"/>
            </a:lvl2pPr>
            <a:lvl3pPr marL="574675" indent="0">
              <a:buNone/>
              <a:defRPr sz="1400"/>
            </a:lvl3pPr>
            <a:lvl4pPr marL="855980" indent="0">
              <a:buNone/>
              <a:defRPr sz="1400"/>
            </a:lvl4pPr>
            <a:lvl5pPr marL="1090930" indent="0">
              <a:buNone/>
              <a:defRPr sz="1400"/>
            </a:lvl5pPr>
          </a:lstStyle>
          <a:p>
            <a:pPr lvl="0"/>
            <a:r>
              <a:rPr lang="en-US" dirty="0"/>
              <a:t>Date</a:t>
            </a:r>
            <a:endParaRPr lang="en-US" dirty="0"/>
          </a:p>
        </p:txBody>
      </p:sp>
      <p:grpSp>
        <p:nvGrpSpPr>
          <p:cNvPr id="3" name="Group 33"/>
          <p:cNvGrpSpPr>
            <a:grpSpLocks noChangeAspect="1"/>
          </p:cNvGrpSpPr>
          <p:nvPr userDrawn="1"/>
        </p:nvGrpSpPr>
        <p:grpSpPr>
          <a:xfrm>
            <a:off x="328614" y="271991"/>
            <a:ext cx="1708434" cy="201168"/>
            <a:chOff x="2106613" y="3457575"/>
            <a:chExt cx="5446712" cy="641350"/>
          </a:xfrm>
          <a:solidFill>
            <a:schemeClr val="bg1"/>
          </a:solidFill>
        </p:grpSpPr>
        <p:sp>
          <p:nvSpPr>
            <p:cNvPr id="35" name="Freeform 1"/>
            <p:cNvSpPr>
              <a:spLocks noChangeArrowheads="1"/>
            </p:cNvSpPr>
            <p:nvPr/>
          </p:nvSpPr>
          <p:spPr bwMode="auto">
            <a:xfrm>
              <a:off x="2786063" y="3563938"/>
              <a:ext cx="325437" cy="411162"/>
            </a:xfrm>
            <a:custGeom>
              <a:avLst/>
              <a:gdLst>
                <a:gd name="T0" fmla="*/ 234 w 904"/>
                <a:gd name="T1" fmla="*/ 628 h 1140"/>
                <a:gd name="T2" fmla="*/ 234 w 904"/>
                <a:gd name="T3" fmla="*/ 1139 h 1140"/>
                <a:gd name="T4" fmla="*/ 0 w 904"/>
                <a:gd name="T5" fmla="*/ 1139 h 1140"/>
                <a:gd name="T6" fmla="*/ 0 w 904"/>
                <a:gd name="T7" fmla="*/ 0 h 1140"/>
                <a:gd name="T8" fmla="*/ 234 w 904"/>
                <a:gd name="T9" fmla="*/ 0 h 1140"/>
                <a:gd name="T10" fmla="*/ 234 w 904"/>
                <a:gd name="T11" fmla="*/ 432 h 1140"/>
                <a:gd name="T12" fmla="*/ 669 w 904"/>
                <a:gd name="T13" fmla="*/ 432 h 1140"/>
                <a:gd name="T14" fmla="*/ 669 w 904"/>
                <a:gd name="T15" fmla="*/ 0 h 1140"/>
                <a:gd name="T16" fmla="*/ 903 w 904"/>
                <a:gd name="T17" fmla="*/ 0 h 1140"/>
                <a:gd name="T18" fmla="*/ 903 w 904"/>
                <a:gd name="T19" fmla="*/ 1139 h 1140"/>
                <a:gd name="T20" fmla="*/ 669 w 904"/>
                <a:gd name="T21" fmla="*/ 1139 h 1140"/>
                <a:gd name="T22" fmla="*/ 669 w 904"/>
                <a:gd name="T23" fmla="*/ 628 h 1140"/>
                <a:gd name="T24" fmla="*/ 234 w 904"/>
                <a:gd name="T25" fmla="*/ 628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4" h="1140">
                  <a:moveTo>
                    <a:pt x="234" y="628"/>
                  </a:moveTo>
                  <a:lnTo>
                    <a:pt x="234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34" y="0"/>
                  </a:lnTo>
                  <a:lnTo>
                    <a:pt x="234" y="432"/>
                  </a:lnTo>
                  <a:lnTo>
                    <a:pt x="669" y="432"/>
                  </a:lnTo>
                  <a:lnTo>
                    <a:pt x="669" y="0"/>
                  </a:lnTo>
                  <a:lnTo>
                    <a:pt x="903" y="0"/>
                  </a:lnTo>
                  <a:lnTo>
                    <a:pt x="903" y="1139"/>
                  </a:lnTo>
                  <a:lnTo>
                    <a:pt x="669" y="1139"/>
                  </a:lnTo>
                  <a:lnTo>
                    <a:pt x="669" y="628"/>
                  </a:lnTo>
                  <a:lnTo>
                    <a:pt x="234" y="6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36" name="Freeform 2"/>
            <p:cNvSpPr>
              <a:spLocks noChangeArrowheads="1"/>
            </p:cNvSpPr>
            <p:nvPr/>
          </p:nvSpPr>
          <p:spPr bwMode="auto">
            <a:xfrm>
              <a:off x="3179763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37" name="Freeform 3"/>
            <p:cNvSpPr>
              <a:spLocks noChangeArrowheads="1"/>
            </p:cNvSpPr>
            <p:nvPr/>
          </p:nvSpPr>
          <p:spPr bwMode="auto">
            <a:xfrm>
              <a:off x="3294063" y="3587750"/>
              <a:ext cx="168275" cy="390525"/>
            </a:xfrm>
            <a:custGeom>
              <a:avLst/>
              <a:gdLst>
                <a:gd name="T0" fmla="*/ 466 w 467"/>
                <a:gd name="T1" fmla="*/ 228 h 1083"/>
                <a:gd name="T2" fmla="*/ 466 w 467"/>
                <a:gd name="T3" fmla="*/ 386 h 1083"/>
                <a:gd name="T4" fmla="*/ 330 w 467"/>
                <a:gd name="T5" fmla="*/ 386 h 1083"/>
                <a:gd name="T6" fmla="*/ 330 w 467"/>
                <a:gd name="T7" fmla="*/ 845 h 1083"/>
                <a:gd name="T8" fmla="*/ 421 w 467"/>
                <a:gd name="T9" fmla="*/ 913 h 1083"/>
                <a:gd name="T10" fmla="*/ 466 w 467"/>
                <a:gd name="T11" fmla="*/ 910 h 1083"/>
                <a:gd name="T12" fmla="*/ 466 w 467"/>
                <a:gd name="T13" fmla="*/ 1080 h 1083"/>
                <a:gd name="T14" fmla="*/ 364 w 467"/>
                <a:gd name="T15" fmla="*/ 1082 h 1083"/>
                <a:gd name="T16" fmla="*/ 336 w 467"/>
                <a:gd name="T17" fmla="*/ 1082 h 1083"/>
                <a:gd name="T18" fmla="*/ 113 w 467"/>
                <a:gd name="T19" fmla="*/ 899 h 1083"/>
                <a:gd name="T20" fmla="*/ 113 w 467"/>
                <a:gd name="T21" fmla="*/ 386 h 1083"/>
                <a:gd name="T22" fmla="*/ 0 w 467"/>
                <a:gd name="T23" fmla="*/ 386 h 1083"/>
                <a:gd name="T24" fmla="*/ 0 w 467"/>
                <a:gd name="T25" fmla="*/ 228 h 1083"/>
                <a:gd name="T26" fmla="*/ 113 w 467"/>
                <a:gd name="T27" fmla="*/ 228 h 1083"/>
                <a:gd name="T28" fmla="*/ 113 w 467"/>
                <a:gd name="T29" fmla="*/ 0 h 1083"/>
                <a:gd name="T30" fmla="*/ 330 w 467"/>
                <a:gd name="T31" fmla="*/ 0 h 1083"/>
                <a:gd name="T32" fmla="*/ 330 w 467"/>
                <a:gd name="T33" fmla="*/ 228 h 1083"/>
                <a:gd name="T34" fmla="*/ 466 w 467"/>
                <a:gd name="T35" fmla="*/ 228 h 1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7" h="1083">
                  <a:moveTo>
                    <a:pt x="466" y="228"/>
                  </a:moveTo>
                  <a:lnTo>
                    <a:pt x="466" y="386"/>
                  </a:lnTo>
                  <a:lnTo>
                    <a:pt x="330" y="386"/>
                  </a:lnTo>
                  <a:lnTo>
                    <a:pt x="330" y="845"/>
                  </a:lnTo>
                  <a:cubicBezTo>
                    <a:pt x="330" y="896"/>
                    <a:pt x="333" y="913"/>
                    <a:pt x="421" y="913"/>
                  </a:cubicBezTo>
                  <a:cubicBezTo>
                    <a:pt x="435" y="913"/>
                    <a:pt x="449" y="910"/>
                    <a:pt x="466" y="910"/>
                  </a:cubicBezTo>
                  <a:lnTo>
                    <a:pt x="466" y="1080"/>
                  </a:lnTo>
                  <a:cubicBezTo>
                    <a:pt x="432" y="1080"/>
                    <a:pt x="398" y="1082"/>
                    <a:pt x="364" y="1082"/>
                  </a:cubicBezTo>
                  <a:lnTo>
                    <a:pt x="336" y="1082"/>
                  </a:lnTo>
                  <a:cubicBezTo>
                    <a:pt x="147" y="1082"/>
                    <a:pt x="113" y="1009"/>
                    <a:pt x="113" y="899"/>
                  </a:cubicBezTo>
                  <a:lnTo>
                    <a:pt x="113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3" y="228"/>
                  </a:lnTo>
                  <a:lnTo>
                    <a:pt x="113" y="0"/>
                  </a:lnTo>
                  <a:lnTo>
                    <a:pt x="330" y="0"/>
                  </a:lnTo>
                  <a:lnTo>
                    <a:pt x="330" y="228"/>
                  </a:lnTo>
                  <a:lnTo>
                    <a:pt x="466" y="2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38" name="Freeform 4"/>
            <p:cNvSpPr>
              <a:spLocks noChangeArrowheads="1"/>
            </p:cNvSpPr>
            <p:nvPr/>
          </p:nvSpPr>
          <p:spPr bwMode="auto">
            <a:xfrm>
              <a:off x="3497263" y="3662363"/>
              <a:ext cx="279400" cy="320675"/>
            </a:xfrm>
            <a:custGeom>
              <a:avLst/>
              <a:gdLst>
                <a:gd name="T0" fmla="*/ 510 w 774"/>
                <a:gd name="T1" fmla="*/ 563 h 892"/>
                <a:gd name="T2" fmla="*/ 316 w 774"/>
                <a:gd name="T3" fmla="*/ 730 h 892"/>
                <a:gd name="T4" fmla="*/ 214 w 774"/>
                <a:gd name="T5" fmla="*/ 628 h 892"/>
                <a:gd name="T6" fmla="*/ 361 w 774"/>
                <a:gd name="T7" fmla="*/ 501 h 892"/>
                <a:gd name="T8" fmla="*/ 508 w 774"/>
                <a:gd name="T9" fmla="*/ 456 h 892"/>
                <a:gd name="T10" fmla="*/ 508 w 774"/>
                <a:gd name="T11" fmla="*/ 563 h 892"/>
                <a:gd name="T12" fmla="*/ 510 w 774"/>
                <a:gd name="T13" fmla="*/ 563 h 892"/>
                <a:gd name="T14" fmla="*/ 395 w 774"/>
                <a:gd name="T15" fmla="*/ 0 h 892"/>
                <a:gd name="T16" fmla="*/ 25 w 774"/>
                <a:gd name="T17" fmla="*/ 296 h 892"/>
                <a:gd name="T18" fmla="*/ 237 w 774"/>
                <a:gd name="T19" fmla="*/ 296 h 892"/>
                <a:gd name="T20" fmla="*/ 369 w 774"/>
                <a:gd name="T21" fmla="*/ 178 h 892"/>
                <a:gd name="T22" fmla="*/ 513 w 774"/>
                <a:gd name="T23" fmla="*/ 276 h 892"/>
                <a:gd name="T24" fmla="*/ 437 w 774"/>
                <a:gd name="T25" fmla="*/ 343 h 892"/>
                <a:gd name="T26" fmla="*/ 242 w 774"/>
                <a:gd name="T27" fmla="*/ 374 h 892"/>
                <a:gd name="T28" fmla="*/ 0 w 774"/>
                <a:gd name="T29" fmla="*/ 645 h 892"/>
                <a:gd name="T30" fmla="*/ 251 w 774"/>
                <a:gd name="T31" fmla="*/ 891 h 892"/>
                <a:gd name="T32" fmla="*/ 519 w 774"/>
                <a:gd name="T33" fmla="*/ 769 h 892"/>
                <a:gd name="T34" fmla="*/ 539 w 774"/>
                <a:gd name="T35" fmla="*/ 868 h 892"/>
                <a:gd name="T36" fmla="*/ 773 w 774"/>
                <a:gd name="T37" fmla="*/ 868 h 892"/>
                <a:gd name="T38" fmla="*/ 773 w 774"/>
                <a:gd name="T39" fmla="*/ 834 h 892"/>
                <a:gd name="T40" fmla="*/ 725 w 774"/>
                <a:gd name="T41" fmla="*/ 701 h 892"/>
                <a:gd name="T42" fmla="*/ 725 w 774"/>
                <a:gd name="T43" fmla="*/ 245 h 892"/>
                <a:gd name="T44" fmla="*/ 395 w 774"/>
                <a:gd name="T45" fmla="*/ 0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74" h="892">
                  <a:moveTo>
                    <a:pt x="510" y="563"/>
                  </a:moveTo>
                  <a:cubicBezTo>
                    <a:pt x="510" y="668"/>
                    <a:pt x="412" y="730"/>
                    <a:pt x="316" y="730"/>
                  </a:cubicBezTo>
                  <a:cubicBezTo>
                    <a:pt x="273" y="730"/>
                    <a:pt x="214" y="707"/>
                    <a:pt x="214" y="628"/>
                  </a:cubicBezTo>
                  <a:cubicBezTo>
                    <a:pt x="214" y="535"/>
                    <a:pt x="282" y="515"/>
                    <a:pt x="361" y="501"/>
                  </a:cubicBezTo>
                  <a:cubicBezTo>
                    <a:pt x="451" y="487"/>
                    <a:pt x="488" y="473"/>
                    <a:pt x="508" y="456"/>
                  </a:cubicBezTo>
                  <a:lnTo>
                    <a:pt x="508" y="563"/>
                  </a:lnTo>
                  <a:lnTo>
                    <a:pt x="510" y="563"/>
                  </a:lnTo>
                  <a:close/>
                  <a:moveTo>
                    <a:pt x="395" y="0"/>
                  </a:moveTo>
                  <a:cubicBezTo>
                    <a:pt x="225" y="0"/>
                    <a:pt x="50" y="36"/>
                    <a:pt x="25" y="296"/>
                  </a:cubicBezTo>
                  <a:lnTo>
                    <a:pt x="237" y="296"/>
                  </a:lnTo>
                  <a:cubicBezTo>
                    <a:pt x="242" y="248"/>
                    <a:pt x="262" y="178"/>
                    <a:pt x="369" y="178"/>
                  </a:cubicBezTo>
                  <a:cubicBezTo>
                    <a:pt x="426" y="178"/>
                    <a:pt x="513" y="183"/>
                    <a:pt x="513" y="276"/>
                  </a:cubicBezTo>
                  <a:cubicBezTo>
                    <a:pt x="513" y="323"/>
                    <a:pt x="471" y="337"/>
                    <a:pt x="437" y="343"/>
                  </a:cubicBezTo>
                  <a:lnTo>
                    <a:pt x="242" y="374"/>
                  </a:lnTo>
                  <a:cubicBezTo>
                    <a:pt x="104" y="394"/>
                    <a:pt x="0" y="479"/>
                    <a:pt x="0" y="645"/>
                  </a:cubicBezTo>
                  <a:cubicBezTo>
                    <a:pt x="0" y="820"/>
                    <a:pt x="127" y="891"/>
                    <a:pt x="251" y="891"/>
                  </a:cubicBezTo>
                  <a:cubicBezTo>
                    <a:pt x="397" y="891"/>
                    <a:pt x="468" y="820"/>
                    <a:pt x="519" y="769"/>
                  </a:cubicBezTo>
                  <a:cubicBezTo>
                    <a:pt x="524" y="817"/>
                    <a:pt x="527" y="828"/>
                    <a:pt x="539" y="868"/>
                  </a:cubicBezTo>
                  <a:lnTo>
                    <a:pt x="773" y="868"/>
                  </a:lnTo>
                  <a:lnTo>
                    <a:pt x="773" y="834"/>
                  </a:lnTo>
                  <a:cubicBezTo>
                    <a:pt x="747" y="826"/>
                    <a:pt x="725" y="803"/>
                    <a:pt x="725" y="701"/>
                  </a:cubicBezTo>
                  <a:lnTo>
                    <a:pt x="725" y="245"/>
                  </a:lnTo>
                  <a:cubicBezTo>
                    <a:pt x="725" y="36"/>
                    <a:pt x="510" y="0"/>
                    <a:pt x="395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39" name="Freeform 5"/>
            <p:cNvSpPr>
              <a:spLocks noChangeArrowheads="1"/>
            </p:cNvSpPr>
            <p:nvPr/>
          </p:nvSpPr>
          <p:spPr bwMode="auto">
            <a:xfrm>
              <a:off x="3805238" y="3662363"/>
              <a:ext cx="276225" cy="320675"/>
            </a:xfrm>
            <a:custGeom>
              <a:avLst/>
              <a:gdLst>
                <a:gd name="T0" fmla="*/ 762 w 766"/>
                <a:gd name="T1" fmla="*/ 558 h 889"/>
                <a:gd name="T2" fmla="*/ 762 w 766"/>
                <a:gd name="T3" fmla="*/ 560 h 889"/>
                <a:gd name="T4" fmla="*/ 762 w 766"/>
                <a:gd name="T5" fmla="*/ 560 h 889"/>
                <a:gd name="T6" fmla="*/ 762 w 766"/>
                <a:gd name="T7" fmla="*/ 558 h 889"/>
                <a:gd name="T8" fmla="*/ 384 w 766"/>
                <a:gd name="T9" fmla="*/ 888 h 889"/>
                <a:gd name="T10" fmla="*/ 0 w 766"/>
                <a:gd name="T11" fmla="*/ 467 h 889"/>
                <a:gd name="T12" fmla="*/ 398 w 766"/>
                <a:gd name="T13" fmla="*/ 0 h 889"/>
                <a:gd name="T14" fmla="*/ 765 w 766"/>
                <a:gd name="T15" fmla="*/ 323 h 889"/>
                <a:gd name="T16" fmla="*/ 545 w 766"/>
                <a:gd name="T17" fmla="*/ 323 h 889"/>
                <a:gd name="T18" fmla="*/ 401 w 766"/>
                <a:gd name="T19" fmla="*/ 189 h 889"/>
                <a:gd name="T20" fmla="*/ 229 w 766"/>
                <a:gd name="T21" fmla="*/ 433 h 889"/>
                <a:gd name="T22" fmla="*/ 398 w 766"/>
                <a:gd name="T23" fmla="*/ 707 h 889"/>
                <a:gd name="T24" fmla="*/ 545 w 766"/>
                <a:gd name="T25" fmla="*/ 560 h 889"/>
                <a:gd name="T26" fmla="*/ 762 w 766"/>
                <a:gd name="T27" fmla="*/ 560 h 889"/>
                <a:gd name="T28" fmla="*/ 384 w 766"/>
                <a:gd name="T29" fmla="*/ 888 h 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6" h="889">
                  <a:moveTo>
                    <a:pt x="762" y="558"/>
                  </a:moveTo>
                  <a:cubicBezTo>
                    <a:pt x="762" y="558"/>
                    <a:pt x="762" y="559"/>
                    <a:pt x="762" y="560"/>
                  </a:cubicBezTo>
                  <a:lnTo>
                    <a:pt x="762" y="560"/>
                  </a:lnTo>
                  <a:lnTo>
                    <a:pt x="762" y="558"/>
                  </a:lnTo>
                  <a:close/>
                  <a:moveTo>
                    <a:pt x="384" y="888"/>
                  </a:moveTo>
                  <a:cubicBezTo>
                    <a:pt x="74" y="888"/>
                    <a:pt x="0" y="645"/>
                    <a:pt x="0" y="467"/>
                  </a:cubicBezTo>
                  <a:cubicBezTo>
                    <a:pt x="0" y="195"/>
                    <a:pt x="116" y="0"/>
                    <a:pt x="398" y="0"/>
                  </a:cubicBezTo>
                  <a:cubicBezTo>
                    <a:pt x="528" y="0"/>
                    <a:pt x="743" y="62"/>
                    <a:pt x="765" y="323"/>
                  </a:cubicBezTo>
                  <a:lnTo>
                    <a:pt x="545" y="323"/>
                  </a:lnTo>
                  <a:cubicBezTo>
                    <a:pt x="537" y="268"/>
                    <a:pt x="503" y="180"/>
                    <a:pt x="401" y="189"/>
                  </a:cubicBezTo>
                  <a:cubicBezTo>
                    <a:pt x="263" y="189"/>
                    <a:pt x="229" y="329"/>
                    <a:pt x="229" y="433"/>
                  </a:cubicBezTo>
                  <a:cubicBezTo>
                    <a:pt x="229" y="527"/>
                    <a:pt x="232" y="707"/>
                    <a:pt x="398" y="707"/>
                  </a:cubicBezTo>
                  <a:cubicBezTo>
                    <a:pt x="508" y="707"/>
                    <a:pt x="545" y="600"/>
                    <a:pt x="545" y="560"/>
                  </a:cubicBezTo>
                  <a:lnTo>
                    <a:pt x="762" y="560"/>
                  </a:lnTo>
                  <a:cubicBezTo>
                    <a:pt x="753" y="650"/>
                    <a:pt x="683" y="888"/>
                    <a:pt x="384" y="8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0" name="Freeform 6"/>
            <p:cNvSpPr>
              <a:spLocks noChangeArrowheads="1"/>
            </p:cNvSpPr>
            <p:nvPr/>
          </p:nvSpPr>
          <p:spPr bwMode="auto">
            <a:xfrm>
              <a:off x="4124325" y="3563938"/>
              <a:ext cx="269875" cy="411162"/>
            </a:xfrm>
            <a:custGeom>
              <a:avLst/>
              <a:gdLst>
                <a:gd name="T0" fmla="*/ 750 w 751"/>
                <a:gd name="T1" fmla="*/ 1139 h 1140"/>
                <a:gd name="T2" fmla="*/ 533 w 751"/>
                <a:gd name="T3" fmla="*/ 1139 h 1140"/>
                <a:gd name="T4" fmla="*/ 533 w 751"/>
                <a:gd name="T5" fmla="*/ 626 h 1140"/>
                <a:gd name="T6" fmla="*/ 389 w 751"/>
                <a:gd name="T7" fmla="*/ 460 h 1140"/>
                <a:gd name="T8" fmla="*/ 217 w 751"/>
                <a:gd name="T9" fmla="*/ 654 h 1140"/>
                <a:gd name="T10" fmla="*/ 217 w 751"/>
                <a:gd name="T11" fmla="*/ 1139 h 1140"/>
                <a:gd name="T12" fmla="*/ 0 w 751"/>
                <a:gd name="T13" fmla="*/ 1139 h 1140"/>
                <a:gd name="T14" fmla="*/ 0 w 751"/>
                <a:gd name="T15" fmla="*/ 0 h 1140"/>
                <a:gd name="T16" fmla="*/ 217 w 751"/>
                <a:gd name="T17" fmla="*/ 0 h 1140"/>
                <a:gd name="T18" fmla="*/ 217 w 751"/>
                <a:gd name="T19" fmla="*/ 406 h 1140"/>
                <a:gd name="T20" fmla="*/ 220 w 751"/>
                <a:gd name="T21" fmla="*/ 406 h 1140"/>
                <a:gd name="T22" fmla="*/ 463 w 751"/>
                <a:gd name="T23" fmla="*/ 274 h 1140"/>
                <a:gd name="T24" fmla="*/ 750 w 751"/>
                <a:gd name="T25" fmla="*/ 556 h 1140"/>
                <a:gd name="T26" fmla="*/ 750 w 751"/>
                <a:gd name="T27" fmla="*/ 1139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51" h="1140">
                  <a:moveTo>
                    <a:pt x="750" y="1139"/>
                  </a:moveTo>
                  <a:lnTo>
                    <a:pt x="533" y="1139"/>
                  </a:lnTo>
                  <a:lnTo>
                    <a:pt x="533" y="626"/>
                  </a:lnTo>
                  <a:cubicBezTo>
                    <a:pt x="533" y="564"/>
                    <a:pt x="530" y="460"/>
                    <a:pt x="389" y="460"/>
                  </a:cubicBezTo>
                  <a:cubicBezTo>
                    <a:pt x="293" y="460"/>
                    <a:pt x="217" y="528"/>
                    <a:pt x="217" y="654"/>
                  </a:cubicBezTo>
                  <a:lnTo>
                    <a:pt x="217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17" y="0"/>
                  </a:lnTo>
                  <a:lnTo>
                    <a:pt x="217" y="406"/>
                  </a:lnTo>
                  <a:lnTo>
                    <a:pt x="220" y="406"/>
                  </a:lnTo>
                  <a:cubicBezTo>
                    <a:pt x="248" y="336"/>
                    <a:pt x="341" y="274"/>
                    <a:pt x="463" y="274"/>
                  </a:cubicBezTo>
                  <a:cubicBezTo>
                    <a:pt x="626" y="274"/>
                    <a:pt x="750" y="370"/>
                    <a:pt x="750" y="556"/>
                  </a:cubicBezTo>
                  <a:lnTo>
                    <a:pt x="750" y="113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1" name="Freeform 7"/>
            <p:cNvSpPr>
              <a:spLocks noChangeArrowheads="1"/>
            </p:cNvSpPr>
            <p:nvPr/>
          </p:nvSpPr>
          <p:spPr bwMode="auto">
            <a:xfrm>
              <a:off x="4457700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2" name="Freeform 8"/>
            <p:cNvSpPr>
              <a:spLocks noChangeArrowheads="1"/>
            </p:cNvSpPr>
            <p:nvPr/>
          </p:nvSpPr>
          <p:spPr bwMode="auto">
            <a:xfrm>
              <a:off x="2106613" y="3457575"/>
              <a:ext cx="623887" cy="623888"/>
            </a:xfrm>
            <a:custGeom>
              <a:avLst/>
              <a:gdLst>
                <a:gd name="T0" fmla="*/ 1030 w 1734"/>
                <a:gd name="T1" fmla="*/ 175 h 1732"/>
                <a:gd name="T2" fmla="*/ 1558 w 1734"/>
                <a:gd name="T3" fmla="*/ 702 h 1732"/>
                <a:gd name="T4" fmla="*/ 1733 w 1734"/>
                <a:gd name="T5" fmla="*/ 866 h 1732"/>
                <a:gd name="T6" fmla="*/ 1733 w 1734"/>
                <a:gd name="T7" fmla="*/ 866 h 1732"/>
                <a:gd name="T8" fmla="*/ 1558 w 1734"/>
                <a:gd name="T9" fmla="*/ 1029 h 1732"/>
                <a:gd name="T10" fmla="*/ 1558 w 1734"/>
                <a:gd name="T11" fmla="*/ 1029 h 1732"/>
                <a:gd name="T12" fmla="*/ 1030 w 1734"/>
                <a:gd name="T13" fmla="*/ 1556 h 1732"/>
                <a:gd name="T14" fmla="*/ 866 w 1734"/>
                <a:gd name="T15" fmla="*/ 1731 h 1732"/>
                <a:gd name="T16" fmla="*/ 866 w 1734"/>
                <a:gd name="T17" fmla="*/ 1731 h 1732"/>
                <a:gd name="T18" fmla="*/ 703 w 1734"/>
                <a:gd name="T19" fmla="*/ 1556 h 1732"/>
                <a:gd name="T20" fmla="*/ 175 w 1734"/>
                <a:gd name="T21" fmla="*/ 1029 h 1732"/>
                <a:gd name="T22" fmla="*/ 0 w 1734"/>
                <a:gd name="T23" fmla="*/ 866 h 1732"/>
                <a:gd name="T24" fmla="*/ 0 w 1734"/>
                <a:gd name="T25" fmla="*/ 866 h 1732"/>
                <a:gd name="T26" fmla="*/ 175 w 1734"/>
                <a:gd name="T27" fmla="*/ 702 h 1732"/>
                <a:gd name="T28" fmla="*/ 703 w 1734"/>
                <a:gd name="T29" fmla="*/ 175 h 1732"/>
                <a:gd name="T30" fmla="*/ 866 w 1734"/>
                <a:gd name="T31" fmla="*/ 0 h 1732"/>
                <a:gd name="T32" fmla="*/ 866 w 1734"/>
                <a:gd name="T33" fmla="*/ 0 h 1732"/>
                <a:gd name="T34" fmla="*/ 1030 w 1734"/>
                <a:gd name="T35" fmla="*/ 175 h 1732"/>
                <a:gd name="T36" fmla="*/ 864 w 1734"/>
                <a:gd name="T37" fmla="*/ 1150 h 1732"/>
                <a:gd name="T38" fmla="*/ 1149 w 1734"/>
                <a:gd name="T39" fmla="*/ 866 h 1732"/>
                <a:gd name="T40" fmla="*/ 864 w 1734"/>
                <a:gd name="T41" fmla="*/ 581 h 1732"/>
                <a:gd name="T42" fmla="*/ 581 w 1734"/>
                <a:gd name="T43" fmla="*/ 866 h 1732"/>
                <a:gd name="T44" fmla="*/ 864 w 1734"/>
                <a:gd name="T45" fmla="*/ 1150 h 1732"/>
                <a:gd name="T46" fmla="*/ 488 w 1734"/>
                <a:gd name="T47" fmla="*/ 440 h 1732"/>
                <a:gd name="T48" fmla="*/ 793 w 1734"/>
                <a:gd name="T49" fmla="*/ 440 h 1732"/>
                <a:gd name="T50" fmla="*/ 793 w 1734"/>
                <a:gd name="T51" fmla="*/ 302 h 1732"/>
                <a:gd name="T52" fmla="*/ 488 w 1734"/>
                <a:gd name="T53" fmla="*/ 440 h 1732"/>
                <a:gd name="T54" fmla="*/ 937 w 1734"/>
                <a:gd name="T55" fmla="*/ 440 h 1732"/>
                <a:gd name="T56" fmla="*/ 1242 w 1734"/>
                <a:gd name="T57" fmla="*/ 440 h 1732"/>
                <a:gd name="T58" fmla="*/ 937 w 1734"/>
                <a:gd name="T59" fmla="*/ 302 h 1732"/>
                <a:gd name="T60" fmla="*/ 937 w 1734"/>
                <a:gd name="T61" fmla="*/ 440 h 1732"/>
                <a:gd name="T62" fmla="*/ 864 w 1734"/>
                <a:gd name="T63" fmla="*/ 1435 h 1732"/>
                <a:gd name="T64" fmla="*/ 1242 w 1734"/>
                <a:gd name="T65" fmla="*/ 1294 h 1732"/>
                <a:gd name="T66" fmla="*/ 488 w 1734"/>
                <a:gd name="T67" fmla="*/ 1294 h 1732"/>
                <a:gd name="T68" fmla="*/ 864 w 1734"/>
                <a:gd name="T69" fmla="*/ 1435 h 1732"/>
                <a:gd name="T70" fmla="*/ 864 w 1734"/>
                <a:gd name="T71" fmla="*/ 1009 h 1732"/>
                <a:gd name="T72" fmla="*/ 1008 w 1734"/>
                <a:gd name="T73" fmla="*/ 869 h 1732"/>
                <a:gd name="T74" fmla="*/ 864 w 1734"/>
                <a:gd name="T75" fmla="*/ 728 h 1732"/>
                <a:gd name="T76" fmla="*/ 723 w 1734"/>
                <a:gd name="T77" fmla="*/ 869 h 1732"/>
                <a:gd name="T78" fmla="*/ 864 w 1734"/>
                <a:gd name="T79" fmla="*/ 1009 h 1732"/>
                <a:gd name="T80" fmla="*/ 548 w 1734"/>
                <a:gd name="T81" fmla="*/ 1150 h 1732"/>
                <a:gd name="T82" fmla="*/ 440 w 1734"/>
                <a:gd name="T83" fmla="*/ 866 h 1732"/>
                <a:gd name="T84" fmla="*/ 548 w 1734"/>
                <a:gd name="T85" fmla="*/ 581 h 1732"/>
                <a:gd name="T86" fmla="*/ 373 w 1734"/>
                <a:gd name="T87" fmla="*/ 581 h 1732"/>
                <a:gd name="T88" fmla="*/ 296 w 1734"/>
                <a:gd name="T89" fmla="*/ 866 h 1732"/>
                <a:gd name="T90" fmla="*/ 373 w 1734"/>
                <a:gd name="T91" fmla="*/ 1150 h 1732"/>
                <a:gd name="T92" fmla="*/ 548 w 1734"/>
                <a:gd name="T93" fmla="*/ 1150 h 1732"/>
                <a:gd name="T94" fmla="*/ 1358 w 1734"/>
                <a:gd name="T95" fmla="*/ 1150 h 1732"/>
                <a:gd name="T96" fmla="*/ 1434 w 1734"/>
                <a:gd name="T97" fmla="*/ 866 h 1732"/>
                <a:gd name="T98" fmla="*/ 1358 w 1734"/>
                <a:gd name="T99" fmla="*/ 581 h 1732"/>
                <a:gd name="T100" fmla="*/ 1183 w 1734"/>
                <a:gd name="T101" fmla="*/ 581 h 1732"/>
                <a:gd name="T102" fmla="*/ 1293 w 1734"/>
                <a:gd name="T103" fmla="*/ 866 h 1732"/>
                <a:gd name="T104" fmla="*/ 1183 w 1734"/>
                <a:gd name="T105" fmla="*/ 1150 h 1732"/>
                <a:gd name="T106" fmla="*/ 1358 w 1734"/>
                <a:gd name="T107" fmla="*/ 1150 h 1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734" h="1732">
                  <a:moveTo>
                    <a:pt x="1030" y="175"/>
                  </a:moveTo>
                  <a:cubicBezTo>
                    <a:pt x="1290" y="237"/>
                    <a:pt x="1496" y="440"/>
                    <a:pt x="1558" y="702"/>
                  </a:cubicBezTo>
                  <a:cubicBezTo>
                    <a:pt x="1578" y="790"/>
                    <a:pt x="1640" y="857"/>
                    <a:pt x="1733" y="866"/>
                  </a:cubicBezTo>
                  <a:lnTo>
                    <a:pt x="1733" y="866"/>
                  </a:lnTo>
                  <a:cubicBezTo>
                    <a:pt x="1640" y="874"/>
                    <a:pt x="1578" y="941"/>
                    <a:pt x="1558" y="1029"/>
                  </a:cubicBezTo>
                  <a:lnTo>
                    <a:pt x="1558" y="1029"/>
                  </a:lnTo>
                  <a:cubicBezTo>
                    <a:pt x="1496" y="1288"/>
                    <a:pt x="1290" y="1497"/>
                    <a:pt x="1030" y="1556"/>
                  </a:cubicBezTo>
                  <a:cubicBezTo>
                    <a:pt x="940" y="1576"/>
                    <a:pt x="875" y="1638"/>
                    <a:pt x="866" y="1731"/>
                  </a:cubicBezTo>
                  <a:lnTo>
                    <a:pt x="866" y="1731"/>
                  </a:lnTo>
                  <a:cubicBezTo>
                    <a:pt x="858" y="1638"/>
                    <a:pt x="790" y="1576"/>
                    <a:pt x="703" y="1556"/>
                  </a:cubicBezTo>
                  <a:cubicBezTo>
                    <a:pt x="443" y="1494"/>
                    <a:pt x="237" y="1288"/>
                    <a:pt x="175" y="1029"/>
                  </a:cubicBezTo>
                  <a:cubicBezTo>
                    <a:pt x="155" y="941"/>
                    <a:pt x="93" y="874"/>
                    <a:pt x="0" y="866"/>
                  </a:cubicBezTo>
                  <a:lnTo>
                    <a:pt x="0" y="866"/>
                  </a:lnTo>
                  <a:cubicBezTo>
                    <a:pt x="93" y="857"/>
                    <a:pt x="155" y="790"/>
                    <a:pt x="175" y="702"/>
                  </a:cubicBezTo>
                  <a:cubicBezTo>
                    <a:pt x="237" y="443"/>
                    <a:pt x="440" y="237"/>
                    <a:pt x="703" y="175"/>
                  </a:cubicBezTo>
                  <a:cubicBezTo>
                    <a:pt x="790" y="152"/>
                    <a:pt x="858" y="93"/>
                    <a:pt x="866" y="0"/>
                  </a:cubicBezTo>
                  <a:lnTo>
                    <a:pt x="866" y="0"/>
                  </a:lnTo>
                  <a:cubicBezTo>
                    <a:pt x="872" y="93"/>
                    <a:pt x="940" y="155"/>
                    <a:pt x="1030" y="175"/>
                  </a:cubicBezTo>
                  <a:close/>
                  <a:moveTo>
                    <a:pt x="864" y="1150"/>
                  </a:moveTo>
                  <a:cubicBezTo>
                    <a:pt x="1022" y="1150"/>
                    <a:pt x="1149" y="1023"/>
                    <a:pt x="1149" y="866"/>
                  </a:cubicBezTo>
                  <a:cubicBezTo>
                    <a:pt x="1149" y="708"/>
                    <a:pt x="1022" y="581"/>
                    <a:pt x="864" y="581"/>
                  </a:cubicBezTo>
                  <a:cubicBezTo>
                    <a:pt x="706" y="581"/>
                    <a:pt x="581" y="708"/>
                    <a:pt x="581" y="866"/>
                  </a:cubicBezTo>
                  <a:cubicBezTo>
                    <a:pt x="581" y="1023"/>
                    <a:pt x="708" y="1150"/>
                    <a:pt x="864" y="1150"/>
                  </a:cubicBezTo>
                  <a:close/>
                  <a:moveTo>
                    <a:pt x="488" y="440"/>
                  </a:moveTo>
                  <a:lnTo>
                    <a:pt x="793" y="440"/>
                  </a:lnTo>
                  <a:lnTo>
                    <a:pt x="793" y="302"/>
                  </a:lnTo>
                  <a:cubicBezTo>
                    <a:pt x="677" y="318"/>
                    <a:pt x="573" y="366"/>
                    <a:pt x="488" y="440"/>
                  </a:cubicBezTo>
                  <a:close/>
                  <a:moveTo>
                    <a:pt x="937" y="440"/>
                  </a:moveTo>
                  <a:lnTo>
                    <a:pt x="1242" y="440"/>
                  </a:lnTo>
                  <a:cubicBezTo>
                    <a:pt x="1157" y="366"/>
                    <a:pt x="1053" y="316"/>
                    <a:pt x="937" y="302"/>
                  </a:cubicBezTo>
                  <a:lnTo>
                    <a:pt x="937" y="440"/>
                  </a:lnTo>
                  <a:close/>
                  <a:moveTo>
                    <a:pt x="864" y="1435"/>
                  </a:moveTo>
                  <a:cubicBezTo>
                    <a:pt x="1039" y="1435"/>
                    <a:pt x="1140" y="1381"/>
                    <a:pt x="1242" y="1294"/>
                  </a:cubicBezTo>
                  <a:lnTo>
                    <a:pt x="488" y="1294"/>
                  </a:lnTo>
                  <a:cubicBezTo>
                    <a:pt x="590" y="1381"/>
                    <a:pt x="720" y="1435"/>
                    <a:pt x="864" y="1435"/>
                  </a:cubicBezTo>
                  <a:close/>
                  <a:moveTo>
                    <a:pt x="864" y="1009"/>
                  </a:moveTo>
                  <a:cubicBezTo>
                    <a:pt x="943" y="1009"/>
                    <a:pt x="1008" y="944"/>
                    <a:pt x="1008" y="869"/>
                  </a:cubicBezTo>
                  <a:cubicBezTo>
                    <a:pt x="1008" y="790"/>
                    <a:pt x="946" y="728"/>
                    <a:pt x="864" y="728"/>
                  </a:cubicBezTo>
                  <a:cubicBezTo>
                    <a:pt x="785" y="728"/>
                    <a:pt x="723" y="790"/>
                    <a:pt x="723" y="869"/>
                  </a:cubicBezTo>
                  <a:cubicBezTo>
                    <a:pt x="723" y="944"/>
                    <a:pt x="787" y="1009"/>
                    <a:pt x="864" y="1009"/>
                  </a:cubicBezTo>
                  <a:close/>
                  <a:moveTo>
                    <a:pt x="548" y="1150"/>
                  </a:moveTo>
                  <a:cubicBezTo>
                    <a:pt x="480" y="1074"/>
                    <a:pt x="440" y="975"/>
                    <a:pt x="440" y="866"/>
                  </a:cubicBezTo>
                  <a:cubicBezTo>
                    <a:pt x="440" y="756"/>
                    <a:pt x="480" y="657"/>
                    <a:pt x="548" y="581"/>
                  </a:cubicBezTo>
                  <a:lnTo>
                    <a:pt x="373" y="581"/>
                  </a:lnTo>
                  <a:cubicBezTo>
                    <a:pt x="325" y="666"/>
                    <a:pt x="296" y="762"/>
                    <a:pt x="296" y="866"/>
                  </a:cubicBezTo>
                  <a:cubicBezTo>
                    <a:pt x="296" y="969"/>
                    <a:pt x="325" y="1065"/>
                    <a:pt x="373" y="1150"/>
                  </a:cubicBezTo>
                  <a:lnTo>
                    <a:pt x="548" y="1150"/>
                  </a:lnTo>
                  <a:close/>
                  <a:moveTo>
                    <a:pt x="1358" y="1150"/>
                  </a:moveTo>
                  <a:cubicBezTo>
                    <a:pt x="1406" y="1065"/>
                    <a:pt x="1434" y="969"/>
                    <a:pt x="1434" y="866"/>
                  </a:cubicBezTo>
                  <a:cubicBezTo>
                    <a:pt x="1434" y="762"/>
                    <a:pt x="1406" y="666"/>
                    <a:pt x="1358" y="581"/>
                  </a:cubicBezTo>
                  <a:lnTo>
                    <a:pt x="1183" y="581"/>
                  </a:lnTo>
                  <a:cubicBezTo>
                    <a:pt x="1250" y="657"/>
                    <a:pt x="1293" y="756"/>
                    <a:pt x="1293" y="866"/>
                  </a:cubicBezTo>
                  <a:cubicBezTo>
                    <a:pt x="1293" y="975"/>
                    <a:pt x="1250" y="1074"/>
                    <a:pt x="1183" y="1150"/>
                  </a:cubicBezTo>
                  <a:lnTo>
                    <a:pt x="1358" y="115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3" name="Freeform 9"/>
            <p:cNvSpPr>
              <a:spLocks noChangeArrowheads="1"/>
            </p:cNvSpPr>
            <p:nvPr/>
          </p:nvSpPr>
          <p:spPr bwMode="auto">
            <a:xfrm>
              <a:off x="4718050" y="3551238"/>
              <a:ext cx="366713" cy="433387"/>
            </a:xfrm>
            <a:custGeom>
              <a:avLst/>
              <a:gdLst>
                <a:gd name="T0" fmla="*/ 779 w 1019"/>
                <a:gd name="T1" fmla="*/ 407 h 1205"/>
                <a:gd name="T2" fmla="*/ 525 w 1019"/>
                <a:gd name="T3" fmla="*/ 209 h 1205"/>
                <a:gd name="T4" fmla="*/ 243 w 1019"/>
                <a:gd name="T5" fmla="*/ 610 h 1205"/>
                <a:gd name="T6" fmla="*/ 525 w 1019"/>
                <a:gd name="T7" fmla="*/ 998 h 1205"/>
                <a:gd name="T8" fmla="*/ 779 w 1019"/>
                <a:gd name="T9" fmla="*/ 784 h 1205"/>
                <a:gd name="T10" fmla="*/ 1018 w 1019"/>
                <a:gd name="T11" fmla="*/ 784 h 1205"/>
                <a:gd name="T12" fmla="*/ 522 w 1019"/>
                <a:gd name="T13" fmla="*/ 1204 h 1205"/>
                <a:gd name="T14" fmla="*/ 0 w 1019"/>
                <a:gd name="T15" fmla="*/ 604 h 1205"/>
                <a:gd name="T16" fmla="*/ 525 w 1019"/>
                <a:gd name="T17" fmla="*/ 0 h 1205"/>
                <a:gd name="T18" fmla="*/ 1018 w 1019"/>
                <a:gd name="T19" fmla="*/ 404 h 1205"/>
                <a:gd name="T20" fmla="*/ 779 w 1019"/>
                <a:gd name="T21" fmla="*/ 404 h 1205"/>
                <a:gd name="T22" fmla="*/ 779 w 1019"/>
                <a:gd name="T23" fmla="*/ 407 h 1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19" h="1205">
                  <a:moveTo>
                    <a:pt x="779" y="407"/>
                  </a:moveTo>
                  <a:cubicBezTo>
                    <a:pt x="759" y="339"/>
                    <a:pt x="722" y="209"/>
                    <a:pt x="525" y="209"/>
                  </a:cubicBezTo>
                  <a:cubicBezTo>
                    <a:pt x="409" y="209"/>
                    <a:pt x="243" y="285"/>
                    <a:pt x="243" y="610"/>
                  </a:cubicBezTo>
                  <a:cubicBezTo>
                    <a:pt x="243" y="815"/>
                    <a:pt x="324" y="998"/>
                    <a:pt x="525" y="998"/>
                  </a:cubicBezTo>
                  <a:cubicBezTo>
                    <a:pt x="657" y="998"/>
                    <a:pt x="751" y="922"/>
                    <a:pt x="779" y="784"/>
                  </a:cubicBezTo>
                  <a:lnTo>
                    <a:pt x="1018" y="784"/>
                  </a:lnTo>
                  <a:cubicBezTo>
                    <a:pt x="970" y="1032"/>
                    <a:pt x="810" y="1204"/>
                    <a:pt x="522" y="1204"/>
                  </a:cubicBezTo>
                  <a:cubicBezTo>
                    <a:pt x="217" y="1204"/>
                    <a:pt x="0" y="998"/>
                    <a:pt x="0" y="604"/>
                  </a:cubicBezTo>
                  <a:cubicBezTo>
                    <a:pt x="0" y="203"/>
                    <a:pt x="231" y="0"/>
                    <a:pt x="525" y="0"/>
                  </a:cubicBezTo>
                  <a:cubicBezTo>
                    <a:pt x="866" y="0"/>
                    <a:pt x="1003" y="234"/>
                    <a:pt x="1018" y="404"/>
                  </a:cubicBezTo>
                  <a:lnTo>
                    <a:pt x="779" y="404"/>
                  </a:lnTo>
                  <a:lnTo>
                    <a:pt x="779" y="40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4" name="Freeform 10"/>
            <p:cNvSpPr>
              <a:spLocks noChangeArrowheads="1"/>
            </p:cNvSpPr>
            <p:nvPr/>
          </p:nvSpPr>
          <p:spPr bwMode="auto">
            <a:xfrm>
              <a:off x="5119688" y="3660775"/>
              <a:ext cx="311150" cy="320675"/>
            </a:xfrm>
            <a:custGeom>
              <a:avLst/>
              <a:gdLst>
                <a:gd name="T0" fmla="*/ 432 w 865"/>
                <a:gd name="T1" fmla="*/ 891 h 892"/>
                <a:gd name="T2" fmla="*/ 0 w 865"/>
                <a:gd name="T3" fmla="*/ 445 h 892"/>
                <a:gd name="T4" fmla="*/ 432 w 865"/>
                <a:gd name="T5" fmla="*/ 0 h 892"/>
                <a:gd name="T6" fmla="*/ 864 w 865"/>
                <a:gd name="T7" fmla="*/ 445 h 892"/>
                <a:gd name="T8" fmla="*/ 432 w 865"/>
                <a:gd name="T9" fmla="*/ 891 h 892"/>
                <a:gd name="T10" fmla="*/ 432 w 865"/>
                <a:gd name="T11" fmla="*/ 189 h 892"/>
                <a:gd name="T12" fmla="*/ 229 w 865"/>
                <a:gd name="T13" fmla="*/ 445 h 892"/>
                <a:gd name="T14" fmla="*/ 432 w 865"/>
                <a:gd name="T15" fmla="*/ 702 h 892"/>
                <a:gd name="T16" fmla="*/ 635 w 865"/>
                <a:gd name="T17" fmla="*/ 445 h 892"/>
                <a:gd name="T18" fmla="*/ 432 w 865"/>
                <a:gd name="T19" fmla="*/ 189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5" h="892">
                  <a:moveTo>
                    <a:pt x="432" y="891"/>
                  </a:moveTo>
                  <a:cubicBezTo>
                    <a:pt x="203" y="891"/>
                    <a:pt x="0" y="750"/>
                    <a:pt x="0" y="445"/>
                  </a:cubicBezTo>
                  <a:cubicBezTo>
                    <a:pt x="0" y="141"/>
                    <a:pt x="206" y="0"/>
                    <a:pt x="432" y="0"/>
                  </a:cubicBezTo>
                  <a:cubicBezTo>
                    <a:pt x="661" y="0"/>
                    <a:pt x="864" y="141"/>
                    <a:pt x="864" y="445"/>
                  </a:cubicBezTo>
                  <a:cubicBezTo>
                    <a:pt x="864" y="752"/>
                    <a:pt x="661" y="891"/>
                    <a:pt x="432" y="891"/>
                  </a:cubicBezTo>
                  <a:close/>
                  <a:moveTo>
                    <a:pt x="432" y="189"/>
                  </a:moveTo>
                  <a:cubicBezTo>
                    <a:pt x="260" y="189"/>
                    <a:pt x="229" y="338"/>
                    <a:pt x="229" y="445"/>
                  </a:cubicBezTo>
                  <a:cubicBezTo>
                    <a:pt x="229" y="552"/>
                    <a:pt x="260" y="702"/>
                    <a:pt x="432" y="702"/>
                  </a:cubicBezTo>
                  <a:cubicBezTo>
                    <a:pt x="604" y="702"/>
                    <a:pt x="635" y="552"/>
                    <a:pt x="635" y="445"/>
                  </a:cubicBezTo>
                  <a:cubicBezTo>
                    <a:pt x="635" y="338"/>
                    <a:pt x="604" y="189"/>
                    <a:pt x="432" y="18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5" name="Freeform 11"/>
            <p:cNvSpPr>
              <a:spLocks noChangeArrowheads="1"/>
            </p:cNvSpPr>
            <p:nvPr/>
          </p:nvSpPr>
          <p:spPr bwMode="auto">
            <a:xfrm>
              <a:off x="5475288" y="3660775"/>
              <a:ext cx="276225" cy="312738"/>
            </a:xfrm>
            <a:custGeom>
              <a:avLst/>
              <a:gdLst>
                <a:gd name="T0" fmla="*/ 542 w 766"/>
                <a:gd name="T1" fmla="*/ 868 h 869"/>
                <a:gd name="T2" fmla="*/ 542 w 766"/>
                <a:gd name="T3" fmla="*/ 355 h 869"/>
                <a:gd name="T4" fmla="*/ 398 w 766"/>
                <a:gd name="T5" fmla="*/ 189 h 869"/>
                <a:gd name="T6" fmla="*/ 223 w 766"/>
                <a:gd name="T7" fmla="*/ 383 h 869"/>
                <a:gd name="T8" fmla="*/ 223 w 766"/>
                <a:gd name="T9" fmla="*/ 868 h 869"/>
                <a:gd name="T10" fmla="*/ 0 w 766"/>
                <a:gd name="T11" fmla="*/ 868 h 869"/>
                <a:gd name="T12" fmla="*/ 0 w 766"/>
                <a:gd name="T13" fmla="*/ 23 h 869"/>
                <a:gd name="T14" fmla="*/ 215 w 766"/>
                <a:gd name="T15" fmla="*/ 23 h 869"/>
                <a:gd name="T16" fmla="*/ 215 w 766"/>
                <a:gd name="T17" fmla="*/ 147 h 869"/>
                <a:gd name="T18" fmla="*/ 217 w 766"/>
                <a:gd name="T19" fmla="*/ 147 h 869"/>
                <a:gd name="T20" fmla="*/ 471 w 766"/>
                <a:gd name="T21" fmla="*/ 0 h 869"/>
                <a:gd name="T22" fmla="*/ 765 w 766"/>
                <a:gd name="T23" fmla="*/ 282 h 869"/>
                <a:gd name="T24" fmla="*/ 765 w 766"/>
                <a:gd name="T25" fmla="*/ 868 h 869"/>
                <a:gd name="T26" fmla="*/ 542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542" y="868"/>
                  </a:move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8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  <a:lnTo>
                    <a:pt x="542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6" name="Freeform 12"/>
            <p:cNvSpPr>
              <a:spLocks noChangeArrowheads="1"/>
            </p:cNvSpPr>
            <p:nvPr/>
          </p:nvSpPr>
          <p:spPr bwMode="auto">
            <a:xfrm>
              <a:off x="5791200" y="3660775"/>
              <a:ext cx="279400" cy="320675"/>
            </a:xfrm>
            <a:custGeom>
              <a:avLst/>
              <a:gdLst>
                <a:gd name="T0" fmla="*/ 530 w 777"/>
                <a:gd name="T1" fmla="*/ 282 h 892"/>
                <a:gd name="T2" fmla="*/ 381 w 777"/>
                <a:gd name="T3" fmla="*/ 172 h 892"/>
                <a:gd name="T4" fmla="*/ 245 w 777"/>
                <a:gd name="T5" fmla="*/ 254 h 892"/>
                <a:gd name="T6" fmla="*/ 776 w 777"/>
                <a:gd name="T7" fmla="*/ 600 h 892"/>
                <a:gd name="T8" fmla="*/ 406 w 777"/>
                <a:gd name="T9" fmla="*/ 891 h 892"/>
                <a:gd name="T10" fmla="*/ 0 w 777"/>
                <a:gd name="T11" fmla="*/ 597 h 892"/>
                <a:gd name="T12" fmla="*/ 228 w 777"/>
                <a:gd name="T13" fmla="*/ 597 h 892"/>
                <a:gd name="T14" fmla="*/ 412 w 777"/>
                <a:gd name="T15" fmla="*/ 721 h 892"/>
                <a:gd name="T16" fmla="*/ 553 w 777"/>
                <a:gd name="T17" fmla="*/ 634 h 892"/>
                <a:gd name="T18" fmla="*/ 28 w 777"/>
                <a:gd name="T19" fmla="*/ 282 h 892"/>
                <a:gd name="T20" fmla="*/ 369 w 777"/>
                <a:gd name="T21" fmla="*/ 0 h 892"/>
                <a:gd name="T22" fmla="*/ 750 w 777"/>
                <a:gd name="T23" fmla="*/ 279 h 892"/>
                <a:gd name="T24" fmla="*/ 530 w 777"/>
                <a:gd name="T25" fmla="*/ 279 h 892"/>
                <a:gd name="T26" fmla="*/ 530 w 777"/>
                <a:gd name="T27" fmla="*/ 282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77" h="892">
                  <a:moveTo>
                    <a:pt x="530" y="282"/>
                  </a:moveTo>
                  <a:cubicBezTo>
                    <a:pt x="522" y="229"/>
                    <a:pt x="503" y="172"/>
                    <a:pt x="381" y="172"/>
                  </a:cubicBezTo>
                  <a:cubicBezTo>
                    <a:pt x="260" y="172"/>
                    <a:pt x="245" y="217"/>
                    <a:pt x="245" y="254"/>
                  </a:cubicBezTo>
                  <a:cubicBezTo>
                    <a:pt x="245" y="386"/>
                    <a:pt x="776" y="291"/>
                    <a:pt x="776" y="600"/>
                  </a:cubicBezTo>
                  <a:cubicBezTo>
                    <a:pt x="776" y="846"/>
                    <a:pt x="536" y="891"/>
                    <a:pt x="406" y="891"/>
                  </a:cubicBezTo>
                  <a:cubicBezTo>
                    <a:pt x="214" y="891"/>
                    <a:pt x="5" y="823"/>
                    <a:pt x="0" y="597"/>
                  </a:cubicBezTo>
                  <a:lnTo>
                    <a:pt x="228" y="597"/>
                  </a:lnTo>
                  <a:cubicBezTo>
                    <a:pt x="228" y="668"/>
                    <a:pt x="274" y="721"/>
                    <a:pt x="412" y="721"/>
                  </a:cubicBezTo>
                  <a:cubicBezTo>
                    <a:pt x="527" y="721"/>
                    <a:pt x="553" y="665"/>
                    <a:pt x="553" y="634"/>
                  </a:cubicBezTo>
                  <a:cubicBezTo>
                    <a:pt x="553" y="493"/>
                    <a:pt x="28" y="600"/>
                    <a:pt x="28" y="282"/>
                  </a:cubicBezTo>
                  <a:cubicBezTo>
                    <a:pt x="28" y="158"/>
                    <a:pt x="107" y="0"/>
                    <a:pt x="369" y="0"/>
                  </a:cubicBezTo>
                  <a:cubicBezTo>
                    <a:pt x="536" y="0"/>
                    <a:pt x="734" y="42"/>
                    <a:pt x="750" y="279"/>
                  </a:cubicBezTo>
                  <a:lnTo>
                    <a:pt x="530" y="279"/>
                  </a:lnTo>
                  <a:lnTo>
                    <a:pt x="530" y="28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7" name="Freeform 13"/>
            <p:cNvSpPr>
              <a:spLocks noChangeArrowheads="1"/>
            </p:cNvSpPr>
            <p:nvPr/>
          </p:nvSpPr>
          <p:spPr bwMode="auto">
            <a:xfrm>
              <a:off x="6110288" y="3668713"/>
              <a:ext cx="274637" cy="312737"/>
            </a:xfrm>
            <a:custGeom>
              <a:avLst/>
              <a:gdLst>
                <a:gd name="T0" fmla="*/ 547 w 763"/>
                <a:gd name="T1" fmla="*/ 845 h 869"/>
                <a:gd name="T2" fmla="*/ 547 w 763"/>
                <a:gd name="T3" fmla="*/ 727 h 869"/>
                <a:gd name="T4" fmla="*/ 545 w 763"/>
                <a:gd name="T5" fmla="*/ 727 h 869"/>
                <a:gd name="T6" fmla="*/ 288 w 763"/>
                <a:gd name="T7" fmla="*/ 868 h 869"/>
                <a:gd name="T8" fmla="*/ 0 w 763"/>
                <a:gd name="T9" fmla="*/ 554 h 869"/>
                <a:gd name="T10" fmla="*/ 0 w 763"/>
                <a:gd name="T11" fmla="*/ 0 h 869"/>
                <a:gd name="T12" fmla="*/ 223 w 763"/>
                <a:gd name="T13" fmla="*/ 0 h 869"/>
                <a:gd name="T14" fmla="*/ 223 w 763"/>
                <a:gd name="T15" fmla="*/ 523 h 869"/>
                <a:gd name="T16" fmla="*/ 367 w 763"/>
                <a:gd name="T17" fmla="*/ 679 h 869"/>
                <a:gd name="T18" fmla="*/ 539 w 763"/>
                <a:gd name="T19" fmla="*/ 487 h 869"/>
                <a:gd name="T20" fmla="*/ 539 w 763"/>
                <a:gd name="T21" fmla="*/ 0 h 869"/>
                <a:gd name="T22" fmla="*/ 762 w 763"/>
                <a:gd name="T23" fmla="*/ 0 h 869"/>
                <a:gd name="T24" fmla="*/ 762 w 763"/>
                <a:gd name="T25" fmla="*/ 845 h 869"/>
                <a:gd name="T26" fmla="*/ 547 w 763"/>
                <a:gd name="T27" fmla="*/ 845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3" h="869">
                  <a:moveTo>
                    <a:pt x="547" y="845"/>
                  </a:moveTo>
                  <a:lnTo>
                    <a:pt x="547" y="727"/>
                  </a:lnTo>
                  <a:lnTo>
                    <a:pt x="545" y="727"/>
                  </a:lnTo>
                  <a:cubicBezTo>
                    <a:pt x="494" y="817"/>
                    <a:pt x="403" y="868"/>
                    <a:pt x="288" y="868"/>
                  </a:cubicBezTo>
                  <a:cubicBezTo>
                    <a:pt x="121" y="868"/>
                    <a:pt x="0" y="772"/>
                    <a:pt x="0" y="554"/>
                  </a:cubicBezTo>
                  <a:lnTo>
                    <a:pt x="0" y="0"/>
                  </a:lnTo>
                  <a:lnTo>
                    <a:pt x="223" y="0"/>
                  </a:lnTo>
                  <a:lnTo>
                    <a:pt x="223" y="523"/>
                  </a:lnTo>
                  <a:cubicBezTo>
                    <a:pt x="223" y="653"/>
                    <a:pt x="299" y="679"/>
                    <a:pt x="367" y="679"/>
                  </a:cubicBezTo>
                  <a:cubicBezTo>
                    <a:pt x="440" y="679"/>
                    <a:pt x="539" y="636"/>
                    <a:pt x="539" y="487"/>
                  </a:cubicBezTo>
                  <a:lnTo>
                    <a:pt x="539" y="0"/>
                  </a:lnTo>
                  <a:lnTo>
                    <a:pt x="762" y="0"/>
                  </a:lnTo>
                  <a:lnTo>
                    <a:pt x="762" y="845"/>
                  </a:lnTo>
                  <a:lnTo>
                    <a:pt x="547" y="84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8" name="Freeform 14"/>
            <p:cNvSpPr>
              <a:spLocks noChangeArrowheads="1"/>
            </p:cNvSpPr>
            <p:nvPr/>
          </p:nvSpPr>
          <p:spPr bwMode="auto">
            <a:xfrm>
              <a:off x="6446838" y="3562350"/>
              <a:ext cx="80962" cy="411163"/>
            </a:xfrm>
            <a:custGeom>
              <a:avLst/>
              <a:gdLst>
                <a:gd name="T0" fmla="*/ 223 w 224"/>
                <a:gd name="T1" fmla="*/ 1142 h 1143"/>
                <a:gd name="T2" fmla="*/ 0 w 224"/>
                <a:gd name="T3" fmla="*/ 1142 h 1143"/>
                <a:gd name="T4" fmla="*/ 0 w 224"/>
                <a:gd name="T5" fmla="*/ 0 h 1143"/>
                <a:gd name="T6" fmla="*/ 223 w 224"/>
                <a:gd name="T7" fmla="*/ 0 h 1143"/>
                <a:gd name="T8" fmla="*/ 223 w 224"/>
                <a:gd name="T9" fmla="*/ 1142 h 1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" h="1143">
                  <a:moveTo>
                    <a:pt x="223" y="1142"/>
                  </a:moveTo>
                  <a:lnTo>
                    <a:pt x="0" y="1142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114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53" name="Freeform 15"/>
            <p:cNvSpPr>
              <a:spLocks noChangeArrowheads="1"/>
            </p:cNvSpPr>
            <p:nvPr/>
          </p:nvSpPr>
          <p:spPr bwMode="auto">
            <a:xfrm>
              <a:off x="6572250" y="3587750"/>
              <a:ext cx="171450" cy="388938"/>
            </a:xfrm>
            <a:custGeom>
              <a:avLst/>
              <a:gdLst>
                <a:gd name="T0" fmla="*/ 477 w 478"/>
                <a:gd name="T1" fmla="*/ 226 h 1081"/>
                <a:gd name="T2" fmla="*/ 477 w 478"/>
                <a:gd name="T3" fmla="*/ 384 h 1081"/>
                <a:gd name="T4" fmla="*/ 339 w 478"/>
                <a:gd name="T5" fmla="*/ 384 h 1081"/>
                <a:gd name="T6" fmla="*/ 339 w 478"/>
                <a:gd name="T7" fmla="*/ 843 h 1081"/>
                <a:gd name="T8" fmla="*/ 432 w 478"/>
                <a:gd name="T9" fmla="*/ 910 h 1081"/>
                <a:gd name="T10" fmla="*/ 477 w 478"/>
                <a:gd name="T11" fmla="*/ 907 h 1081"/>
                <a:gd name="T12" fmla="*/ 477 w 478"/>
                <a:gd name="T13" fmla="*/ 1077 h 1081"/>
                <a:gd name="T14" fmla="*/ 372 w 478"/>
                <a:gd name="T15" fmla="*/ 1080 h 1081"/>
                <a:gd name="T16" fmla="*/ 344 w 478"/>
                <a:gd name="T17" fmla="*/ 1080 h 1081"/>
                <a:gd name="T18" fmla="*/ 116 w 478"/>
                <a:gd name="T19" fmla="*/ 896 h 1081"/>
                <a:gd name="T20" fmla="*/ 116 w 478"/>
                <a:gd name="T21" fmla="*/ 386 h 1081"/>
                <a:gd name="T22" fmla="*/ 0 w 478"/>
                <a:gd name="T23" fmla="*/ 386 h 1081"/>
                <a:gd name="T24" fmla="*/ 0 w 478"/>
                <a:gd name="T25" fmla="*/ 228 h 1081"/>
                <a:gd name="T26" fmla="*/ 116 w 478"/>
                <a:gd name="T27" fmla="*/ 228 h 1081"/>
                <a:gd name="T28" fmla="*/ 116 w 478"/>
                <a:gd name="T29" fmla="*/ 0 h 1081"/>
                <a:gd name="T30" fmla="*/ 339 w 478"/>
                <a:gd name="T31" fmla="*/ 0 h 1081"/>
                <a:gd name="T32" fmla="*/ 339 w 478"/>
                <a:gd name="T33" fmla="*/ 226 h 1081"/>
                <a:gd name="T34" fmla="*/ 477 w 478"/>
                <a:gd name="T35" fmla="*/ 226 h 10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8" h="1081">
                  <a:moveTo>
                    <a:pt x="477" y="226"/>
                  </a:moveTo>
                  <a:lnTo>
                    <a:pt x="477" y="384"/>
                  </a:lnTo>
                  <a:lnTo>
                    <a:pt x="339" y="384"/>
                  </a:lnTo>
                  <a:lnTo>
                    <a:pt x="339" y="843"/>
                  </a:lnTo>
                  <a:cubicBezTo>
                    <a:pt x="339" y="891"/>
                    <a:pt x="341" y="910"/>
                    <a:pt x="432" y="910"/>
                  </a:cubicBezTo>
                  <a:cubicBezTo>
                    <a:pt x="446" y="910"/>
                    <a:pt x="463" y="907"/>
                    <a:pt x="477" y="907"/>
                  </a:cubicBezTo>
                  <a:lnTo>
                    <a:pt x="477" y="1077"/>
                  </a:lnTo>
                  <a:cubicBezTo>
                    <a:pt x="443" y="1080"/>
                    <a:pt x="406" y="1080"/>
                    <a:pt x="372" y="1080"/>
                  </a:cubicBezTo>
                  <a:lnTo>
                    <a:pt x="344" y="1080"/>
                  </a:lnTo>
                  <a:cubicBezTo>
                    <a:pt x="152" y="1080"/>
                    <a:pt x="116" y="1006"/>
                    <a:pt x="116" y="896"/>
                  </a:cubicBezTo>
                  <a:lnTo>
                    <a:pt x="116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6" y="228"/>
                  </a:lnTo>
                  <a:lnTo>
                    <a:pt x="116" y="0"/>
                  </a:lnTo>
                  <a:lnTo>
                    <a:pt x="339" y="0"/>
                  </a:lnTo>
                  <a:lnTo>
                    <a:pt x="339" y="226"/>
                  </a:lnTo>
                  <a:lnTo>
                    <a:pt x="477" y="22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55" name="Freeform 16"/>
            <p:cNvSpPr>
              <a:spLocks noChangeArrowheads="1"/>
            </p:cNvSpPr>
            <p:nvPr/>
          </p:nvSpPr>
          <p:spPr bwMode="auto">
            <a:xfrm>
              <a:off x="6800850" y="3559175"/>
              <a:ext cx="80963" cy="414338"/>
            </a:xfrm>
            <a:custGeom>
              <a:avLst/>
              <a:gdLst>
                <a:gd name="T0" fmla="*/ 223 w 224"/>
                <a:gd name="T1" fmla="*/ 206 h 1151"/>
                <a:gd name="T2" fmla="*/ 0 w 224"/>
                <a:gd name="T3" fmla="*/ 206 h 1151"/>
                <a:gd name="T4" fmla="*/ 0 w 224"/>
                <a:gd name="T5" fmla="*/ 0 h 1151"/>
                <a:gd name="T6" fmla="*/ 223 w 224"/>
                <a:gd name="T7" fmla="*/ 0 h 1151"/>
                <a:gd name="T8" fmla="*/ 223 w 224"/>
                <a:gd name="T9" fmla="*/ 206 h 1151"/>
                <a:gd name="T10" fmla="*/ 223 w 224"/>
                <a:gd name="T11" fmla="*/ 305 h 1151"/>
                <a:gd name="T12" fmla="*/ 223 w 224"/>
                <a:gd name="T13" fmla="*/ 1150 h 1151"/>
                <a:gd name="T14" fmla="*/ 0 w 224"/>
                <a:gd name="T15" fmla="*/ 1150 h 1151"/>
                <a:gd name="T16" fmla="*/ 0 w 224"/>
                <a:gd name="T17" fmla="*/ 305 h 1151"/>
                <a:gd name="T18" fmla="*/ 223 w 224"/>
                <a:gd name="T19" fmla="*/ 305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4" h="1151">
                  <a:moveTo>
                    <a:pt x="223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206"/>
                  </a:lnTo>
                  <a:close/>
                  <a:moveTo>
                    <a:pt x="223" y="305"/>
                  </a:moveTo>
                  <a:lnTo>
                    <a:pt x="223" y="1150"/>
                  </a:lnTo>
                  <a:lnTo>
                    <a:pt x="0" y="1150"/>
                  </a:lnTo>
                  <a:lnTo>
                    <a:pt x="0" y="305"/>
                  </a:lnTo>
                  <a:lnTo>
                    <a:pt x="223" y="30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58" name="Freeform 17"/>
            <p:cNvSpPr>
              <a:spLocks noChangeArrowheads="1"/>
            </p:cNvSpPr>
            <p:nvPr/>
          </p:nvSpPr>
          <p:spPr bwMode="auto">
            <a:xfrm>
              <a:off x="6942138" y="3660775"/>
              <a:ext cx="276225" cy="312738"/>
            </a:xfrm>
            <a:custGeom>
              <a:avLst/>
              <a:gdLst>
                <a:gd name="T0" fmla="*/ 765 w 766"/>
                <a:gd name="T1" fmla="*/ 868 h 869"/>
                <a:gd name="T2" fmla="*/ 542 w 766"/>
                <a:gd name="T3" fmla="*/ 868 h 869"/>
                <a:gd name="T4" fmla="*/ 542 w 766"/>
                <a:gd name="T5" fmla="*/ 355 h 869"/>
                <a:gd name="T6" fmla="*/ 398 w 766"/>
                <a:gd name="T7" fmla="*/ 189 h 869"/>
                <a:gd name="T8" fmla="*/ 223 w 766"/>
                <a:gd name="T9" fmla="*/ 383 h 869"/>
                <a:gd name="T10" fmla="*/ 223 w 766"/>
                <a:gd name="T11" fmla="*/ 868 h 869"/>
                <a:gd name="T12" fmla="*/ 0 w 766"/>
                <a:gd name="T13" fmla="*/ 868 h 869"/>
                <a:gd name="T14" fmla="*/ 0 w 766"/>
                <a:gd name="T15" fmla="*/ 23 h 869"/>
                <a:gd name="T16" fmla="*/ 215 w 766"/>
                <a:gd name="T17" fmla="*/ 23 h 869"/>
                <a:gd name="T18" fmla="*/ 215 w 766"/>
                <a:gd name="T19" fmla="*/ 147 h 869"/>
                <a:gd name="T20" fmla="*/ 217 w 766"/>
                <a:gd name="T21" fmla="*/ 147 h 869"/>
                <a:gd name="T22" fmla="*/ 471 w 766"/>
                <a:gd name="T23" fmla="*/ 0 h 869"/>
                <a:gd name="T24" fmla="*/ 765 w 766"/>
                <a:gd name="T25" fmla="*/ 282 h 869"/>
                <a:gd name="T26" fmla="*/ 765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765" y="868"/>
                  </a:moveTo>
                  <a:lnTo>
                    <a:pt x="542" y="868"/>
                  </a:ln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9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59" name="Freeform 18"/>
            <p:cNvSpPr>
              <a:spLocks noChangeArrowheads="1"/>
            </p:cNvSpPr>
            <p:nvPr/>
          </p:nvSpPr>
          <p:spPr bwMode="auto">
            <a:xfrm>
              <a:off x="7259638" y="3660775"/>
              <a:ext cx="293687" cy="438150"/>
            </a:xfrm>
            <a:custGeom>
              <a:avLst/>
              <a:gdLst>
                <a:gd name="T0" fmla="*/ 816 w 817"/>
                <a:gd name="T1" fmla="*/ 26 h 1216"/>
                <a:gd name="T2" fmla="*/ 816 w 817"/>
                <a:gd name="T3" fmla="*/ 826 h 1216"/>
                <a:gd name="T4" fmla="*/ 387 w 817"/>
                <a:gd name="T5" fmla="*/ 1215 h 1216"/>
                <a:gd name="T6" fmla="*/ 17 w 817"/>
                <a:gd name="T7" fmla="*/ 961 h 1216"/>
                <a:gd name="T8" fmla="*/ 260 w 817"/>
                <a:gd name="T9" fmla="*/ 961 h 1216"/>
                <a:gd name="T10" fmla="*/ 415 w 817"/>
                <a:gd name="T11" fmla="*/ 1046 h 1216"/>
                <a:gd name="T12" fmla="*/ 593 w 817"/>
                <a:gd name="T13" fmla="*/ 851 h 1216"/>
                <a:gd name="T14" fmla="*/ 593 w 817"/>
                <a:gd name="T15" fmla="*/ 750 h 1216"/>
                <a:gd name="T16" fmla="*/ 590 w 817"/>
                <a:gd name="T17" fmla="*/ 747 h 1216"/>
                <a:gd name="T18" fmla="*/ 365 w 817"/>
                <a:gd name="T19" fmla="*/ 874 h 1216"/>
                <a:gd name="T20" fmla="*/ 0 w 817"/>
                <a:gd name="T21" fmla="*/ 437 h 1216"/>
                <a:gd name="T22" fmla="*/ 353 w 817"/>
                <a:gd name="T23" fmla="*/ 0 h 1216"/>
                <a:gd name="T24" fmla="*/ 602 w 817"/>
                <a:gd name="T25" fmla="*/ 147 h 1216"/>
                <a:gd name="T26" fmla="*/ 604 w 817"/>
                <a:gd name="T27" fmla="*/ 147 h 1216"/>
                <a:gd name="T28" fmla="*/ 604 w 817"/>
                <a:gd name="T29" fmla="*/ 20 h 1216"/>
                <a:gd name="T30" fmla="*/ 816 w 817"/>
                <a:gd name="T31" fmla="*/ 20 h 1216"/>
                <a:gd name="T32" fmla="*/ 816 w 817"/>
                <a:gd name="T33" fmla="*/ 26 h 1216"/>
                <a:gd name="T34" fmla="*/ 407 w 817"/>
                <a:gd name="T35" fmla="*/ 688 h 1216"/>
                <a:gd name="T36" fmla="*/ 596 w 817"/>
                <a:gd name="T37" fmla="*/ 442 h 1216"/>
                <a:gd name="T38" fmla="*/ 404 w 817"/>
                <a:gd name="T39" fmla="*/ 195 h 1216"/>
                <a:gd name="T40" fmla="*/ 229 w 817"/>
                <a:gd name="T41" fmla="*/ 451 h 1216"/>
                <a:gd name="T42" fmla="*/ 407 w 817"/>
                <a:gd name="T43" fmla="*/ 688 h 1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17" h="1216">
                  <a:moveTo>
                    <a:pt x="816" y="26"/>
                  </a:moveTo>
                  <a:lnTo>
                    <a:pt x="816" y="826"/>
                  </a:lnTo>
                  <a:cubicBezTo>
                    <a:pt x="816" y="973"/>
                    <a:pt x="805" y="1215"/>
                    <a:pt x="387" y="1215"/>
                  </a:cubicBezTo>
                  <a:cubicBezTo>
                    <a:pt x="212" y="1215"/>
                    <a:pt x="29" y="1142"/>
                    <a:pt x="17" y="961"/>
                  </a:cubicBezTo>
                  <a:lnTo>
                    <a:pt x="260" y="961"/>
                  </a:lnTo>
                  <a:cubicBezTo>
                    <a:pt x="269" y="1004"/>
                    <a:pt x="288" y="1046"/>
                    <a:pt x="415" y="1046"/>
                  </a:cubicBezTo>
                  <a:cubicBezTo>
                    <a:pt x="534" y="1046"/>
                    <a:pt x="593" y="990"/>
                    <a:pt x="593" y="851"/>
                  </a:cubicBezTo>
                  <a:lnTo>
                    <a:pt x="593" y="750"/>
                  </a:lnTo>
                  <a:lnTo>
                    <a:pt x="590" y="747"/>
                  </a:lnTo>
                  <a:cubicBezTo>
                    <a:pt x="554" y="812"/>
                    <a:pt x="497" y="874"/>
                    <a:pt x="365" y="874"/>
                  </a:cubicBezTo>
                  <a:cubicBezTo>
                    <a:pt x="161" y="874"/>
                    <a:pt x="0" y="733"/>
                    <a:pt x="0" y="437"/>
                  </a:cubicBezTo>
                  <a:cubicBezTo>
                    <a:pt x="0" y="144"/>
                    <a:pt x="167" y="0"/>
                    <a:pt x="353" y="0"/>
                  </a:cubicBezTo>
                  <a:cubicBezTo>
                    <a:pt x="511" y="0"/>
                    <a:pt x="573" y="93"/>
                    <a:pt x="602" y="147"/>
                  </a:cubicBezTo>
                  <a:lnTo>
                    <a:pt x="604" y="147"/>
                  </a:lnTo>
                  <a:lnTo>
                    <a:pt x="604" y="20"/>
                  </a:lnTo>
                  <a:lnTo>
                    <a:pt x="816" y="20"/>
                  </a:lnTo>
                  <a:lnTo>
                    <a:pt x="816" y="26"/>
                  </a:lnTo>
                  <a:close/>
                  <a:moveTo>
                    <a:pt x="407" y="688"/>
                  </a:moveTo>
                  <a:cubicBezTo>
                    <a:pt x="559" y="688"/>
                    <a:pt x="596" y="558"/>
                    <a:pt x="596" y="442"/>
                  </a:cubicBezTo>
                  <a:cubicBezTo>
                    <a:pt x="596" y="308"/>
                    <a:pt x="528" y="195"/>
                    <a:pt x="404" y="195"/>
                  </a:cubicBezTo>
                  <a:cubicBezTo>
                    <a:pt x="322" y="195"/>
                    <a:pt x="229" y="254"/>
                    <a:pt x="229" y="451"/>
                  </a:cubicBezTo>
                  <a:cubicBezTo>
                    <a:pt x="229" y="561"/>
                    <a:pt x="274" y="688"/>
                    <a:pt x="407" y="6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Slide - 1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7474" y="0"/>
            <a:ext cx="9151471" cy="2057426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1152" y="-9246"/>
            <a:ext cx="9144000" cy="2066672"/>
          </a:xfrm>
          <a:prstGeom prst="rect">
            <a:avLst/>
          </a:prstGeom>
          <a:solidFill>
            <a:srgbClr val="0000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3" name="Group 48"/>
          <p:cNvGrpSpPr/>
          <p:nvPr userDrawn="1"/>
        </p:nvGrpSpPr>
        <p:grpSpPr>
          <a:xfrm>
            <a:off x="7661372" y="276624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50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51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52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54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56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57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79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80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81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82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83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84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85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86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87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88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89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90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91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92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93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94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95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</p:grpSp>
      <p:sp>
        <p:nvSpPr>
          <p:cNvPr id="11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2742510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  <a:endParaRPr lang="en-US" dirty="0"/>
          </a:p>
          <a:p>
            <a:r>
              <a:rPr lang="en-US" dirty="0"/>
              <a:t>Subtitle placeholder</a:t>
            </a:r>
            <a:endParaRPr lang="en-US" dirty="0"/>
          </a:p>
        </p:txBody>
      </p:sp>
      <p:sp>
        <p:nvSpPr>
          <p:cNvPr id="120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56543"/>
            <a:ext cx="7653702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1 Line HCC Title Slide Placeholder</a:t>
            </a:r>
            <a:endParaRPr lang="en-US" dirty="0"/>
          </a:p>
        </p:txBody>
      </p:sp>
      <p:sp>
        <p:nvSpPr>
          <p:cNvPr id="121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3805052"/>
            <a:ext cx="4633158" cy="307777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  <a:endParaRPr lang="en-US" dirty="0"/>
          </a:p>
        </p:txBody>
      </p:sp>
      <p:sp>
        <p:nvSpPr>
          <p:cNvPr id="12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036033"/>
            <a:ext cx="4633158" cy="276999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endParaRPr lang="en-US" dirty="0"/>
          </a:p>
        </p:txBody>
      </p:sp>
      <p:sp>
        <p:nvSpPr>
          <p:cNvPr id="123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12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187862" y="4313032"/>
            <a:ext cx="4633158" cy="276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280670" indent="0">
              <a:buNone/>
              <a:defRPr sz="1400"/>
            </a:lvl2pPr>
            <a:lvl3pPr marL="574675" indent="0">
              <a:buNone/>
              <a:defRPr sz="1400"/>
            </a:lvl3pPr>
            <a:lvl4pPr marL="855980" indent="0">
              <a:buNone/>
              <a:defRPr sz="1400"/>
            </a:lvl4pPr>
            <a:lvl5pPr marL="1090930" indent="0">
              <a:buNone/>
              <a:defRPr sz="1400"/>
            </a:lvl5pPr>
          </a:lstStyle>
          <a:p>
            <a:pPr lvl="0"/>
            <a:r>
              <a:rPr lang="en-US" dirty="0"/>
              <a:t>Date</a:t>
            </a:r>
            <a:endParaRPr lang="en-US" dirty="0"/>
          </a:p>
        </p:txBody>
      </p:sp>
      <p:grpSp>
        <p:nvGrpSpPr>
          <p:cNvPr id="5" name="Group 33"/>
          <p:cNvGrpSpPr>
            <a:grpSpLocks noChangeAspect="1"/>
          </p:cNvGrpSpPr>
          <p:nvPr userDrawn="1"/>
        </p:nvGrpSpPr>
        <p:grpSpPr>
          <a:xfrm>
            <a:off x="328614" y="271991"/>
            <a:ext cx="1708434" cy="201168"/>
            <a:chOff x="2106613" y="3457575"/>
            <a:chExt cx="5446712" cy="641350"/>
          </a:xfrm>
          <a:solidFill>
            <a:schemeClr val="bg1"/>
          </a:solidFill>
        </p:grpSpPr>
        <p:sp>
          <p:nvSpPr>
            <p:cNvPr id="35" name="Freeform 1"/>
            <p:cNvSpPr>
              <a:spLocks noChangeArrowheads="1"/>
            </p:cNvSpPr>
            <p:nvPr/>
          </p:nvSpPr>
          <p:spPr bwMode="auto">
            <a:xfrm>
              <a:off x="2786063" y="3563938"/>
              <a:ext cx="325437" cy="411162"/>
            </a:xfrm>
            <a:custGeom>
              <a:avLst/>
              <a:gdLst>
                <a:gd name="T0" fmla="*/ 234 w 904"/>
                <a:gd name="T1" fmla="*/ 628 h 1140"/>
                <a:gd name="T2" fmla="*/ 234 w 904"/>
                <a:gd name="T3" fmla="*/ 1139 h 1140"/>
                <a:gd name="T4" fmla="*/ 0 w 904"/>
                <a:gd name="T5" fmla="*/ 1139 h 1140"/>
                <a:gd name="T6" fmla="*/ 0 w 904"/>
                <a:gd name="T7" fmla="*/ 0 h 1140"/>
                <a:gd name="T8" fmla="*/ 234 w 904"/>
                <a:gd name="T9" fmla="*/ 0 h 1140"/>
                <a:gd name="T10" fmla="*/ 234 w 904"/>
                <a:gd name="T11" fmla="*/ 432 h 1140"/>
                <a:gd name="T12" fmla="*/ 669 w 904"/>
                <a:gd name="T13" fmla="*/ 432 h 1140"/>
                <a:gd name="T14" fmla="*/ 669 w 904"/>
                <a:gd name="T15" fmla="*/ 0 h 1140"/>
                <a:gd name="T16" fmla="*/ 903 w 904"/>
                <a:gd name="T17" fmla="*/ 0 h 1140"/>
                <a:gd name="T18" fmla="*/ 903 w 904"/>
                <a:gd name="T19" fmla="*/ 1139 h 1140"/>
                <a:gd name="T20" fmla="*/ 669 w 904"/>
                <a:gd name="T21" fmla="*/ 1139 h 1140"/>
                <a:gd name="T22" fmla="*/ 669 w 904"/>
                <a:gd name="T23" fmla="*/ 628 h 1140"/>
                <a:gd name="T24" fmla="*/ 234 w 904"/>
                <a:gd name="T25" fmla="*/ 628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4" h="1140">
                  <a:moveTo>
                    <a:pt x="234" y="628"/>
                  </a:moveTo>
                  <a:lnTo>
                    <a:pt x="234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34" y="0"/>
                  </a:lnTo>
                  <a:lnTo>
                    <a:pt x="234" y="432"/>
                  </a:lnTo>
                  <a:lnTo>
                    <a:pt x="669" y="432"/>
                  </a:lnTo>
                  <a:lnTo>
                    <a:pt x="669" y="0"/>
                  </a:lnTo>
                  <a:lnTo>
                    <a:pt x="903" y="0"/>
                  </a:lnTo>
                  <a:lnTo>
                    <a:pt x="903" y="1139"/>
                  </a:lnTo>
                  <a:lnTo>
                    <a:pt x="669" y="1139"/>
                  </a:lnTo>
                  <a:lnTo>
                    <a:pt x="669" y="628"/>
                  </a:lnTo>
                  <a:lnTo>
                    <a:pt x="234" y="6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36" name="Freeform 2"/>
            <p:cNvSpPr>
              <a:spLocks noChangeArrowheads="1"/>
            </p:cNvSpPr>
            <p:nvPr/>
          </p:nvSpPr>
          <p:spPr bwMode="auto">
            <a:xfrm>
              <a:off x="3179763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37" name="Freeform 3"/>
            <p:cNvSpPr>
              <a:spLocks noChangeArrowheads="1"/>
            </p:cNvSpPr>
            <p:nvPr/>
          </p:nvSpPr>
          <p:spPr bwMode="auto">
            <a:xfrm>
              <a:off x="3294063" y="3587750"/>
              <a:ext cx="168275" cy="390525"/>
            </a:xfrm>
            <a:custGeom>
              <a:avLst/>
              <a:gdLst>
                <a:gd name="T0" fmla="*/ 466 w 467"/>
                <a:gd name="T1" fmla="*/ 228 h 1083"/>
                <a:gd name="T2" fmla="*/ 466 w 467"/>
                <a:gd name="T3" fmla="*/ 386 h 1083"/>
                <a:gd name="T4" fmla="*/ 330 w 467"/>
                <a:gd name="T5" fmla="*/ 386 h 1083"/>
                <a:gd name="T6" fmla="*/ 330 w 467"/>
                <a:gd name="T7" fmla="*/ 845 h 1083"/>
                <a:gd name="T8" fmla="*/ 421 w 467"/>
                <a:gd name="T9" fmla="*/ 913 h 1083"/>
                <a:gd name="T10" fmla="*/ 466 w 467"/>
                <a:gd name="T11" fmla="*/ 910 h 1083"/>
                <a:gd name="T12" fmla="*/ 466 w 467"/>
                <a:gd name="T13" fmla="*/ 1080 h 1083"/>
                <a:gd name="T14" fmla="*/ 364 w 467"/>
                <a:gd name="T15" fmla="*/ 1082 h 1083"/>
                <a:gd name="T16" fmla="*/ 336 w 467"/>
                <a:gd name="T17" fmla="*/ 1082 h 1083"/>
                <a:gd name="T18" fmla="*/ 113 w 467"/>
                <a:gd name="T19" fmla="*/ 899 h 1083"/>
                <a:gd name="T20" fmla="*/ 113 w 467"/>
                <a:gd name="T21" fmla="*/ 386 h 1083"/>
                <a:gd name="T22" fmla="*/ 0 w 467"/>
                <a:gd name="T23" fmla="*/ 386 h 1083"/>
                <a:gd name="T24" fmla="*/ 0 w 467"/>
                <a:gd name="T25" fmla="*/ 228 h 1083"/>
                <a:gd name="T26" fmla="*/ 113 w 467"/>
                <a:gd name="T27" fmla="*/ 228 h 1083"/>
                <a:gd name="T28" fmla="*/ 113 w 467"/>
                <a:gd name="T29" fmla="*/ 0 h 1083"/>
                <a:gd name="T30" fmla="*/ 330 w 467"/>
                <a:gd name="T31" fmla="*/ 0 h 1083"/>
                <a:gd name="T32" fmla="*/ 330 w 467"/>
                <a:gd name="T33" fmla="*/ 228 h 1083"/>
                <a:gd name="T34" fmla="*/ 466 w 467"/>
                <a:gd name="T35" fmla="*/ 228 h 1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7" h="1083">
                  <a:moveTo>
                    <a:pt x="466" y="228"/>
                  </a:moveTo>
                  <a:lnTo>
                    <a:pt x="466" y="386"/>
                  </a:lnTo>
                  <a:lnTo>
                    <a:pt x="330" y="386"/>
                  </a:lnTo>
                  <a:lnTo>
                    <a:pt x="330" y="845"/>
                  </a:lnTo>
                  <a:cubicBezTo>
                    <a:pt x="330" y="896"/>
                    <a:pt x="333" y="913"/>
                    <a:pt x="421" y="913"/>
                  </a:cubicBezTo>
                  <a:cubicBezTo>
                    <a:pt x="435" y="913"/>
                    <a:pt x="449" y="910"/>
                    <a:pt x="466" y="910"/>
                  </a:cubicBezTo>
                  <a:lnTo>
                    <a:pt x="466" y="1080"/>
                  </a:lnTo>
                  <a:cubicBezTo>
                    <a:pt x="432" y="1080"/>
                    <a:pt x="398" y="1082"/>
                    <a:pt x="364" y="1082"/>
                  </a:cubicBezTo>
                  <a:lnTo>
                    <a:pt x="336" y="1082"/>
                  </a:lnTo>
                  <a:cubicBezTo>
                    <a:pt x="147" y="1082"/>
                    <a:pt x="113" y="1009"/>
                    <a:pt x="113" y="899"/>
                  </a:cubicBezTo>
                  <a:lnTo>
                    <a:pt x="113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3" y="228"/>
                  </a:lnTo>
                  <a:lnTo>
                    <a:pt x="113" y="0"/>
                  </a:lnTo>
                  <a:lnTo>
                    <a:pt x="330" y="0"/>
                  </a:lnTo>
                  <a:lnTo>
                    <a:pt x="330" y="228"/>
                  </a:lnTo>
                  <a:lnTo>
                    <a:pt x="466" y="2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38" name="Freeform 4"/>
            <p:cNvSpPr>
              <a:spLocks noChangeArrowheads="1"/>
            </p:cNvSpPr>
            <p:nvPr/>
          </p:nvSpPr>
          <p:spPr bwMode="auto">
            <a:xfrm>
              <a:off x="3497263" y="3662363"/>
              <a:ext cx="279400" cy="320675"/>
            </a:xfrm>
            <a:custGeom>
              <a:avLst/>
              <a:gdLst>
                <a:gd name="T0" fmla="*/ 510 w 774"/>
                <a:gd name="T1" fmla="*/ 563 h 892"/>
                <a:gd name="T2" fmla="*/ 316 w 774"/>
                <a:gd name="T3" fmla="*/ 730 h 892"/>
                <a:gd name="T4" fmla="*/ 214 w 774"/>
                <a:gd name="T5" fmla="*/ 628 h 892"/>
                <a:gd name="T6" fmla="*/ 361 w 774"/>
                <a:gd name="T7" fmla="*/ 501 h 892"/>
                <a:gd name="T8" fmla="*/ 508 w 774"/>
                <a:gd name="T9" fmla="*/ 456 h 892"/>
                <a:gd name="T10" fmla="*/ 508 w 774"/>
                <a:gd name="T11" fmla="*/ 563 h 892"/>
                <a:gd name="T12" fmla="*/ 510 w 774"/>
                <a:gd name="T13" fmla="*/ 563 h 892"/>
                <a:gd name="T14" fmla="*/ 395 w 774"/>
                <a:gd name="T15" fmla="*/ 0 h 892"/>
                <a:gd name="T16" fmla="*/ 25 w 774"/>
                <a:gd name="T17" fmla="*/ 296 h 892"/>
                <a:gd name="T18" fmla="*/ 237 w 774"/>
                <a:gd name="T19" fmla="*/ 296 h 892"/>
                <a:gd name="T20" fmla="*/ 369 w 774"/>
                <a:gd name="T21" fmla="*/ 178 h 892"/>
                <a:gd name="T22" fmla="*/ 513 w 774"/>
                <a:gd name="T23" fmla="*/ 276 h 892"/>
                <a:gd name="T24" fmla="*/ 437 w 774"/>
                <a:gd name="T25" fmla="*/ 343 h 892"/>
                <a:gd name="T26" fmla="*/ 242 w 774"/>
                <a:gd name="T27" fmla="*/ 374 h 892"/>
                <a:gd name="T28" fmla="*/ 0 w 774"/>
                <a:gd name="T29" fmla="*/ 645 h 892"/>
                <a:gd name="T30" fmla="*/ 251 w 774"/>
                <a:gd name="T31" fmla="*/ 891 h 892"/>
                <a:gd name="T32" fmla="*/ 519 w 774"/>
                <a:gd name="T33" fmla="*/ 769 h 892"/>
                <a:gd name="T34" fmla="*/ 539 w 774"/>
                <a:gd name="T35" fmla="*/ 868 h 892"/>
                <a:gd name="T36" fmla="*/ 773 w 774"/>
                <a:gd name="T37" fmla="*/ 868 h 892"/>
                <a:gd name="T38" fmla="*/ 773 w 774"/>
                <a:gd name="T39" fmla="*/ 834 h 892"/>
                <a:gd name="T40" fmla="*/ 725 w 774"/>
                <a:gd name="T41" fmla="*/ 701 h 892"/>
                <a:gd name="T42" fmla="*/ 725 w 774"/>
                <a:gd name="T43" fmla="*/ 245 h 892"/>
                <a:gd name="T44" fmla="*/ 395 w 774"/>
                <a:gd name="T45" fmla="*/ 0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74" h="892">
                  <a:moveTo>
                    <a:pt x="510" y="563"/>
                  </a:moveTo>
                  <a:cubicBezTo>
                    <a:pt x="510" y="668"/>
                    <a:pt x="412" y="730"/>
                    <a:pt x="316" y="730"/>
                  </a:cubicBezTo>
                  <a:cubicBezTo>
                    <a:pt x="273" y="730"/>
                    <a:pt x="214" y="707"/>
                    <a:pt x="214" y="628"/>
                  </a:cubicBezTo>
                  <a:cubicBezTo>
                    <a:pt x="214" y="535"/>
                    <a:pt x="282" y="515"/>
                    <a:pt x="361" y="501"/>
                  </a:cubicBezTo>
                  <a:cubicBezTo>
                    <a:pt x="451" y="487"/>
                    <a:pt x="488" y="473"/>
                    <a:pt x="508" y="456"/>
                  </a:cubicBezTo>
                  <a:lnTo>
                    <a:pt x="508" y="563"/>
                  </a:lnTo>
                  <a:lnTo>
                    <a:pt x="510" y="563"/>
                  </a:lnTo>
                  <a:close/>
                  <a:moveTo>
                    <a:pt x="395" y="0"/>
                  </a:moveTo>
                  <a:cubicBezTo>
                    <a:pt x="225" y="0"/>
                    <a:pt x="50" y="36"/>
                    <a:pt x="25" y="296"/>
                  </a:cubicBezTo>
                  <a:lnTo>
                    <a:pt x="237" y="296"/>
                  </a:lnTo>
                  <a:cubicBezTo>
                    <a:pt x="242" y="248"/>
                    <a:pt x="262" y="178"/>
                    <a:pt x="369" y="178"/>
                  </a:cubicBezTo>
                  <a:cubicBezTo>
                    <a:pt x="426" y="178"/>
                    <a:pt x="513" y="183"/>
                    <a:pt x="513" y="276"/>
                  </a:cubicBezTo>
                  <a:cubicBezTo>
                    <a:pt x="513" y="323"/>
                    <a:pt x="471" y="337"/>
                    <a:pt x="437" y="343"/>
                  </a:cubicBezTo>
                  <a:lnTo>
                    <a:pt x="242" y="374"/>
                  </a:lnTo>
                  <a:cubicBezTo>
                    <a:pt x="104" y="394"/>
                    <a:pt x="0" y="479"/>
                    <a:pt x="0" y="645"/>
                  </a:cubicBezTo>
                  <a:cubicBezTo>
                    <a:pt x="0" y="820"/>
                    <a:pt x="127" y="891"/>
                    <a:pt x="251" y="891"/>
                  </a:cubicBezTo>
                  <a:cubicBezTo>
                    <a:pt x="397" y="891"/>
                    <a:pt x="468" y="820"/>
                    <a:pt x="519" y="769"/>
                  </a:cubicBezTo>
                  <a:cubicBezTo>
                    <a:pt x="524" y="817"/>
                    <a:pt x="527" y="828"/>
                    <a:pt x="539" y="868"/>
                  </a:cubicBezTo>
                  <a:lnTo>
                    <a:pt x="773" y="868"/>
                  </a:lnTo>
                  <a:lnTo>
                    <a:pt x="773" y="834"/>
                  </a:lnTo>
                  <a:cubicBezTo>
                    <a:pt x="747" y="826"/>
                    <a:pt x="725" y="803"/>
                    <a:pt x="725" y="701"/>
                  </a:cubicBezTo>
                  <a:lnTo>
                    <a:pt x="725" y="245"/>
                  </a:lnTo>
                  <a:cubicBezTo>
                    <a:pt x="725" y="36"/>
                    <a:pt x="510" y="0"/>
                    <a:pt x="395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39" name="Freeform 5"/>
            <p:cNvSpPr>
              <a:spLocks noChangeArrowheads="1"/>
            </p:cNvSpPr>
            <p:nvPr/>
          </p:nvSpPr>
          <p:spPr bwMode="auto">
            <a:xfrm>
              <a:off x="3805238" y="3662363"/>
              <a:ext cx="276225" cy="320675"/>
            </a:xfrm>
            <a:custGeom>
              <a:avLst/>
              <a:gdLst>
                <a:gd name="T0" fmla="*/ 762 w 766"/>
                <a:gd name="T1" fmla="*/ 558 h 889"/>
                <a:gd name="T2" fmla="*/ 762 w 766"/>
                <a:gd name="T3" fmla="*/ 560 h 889"/>
                <a:gd name="T4" fmla="*/ 762 w 766"/>
                <a:gd name="T5" fmla="*/ 560 h 889"/>
                <a:gd name="T6" fmla="*/ 762 w 766"/>
                <a:gd name="T7" fmla="*/ 558 h 889"/>
                <a:gd name="T8" fmla="*/ 384 w 766"/>
                <a:gd name="T9" fmla="*/ 888 h 889"/>
                <a:gd name="T10" fmla="*/ 0 w 766"/>
                <a:gd name="T11" fmla="*/ 467 h 889"/>
                <a:gd name="T12" fmla="*/ 398 w 766"/>
                <a:gd name="T13" fmla="*/ 0 h 889"/>
                <a:gd name="T14" fmla="*/ 765 w 766"/>
                <a:gd name="T15" fmla="*/ 323 h 889"/>
                <a:gd name="T16" fmla="*/ 545 w 766"/>
                <a:gd name="T17" fmla="*/ 323 h 889"/>
                <a:gd name="T18" fmla="*/ 401 w 766"/>
                <a:gd name="T19" fmla="*/ 189 h 889"/>
                <a:gd name="T20" fmla="*/ 229 w 766"/>
                <a:gd name="T21" fmla="*/ 433 h 889"/>
                <a:gd name="T22" fmla="*/ 398 w 766"/>
                <a:gd name="T23" fmla="*/ 707 h 889"/>
                <a:gd name="T24" fmla="*/ 545 w 766"/>
                <a:gd name="T25" fmla="*/ 560 h 889"/>
                <a:gd name="T26" fmla="*/ 762 w 766"/>
                <a:gd name="T27" fmla="*/ 560 h 889"/>
                <a:gd name="T28" fmla="*/ 384 w 766"/>
                <a:gd name="T29" fmla="*/ 888 h 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6" h="889">
                  <a:moveTo>
                    <a:pt x="762" y="558"/>
                  </a:moveTo>
                  <a:cubicBezTo>
                    <a:pt x="762" y="558"/>
                    <a:pt x="762" y="559"/>
                    <a:pt x="762" y="560"/>
                  </a:cubicBezTo>
                  <a:lnTo>
                    <a:pt x="762" y="560"/>
                  </a:lnTo>
                  <a:lnTo>
                    <a:pt x="762" y="558"/>
                  </a:lnTo>
                  <a:close/>
                  <a:moveTo>
                    <a:pt x="384" y="888"/>
                  </a:moveTo>
                  <a:cubicBezTo>
                    <a:pt x="74" y="888"/>
                    <a:pt x="0" y="645"/>
                    <a:pt x="0" y="467"/>
                  </a:cubicBezTo>
                  <a:cubicBezTo>
                    <a:pt x="0" y="195"/>
                    <a:pt x="116" y="0"/>
                    <a:pt x="398" y="0"/>
                  </a:cubicBezTo>
                  <a:cubicBezTo>
                    <a:pt x="528" y="0"/>
                    <a:pt x="743" y="62"/>
                    <a:pt x="765" y="323"/>
                  </a:cubicBezTo>
                  <a:lnTo>
                    <a:pt x="545" y="323"/>
                  </a:lnTo>
                  <a:cubicBezTo>
                    <a:pt x="537" y="268"/>
                    <a:pt x="503" y="180"/>
                    <a:pt x="401" y="189"/>
                  </a:cubicBezTo>
                  <a:cubicBezTo>
                    <a:pt x="263" y="189"/>
                    <a:pt x="229" y="329"/>
                    <a:pt x="229" y="433"/>
                  </a:cubicBezTo>
                  <a:cubicBezTo>
                    <a:pt x="229" y="527"/>
                    <a:pt x="232" y="707"/>
                    <a:pt x="398" y="707"/>
                  </a:cubicBezTo>
                  <a:cubicBezTo>
                    <a:pt x="508" y="707"/>
                    <a:pt x="545" y="600"/>
                    <a:pt x="545" y="560"/>
                  </a:cubicBezTo>
                  <a:lnTo>
                    <a:pt x="762" y="560"/>
                  </a:lnTo>
                  <a:cubicBezTo>
                    <a:pt x="753" y="650"/>
                    <a:pt x="683" y="888"/>
                    <a:pt x="384" y="8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0" name="Freeform 6"/>
            <p:cNvSpPr>
              <a:spLocks noChangeArrowheads="1"/>
            </p:cNvSpPr>
            <p:nvPr/>
          </p:nvSpPr>
          <p:spPr bwMode="auto">
            <a:xfrm>
              <a:off x="4124325" y="3563938"/>
              <a:ext cx="269875" cy="411162"/>
            </a:xfrm>
            <a:custGeom>
              <a:avLst/>
              <a:gdLst>
                <a:gd name="T0" fmla="*/ 750 w 751"/>
                <a:gd name="T1" fmla="*/ 1139 h 1140"/>
                <a:gd name="T2" fmla="*/ 533 w 751"/>
                <a:gd name="T3" fmla="*/ 1139 h 1140"/>
                <a:gd name="T4" fmla="*/ 533 w 751"/>
                <a:gd name="T5" fmla="*/ 626 h 1140"/>
                <a:gd name="T6" fmla="*/ 389 w 751"/>
                <a:gd name="T7" fmla="*/ 460 h 1140"/>
                <a:gd name="T8" fmla="*/ 217 w 751"/>
                <a:gd name="T9" fmla="*/ 654 h 1140"/>
                <a:gd name="T10" fmla="*/ 217 w 751"/>
                <a:gd name="T11" fmla="*/ 1139 h 1140"/>
                <a:gd name="T12" fmla="*/ 0 w 751"/>
                <a:gd name="T13" fmla="*/ 1139 h 1140"/>
                <a:gd name="T14" fmla="*/ 0 w 751"/>
                <a:gd name="T15" fmla="*/ 0 h 1140"/>
                <a:gd name="T16" fmla="*/ 217 w 751"/>
                <a:gd name="T17" fmla="*/ 0 h 1140"/>
                <a:gd name="T18" fmla="*/ 217 w 751"/>
                <a:gd name="T19" fmla="*/ 406 h 1140"/>
                <a:gd name="T20" fmla="*/ 220 w 751"/>
                <a:gd name="T21" fmla="*/ 406 h 1140"/>
                <a:gd name="T22" fmla="*/ 463 w 751"/>
                <a:gd name="T23" fmla="*/ 274 h 1140"/>
                <a:gd name="T24" fmla="*/ 750 w 751"/>
                <a:gd name="T25" fmla="*/ 556 h 1140"/>
                <a:gd name="T26" fmla="*/ 750 w 751"/>
                <a:gd name="T27" fmla="*/ 1139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51" h="1140">
                  <a:moveTo>
                    <a:pt x="750" y="1139"/>
                  </a:moveTo>
                  <a:lnTo>
                    <a:pt x="533" y="1139"/>
                  </a:lnTo>
                  <a:lnTo>
                    <a:pt x="533" y="626"/>
                  </a:lnTo>
                  <a:cubicBezTo>
                    <a:pt x="533" y="564"/>
                    <a:pt x="530" y="460"/>
                    <a:pt x="389" y="460"/>
                  </a:cubicBezTo>
                  <a:cubicBezTo>
                    <a:pt x="293" y="460"/>
                    <a:pt x="217" y="528"/>
                    <a:pt x="217" y="654"/>
                  </a:cubicBezTo>
                  <a:lnTo>
                    <a:pt x="217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17" y="0"/>
                  </a:lnTo>
                  <a:lnTo>
                    <a:pt x="217" y="406"/>
                  </a:lnTo>
                  <a:lnTo>
                    <a:pt x="220" y="406"/>
                  </a:lnTo>
                  <a:cubicBezTo>
                    <a:pt x="248" y="336"/>
                    <a:pt x="341" y="274"/>
                    <a:pt x="463" y="274"/>
                  </a:cubicBezTo>
                  <a:cubicBezTo>
                    <a:pt x="626" y="274"/>
                    <a:pt x="750" y="370"/>
                    <a:pt x="750" y="556"/>
                  </a:cubicBezTo>
                  <a:lnTo>
                    <a:pt x="750" y="113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1" name="Freeform 7"/>
            <p:cNvSpPr>
              <a:spLocks noChangeArrowheads="1"/>
            </p:cNvSpPr>
            <p:nvPr/>
          </p:nvSpPr>
          <p:spPr bwMode="auto">
            <a:xfrm>
              <a:off x="4457700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2" name="Freeform 8"/>
            <p:cNvSpPr>
              <a:spLocks noChangeArrowheads="1"/>
            </p:cNvSpPr>
            <p:nvPr/>
          </p:nvSpPr>
          <p:spPr bwMode="auto">
            <a:xfrm>
              <a:off x="2106613" y="3457575"/>
              <a:ext cx="623887" cy="623888"/>
            </a:xfrm>
            <a:custGeom>
              <a:avLst/>
              <a:gdLst>
                <a:gd name="T0" fmla="*/ 1030 w 1734"/>
                <a:gd name="T1" fmla="*/ 175 h 1732"/>
                <a:gd name="T2" fmla="*/ 1558 w 1734"/>
                <a:gd name="T3" fmla="*/ 702 h 1732"/>
                <a:gd name="T4" fmla="*/ 1733 w 1734"/>
                <a:gd name="T5" fmla="*/ 866 h 1732"/>
                <a:gd name="T6" fmla="*/ 1733 w 1734"/>
                <a:gd name="T7" fmla="*/ 866 h 1732"/>
                <a:gd name="T8" fmla="*/ 1558 w 1734"/>
                <a:gd name="T9" fmla="*/ 1029 h 1732"/>
                <a:gd name="T10" fmla="*/ 1558 w 1734"/>
                <a:gd name="T11" fmla="*/ 1029 h 1732"/>
                <a:gd name="T12" fmla="*/ 1030 w 1734"/>
                <a:gd name="T13" fmla="*/ 1556 h 1732"/>
                <a:gd name="T14" fmla="*/ 866 w 1734"/>
                <a:gd name="T15" fmla="*/ 1731 h 1732"/>
                <a:gd name="T16" fmla="*/ 866 w 1734"/>
                <a:gd name="T17" fmla="*/ 1731 h 1732"/>
                <a:gd name="T18" fmla="*/ 703 w 1734"/>
                <a:gd name="T19" fmla="*/ 1556 h 1732"/>
                <a:gd name="T20" fmla="*/ 175 w 1734"/>
                <a:gd name="T21" fmla="*/ 1029 h 1732"/>
                <a:gd name="T22" fmla="*/ 0 w 1734"/>
                <a:gd name="T23" fmla="*/ 866 h 1732"/>
                <a:gd name="T24" fmla="*/ 0 w 1734"/>
                <a:gd name="T25" fmla="*/ 866 h 1732"/>
                <a:gd name="T26" fmla="*/ 175 w 1734"/>
                <a:gd name="T27" fmla="*/ 702 h 1732"/>
                <a:gd name="T28" fmla="*/ 703 w 1734"/>
                <a:gd name="T29" fmla="*/ 175 h 1732"/>
                <a:gd name="T30" fmla="*/ 866 w 1734"/>
                <a:gd name="T31" fmla="*/ 0 h 1732"/>
                <a:gd name="T32" fmla="*/ 866 w 1734"/>
                <a:gd name="T33" fmla="*/ 0 h 1732"/>
                <a:gd name="T34" fmla="*/ 1030 w 1734"/>
                <a:gd name="T35" fmla="*/ 175 h 1732"/>
                <a:gd name="T36" fmla="*/ 864 w 1734"/>
                <a:gd name="T37" fmla="*/ 1150 h 1732"/>
                <a:gd name="T38" fmla="*/ 1149 w 1734"/>
                <a:gd name="T39" fmla="*/ 866 h 1732"/>
                <a:gd name="T40" fmla="*/ 864 w 1734"/>
                <a:gd name="T41" fmla="*/ 581 h 1732"/>
                <a:gd name="T42" fmla="*/ 581 w 1734"/>
                <a:gd name="T43" fmla="*/ 866 h 1732"/>
                <a:gd name="T44" fmla="*/ 864 w 1734"/>
                <a:gd name="T45" fmla="*/ 1150 h 1732"/>
                <a:gd name="T46" fmla="*/ 488 w 1734"/>
                <a:gd name="T47" fmla="*/ 440 h 1732"/>
                <a:gd name="T48" fmla="*/ 793 w 1734"/>
                <a:gd name="T49" fmla="*/ 440 h 1732"/>
                <a:gd name="T50" fmla="*/ 793 w 1734"/>
                <a:gd name="T51" fmla="*/ 302 h 1732"/>
                <a:gd name="T52" fmla="*/ 488 w 1734"/>
                <a:gd name="T53" fmla="*/ 440 h 1732"/>
                <a:gd name="T54" fmla="*/ 937 w 1734"/>
                <a:gd name="T55" fmla="*/ 440 h 1732"/>
                <a:gd name="T56" fmla="*/ 1242 w 1734"/>
                <a:gd name="T57" fmla="*/ 440 h 1732"/>
                <a:gd name="T58" fmla="*/ 937 w 1734"/>
                <a:gd name="T59" fmla="*/ 302 h 1732"/>
                <a:gd name="T60" fmla="*/ 937 w 1734"/>
                <a:gd name="T61" fmla="*/ 440 h 1732"/>
                <a:gd name="T62" fmla="*/ 864 w 1734"/>
                <a:gd name="T63" fmla="*/ 1435 h 1732"/>
                <a:gd name="T64" fmla="*/ 1242 w 1734"/>
                <a:gd name="T65" fmla="*/ 1294 h 1732"/>
                <a:gd name="T66" fmla="*/ 488 w 1734"/>
                <a:gd name="T67" fmla="*/ 1294 h 1732"/>
                <a:gd name="T68" fmla="*/ 864 w 1734"/>
                <a:gd name="T69" fmla="*/ 1435 h 1732"/>
                <a:gd name="T70" fmla="*/ 864 w 1734"/>
                <a:gd name="T71" fmla="*/ 1009 h 1732"/>
                <a:gd name="T72" fmla="*/ 1008 w 1734"/>
                <a:gd name="T73" fmla="*/ 869 h 1732"/>
                <a:gd name="T74" fmla="*/ 864 w 1734"/>
                <a:gd name="T75" fmla="*/ 728 h 1732"/>
                <a:gd name="T76" fmla="*/ 723 w 1734"/>
                <a:gd name="T77" fmla="*/ 869 h 1732"/>
                <a:gd name="T78" fmla="*/ 864 w 1734"/>
                <a:gd name="T79" fmla="*/ 1009 h 1732"/>
                <a:gd name="T80" fmla="*/ 548 w 1734"/>
                <a:gd name="T81" fmla="*/ 1150 h 1732"/>
                <a:gd name="T82" fmla="*/ 440 w 1734"/>
                <a:gd name="T83" fmla="*/ 866 h 1732"/>
                <a:gd name="T84" fmla="*/ 548 w 1734"/>
                <a:gd name="T85" fmla="*/ 581 h 1732"/>
                <a:gd name="T86" fmla="*/ 373 w 1734"/>
                <a:gd name="T87" fmla="*/ 581 h 1732"/>
                <a:gd name="T88" fmla="*/ 296 w 1734"/>
                <a:gd name="T89" fmla="*/ 866 h 1732"/>
                <a:gd name="T90" fmla="*/ 373 w 1734"/>
                <a:gd name="T91" fmla="*/ 1150 h 1732"/>
                <a:gd name="T92" fmla="*/ 548 w 1734"/>
                <a:gd name="T93" fmla="*/ 1150 h 1732"/>
                <a:gd name="T94" fmla="*/ 1358 w 1734"/>
                <a:gd name="T95" fmla="*/ 1150 h 1732"/>
                <a:gd name="T96" fmla="*/ 1434 w 1734"/>
                <a:gd name="T97" fmla="*/ 866 h 1732"/>
                <a:gd name="T98" fmla="*/ 1358 w 1734"/>
                <a:gd name="T99" fmla="*/ 581 h 1732"/>
                <a:gd name="T100" fmla="*/ 1183 w 1734"/>
                <a:gd name="T101" fmla="*/ 581 h 1732"/>
                <a:gd name="T102" fmla="*/ 1293 w 1734"/>
                <a:gd name="T103" fmla="*/ 866 h 1732"/>
                <a:gd name="T104" fmla="*/ 1183 w 1734"/>
                <a:gd name="T105" fmla="*/ 1150 h 1732"/>
                <a:gd name="T106" fmla="*/ 1358 w 1734"/>
                <a:gd name="T107" fmla="*/ 1150 h 1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734" h="1732">
                  <a:moveTo>
                    <a:pt x="1030" y="175"/>
                  </a:moveTo>
                  <a:cubicBezTo>
                    <a:pt x="1290" y="237"/>
                    <a:pt x="1496" y="440"/>
                    <a:pt x="1558" y="702"/>
                  </a:cubicBezTo>
                  <a:cubicBezTo>
                    <a:pt x="1578" y="790"/>
                    <a:pt x="1640" y="857"/>
                    <a:pt x="1733" y="866"/>
                  </a:cubicBezTo>
                  <a:lnTo>
                    <a:pt x="1733" y="866"/>
                  </a:lnTo>
                  <a:cubicBezTo>
                    <a:pt x="1640" y="874"/>
                    <a:pt x="1578" y="941"/>
                    <a:pt x="1558" y="1029"/>
                  </a:cubicBezTo>
                  <a:lnTo>
                    <a:pt x="1558" y="1029"/>
                  </a:lnTo>
                  <a:cubicBezTo>
                    <a:pt x="1496" y="1288"/>
                    <a:pt x="1290" y="1497"/>
                    <a:pt x="1030" y="1556"/>
                  </a:cubicBezTo>
                  <a:cubicBezTo>
                    <a:pt x="940" y="1576"/>
                    <a:pt x="875" y="1638"/>
                    <a:pt x="866" y="1731"/>
                  </a:cubicBezTo>
                  <a:lnTo>
                    <a:pt x="866" y="1731"/>
                  </a:lnTo>
                  <a:cubicBezTo>
                    <a:pt x="858" y="1638"/>
                    <a:pt x="790" y="1576"/>
                    <a:pt x="703" y="1556"/>
                  </a:cubicBezTo>
                  <a:cubicBezTo>
                    <a:pt x="443" y="1494"/>
                    <a:pt x="237" y="1288"/>
                    <a:pt x="175" y="1029"/>
                  </a:cubicBezTo>
                  <a:cubicBezTo>
                    <a:pt x="155" y="941"/>
                    <a:pt x="93" y="874"/>
                    <a:pt x="0" y="866"/>
                  </a:cubicBezTo>
                  <a:lnTo>
                    <a:pt x="0" y="866"/>
                  </a:lnTo>
                  <a:cubicBezTo>
                    <a:pt x="93" y="857"/>
                    <a:pt x="155" y="790"/>
                    <a:pt x="175" y="702"/>
                  </a:cubicBezTo>
                  <a:cubicBezTo>
                    <a:pt x="237" y="443"/>
                    <a:pt x="440" y="237"/>
                    <a:pt x="703" y="175"/>
                  </a:cubicBezTo>
                  <a:cubicBezTo>
                    <a:pt x="790" y="152"/>
                    <a:pt x="858" y="93"/>
                    <a:pt x="866" y="0"/>
                  </a:cubicBezTo>
                  <a:lnTo>
                    <a:pt x="866" y="0"/>
                  </a:lnTo>
                  <a:cubicBezTo>
                    <a:pt x="872" y="93"/>
                    <a:pt x="940" y="155"/>
                    <a:pt x="1030" y="175"/>
                  </a:cubicBezTo>
                  <a:close/>
                  <a:moveTo>
                    <a:pt x="864" y="1150"/>
                  </a:moveTo>
                  <a:cubicBezTo>
                    <a:pt x="1022" y="1150"/>
                    <a:pt x="1149" y="1023"/>
                    <a:pt x="1149" y="866"/>
                  </a:cubicBezTo>
                  <a:cubicBezTo>
                    <a:pt x="1149" y="708"/>
                    <a:pt x="1022" y="581"/>
                    <a:pt x="864" y="581"/>
                  </a:cubicBezTo>
                  <a:cubicBezTo>
                    <a:pt x="706" y="581"/>
                    <a:pt x="581" y="708"/>
                    <a:pt x="581" y="866"/>
                  </a:cubicBezTo>
                  <a:cubicBezTo>
                    <a:pt x="581" y="1023"/>
                    <a:pt x="708" y="1150"/>
                    <a:pt x="864" y="1150"/>
                  </a:cubicBezTo>
                  <a:close/>
                  <a:moveTo>
                    <a:pt x="488" y="440"/>
                  </a:moveTo>
                  <a:lnTo>
                    <a:pt x="793" y="440"/>
                  </a:lnTo>
                  <a:lnTo>
                    <a:pt x="793" y="302"/>
                  </a:lnTo>
                  <a:cubicBezTo>
                    <a:pt x="677" y="318"/>
                    <a:pt x="573" y="366"/>
                    <a:pt x="488" y="440"/>
                  </a:cubicBezTo>
                  <a:close/>
                  <a:moveTo>
                    <a:pt x="937" y="440"/>
                  </a:moveTo>
                  <a:lnTo>
                    <a:pt x="1242" y="440"/>
                  </a:lnTo>
                  <a:cubicBezTo>
                    <a:pt x="1157" y="366"/>
                    <a:pt x="1053" y="316"/>
                    <a:pt x="937" y="302"/>
                  </a:cubicBezTo>
                  <a:lnTo>
                    <a:pt x="937" y="440"/>
                  </a:lnTo>
                  <a:close/>
                  <a:moveTo>
                    <a:pt x="864" y="1435"/>
                  </a:moveTo>
                  <a:cubicBezTo>
                    <a:pt x="1039" y="1435"/>
                    <a:pt x="1140" y="1381"/>
                    <a:pt x="1242" y="1294"/>
                  </a:cubicBezTo>
                  <a:lnTo>
                    <a:pt x="488" y="1294"/>
                  </a:lnTo>
                  <a:cubicBezTo>
                    <a:pt x="590" y="1381"/>
                    <a:pt x="720" y="1435"/>
                    <a:pt x="864" y="1435"/>
                  </a:cubicBezTo>
                  <a:close/>
                  <a:moveTo>
                    <a:pt x="864" y="1009"/>
                  </a:moveTo>
                  <a:cubicBezTo>
                    <a:pt x="943" y="1009"/>
                    <a:pt x="1008" y="944"/>
                    <a:pt x="1008" y="869"/>
                  </a:cubicBezTo>
                  <a:cubicBezTo>
                    <a:pt x="1008" y="790"/>
                    <a:pt x="946" y="728"/>
                    <a:pt x="864" y="728"/>
                  </a:cubicBezTo>
                  <a:cubicBezTo>
                    <a:pt x="785" y="728"/>
                    <a:pt x="723" y="790"/>
                    <a:pt x="723" y="869"/>
                  </a:cubicBezTo>
                  <a:cubicBezTo>
                    <a:pt x="723" y="944"/>
                    <a:pt x="787" y="1009"/>
                    <a:pt x="864" y="1009"/>
                  </a:cubicBezTo>
                  <a:close/>
                  <a:moveTo>
                    <a:pt x="548" y="1150"/>
                  </a:moveTo>
                  <a:cubicBezTo>
                    <a:pt x="480" y="1074"/>
                    <a:pt x="440" y="975"/>
                    <a:pt x="440" y="866"/>
                  </a:cubicBezTo>
                  <a:cubicBezTo>
                    <a:pt x="440" y="756"/>
                    <a:pt x="480" y="657"/>
                    <a:pt x="548" y="581"/>
                  </a:cubicBezTo>
                  <a:lnTo>
                    <a:pt x="373" y="581"/>
                  </a:lnTo>
                  <a:cubicBezTo>
                    <a:pt x="325" y="666"/>
                    <a:pt x="296" y="762"/>
                    <a:pt x="296" y="866"/>
                  </a:cubicBezTo>
                  <a:cubicBezTo>
                    <a:pt x="296" y="969"/>
                    <a:pt x="325" y="1065"/>
                    <a:pt x="373" y="1150"/>
                  </a:cubicBezTo>
                  <a:lnTo>
                    <a:pt x="548" y="1150"/>
                  </a:lnTo>
                  <a:close/>
                  <a:moveTo>
                    <a:pt x="1358" y="1150"/>
                  </a:moveTo>
                  <a:cubicBezTo>
                    <a:pt x="1406" y="1065"/>
                    <a:pt x="1434" y="969"/>
                    <a:pt x="1434" y="866"/>
                  </a:cubicBezTo>
                  <a:cubicBezTo>
                    <a:pt x="1434" y="762"/>
                    <a:pt x="1406" y="666"/>
                    <a:pt x="1358" y="581"/>
                  </a:cubicBezTo>
                  <a:lnTo>
                    <a:pt x="1183" y="581"/>
                  </a:lnTo>
                  <a:cubicBezTo>
                    <a:pt x="1250" y="657"/>
                    <a:pt x="1293" y="756"/>
                    <a:pt x="1293" y="866"/>
                  </a:cubicBezTo>
                  <a:cubicBezTo>
                    <a:pt x="1293" y="975"/>
                    <a:pt x="1250" y="1074"/>
                    <a:pt x="1183" y="1150"/>
                  </a:cubicBezTo>
                  <a:lnTo>
                    <a:pt x="1358" y="115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3" name="Freeform 9"/>
            <p:cNvSpPr>
              <a:spLocks noChangeArrowheads="1"/>
            </p:cNvSpPr>
            <p:nvPr/>
          </p:nvSpPr>
          <p:spPr bwMode="auto">
            <a:xfrm>
              <a:off x="4718050" y="3551238"/>
              <a:ext cx="366713" cy="433387"/>
            </a:xfrm>
            <a:custGeom>
              <a:avLst/>
              <a:gdLst>
                <a:gd name="T0" fmla="*/ 779 w 1019"/>
                <a:gd name="T1" fmla="*/ 407 h 1205"/>
                <a:gd name="T2" fmla="*/ 525 w 1019"/>
                <a:gd name="T3" fmla="*/ 209 h 1205"/>
                <a:gd name="T4" fmla="*/ 243 w 1019"/>
                <a:gd name="T5" fmla="*/ 610 h 1205"/>
                <a:gd name="T6" fmla="*/ 525 w 1019"/>
                <a:gd name="T7" fmla="*/ 998 h 1205"/>
                <a:gd name="T8" fmla="*/ 779 w 1019"/>
                <a:gd name="T9" fmla="*/ 784 h 1205"/>
                <a:gd name="T10" fmla="*/ 1018 w 1019"/>
                <a:gd name="T11" fmla="*/ 784 h 1205"/>
                <a:gd name="T12" fmla="*/ 522 w 1019"/>
                <a:gd name="T13" fmla="*/ 1204 h 1205"/>
                <a:gd name="T14" fmla="*/ 0 w 1019"/>
                <a:gd name="T15" fmla="*/ 604 h 1205"/>
                <a:gd name="T16" fmla="*/ 525 w 1019"/>
                <a:gd name="T17" fmla="*/ 0 h 1205"/>
                <a:gd name="T18" fmla="*/ 1018 w 1019"/>
                <a:gd name="T19" fmla="*/ 404 h 1205"/>
                <a:gd name="T20" fmla="*/ 779 w 1019"/>
                <a:gd name="T21" fmla="*/ 404 h 1205"/>
                <a:gd name="T22" fmla="*/ 779 w 1019"/>
                <a:gd name="T23" fmla="*/ 407 h 1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19" h="1205">
                  <a:moveTo>
                    <a:pt x="779" y="407"/>
                  </a:moveTo>
                  <a:cubicBezTo>
                    <a:pt x="759" y="339"/>
                    <a:pt x="722" y="209"/>
                    <a:pt x="525" y="209"/>
                  </a:cubicBezTo>
                  <a:cubicBezTo>
                    <a:pt x="409" y="209"/>
                    <a:pt x="243" y="285"/>
                    <a:pt x="243" y="610"/>
                  </a:cubicBezTo>
                  <a:cubicBezTo>
                    <a:pt x="243" y="815"/>
                    <a:pt x="324" y="998"/>
                    <a:pt x="525" y="998"/>
                  </a:cubicBezTo>
                  <a:cubicBezTo>
                    <a:pt x="657" y="998"/>
                    <a:pt x="751" y="922"/>
                    <a:pt x="779" y="784"/>
                  </a:cubicBezTo>
                  <a:lnTo>
                    <a:pt x="1018" y="784"/>
                  </a:lnTo>
                  <a:cubicBezTo>
                    <a:pt x="970" y="1032"/>
                    <a:pt x="810" y="1204"/>
                    <a:pt x="522" y="1204"/>
                  </a:cubicBezTo>
                  <a:cubicBezTo>
                    <a:pt x="217" y="1204"/>
                    <a:pt x="0" y="998"/>
                    <a:pt x="0" y="604"/>
                  </a:cubicBezTo>
                  <a:cubicBezTo>
                    <a:pt x="0" y="203"/>
                    <a:pt x="231" y="0"/>
                    <a:pt x="525" y="0"/>
                  </a:cubicBezTo>
                  <a:cubicBezTo>
                    <a:pt x="866" y="0"/>
                    <a:pt x="1003" y="234"/>
                    <a:pt x="1018" y="404"/>
                  </a:cubicBezTo>
                  <a:lnTo>
                    <a:pt x="779" y="404"/>
                  </a:lnTo>
                  <a:lnTo>
                    <a:pt x="779" y="40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4" name="Freeform 10"/>
            <p:cNvSpPr>
              <a:spLocks noChangeArrowheads="1"/>
            </p:cNvSpPr>
            <p:nvPr/>
          </p:nvSpPr>
          <p:spPr bwMode="auto">
            <a:xfrm>
              <a:off x="5119688" y="3660775"/>
              <a:ext cx="311150" cy="320675"/>
            </a:xfrm>
            <a:custGeom>
              <a:avLst/>
              <a:gdLst>
                <a:gd name="T0" fmla="*/ 432 w 865"/>
                <a:gd name="T1" fmla="*/ 891 h 892"/>
                <a:gd name="T2" fmla="*/ 0 w 865"/>
                <a:gd name="T3" fmla="*/ 445 h 892"/>
                <a:gd name="T4" fmla="*/ 432 w 865"/>
                <a:gd name="T5" fmla="*/ 0 h 892"/>
                <a:gd name="T6" fmla="*/ 864 w 865"/>
                <a:gd name="T7" fmla="*/ 445 h 892"/>
                <a:gd name="T8" fmla="*/ 432 w 865"/>
                <a:gd name="T9" fmla="*/ 891 h 892"/>
                <a:gd name="T10" fmla="*/ 432 w 865"/>
                <a:gd name="T11" fmla="*/ 189 h 892"/>
                <a:gd name="T12" fmla="*/ 229 w 865"/>
                <a:gd name="T13" fmla="*/ 445 h 892"/>
                <a:gd name="T14" fmla="*/ 432 w 865"/>
                <a:gd name="T15" fmla="*/ 702 h 892"/>
                <a:gd name="T16" fmla="*/ 635 w 865"/>
                <a:gd name="T17" fmla="*/ 445 h 892"/>
                <a:gd name="T18" fmla="*/ 432 w 865"/>
                <a:gd name="T19" fmla="*/ 189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5" h="892">
                  <a:moveTo>
                    <a:pt x="432" y="891"/>
                  </a:moveTo>
                  <a:cubicBezTo>
                    <a:pt x="203" y="891"/>
                    <a:pt x="0" y="750"/>
                    <a:pt x="0" y="445"/>
                  </a:cubicBezTo>
                  <a:cubicBezTo>
                    <a:pt x="0" y="141"/>
                    <a:pt x="206" y="0"/>
                    <a:pt x="432" y="0"/>
                  </a:cubicBezTo>
                  <a:cubicBezTo>
                    <a:pt x="661" y="0"/>
                    <a:pt x="864" y="141"/>
                    <a:pt x="864" y="445"/>
                  </a:cubicBezTo>
                  <a:cubicBezTo>
                    <a:pt x="864" y="752"/>
                    <a:pt x="661" y="891"/>
                    <a:pt x="432" y="891"/>
                  </a:cubicBezTo>
                  <a:close/>
                  <a:moveTo>
                    <a:pt x="432" y="189"/>
                  </a:moveTo>
                  <a:cubicBezTo>
                    <a:pt x="260" y="189"/>
                    <a:pt x="229" y="338"/>
                    <a:pt x="229" y="445"/>
                  </a:cubicBezTo>
                  <a:cubicBezTo>
                    <a:pt x="229" y="552"/>
                    <a:pt x="260" y="702"/>
                    <a:pt x="432" y="702"/>
                  </a:cubicBezTo>
                  <a:cubicBezTo>
                    <a:pt x="604" y="702"/>
                    <a:pt x="635" y="552"/>
                    <a:pt x="635" y="445"/>
                  </a:cubicBezTo>
                  <a:cubicBezTo>
                    <a:pt x="635" y="338"/>
                    <a:pt x="604" y="189"/>
                    <a:pt x="432" y="18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5" name="Freeform 11"/>
            <p:cNvSpPr>
              <a:spLocks noChangeArrowheads="1"/>
            </p:cNvSpPr>
            <p:nvPr/>
          </p:nvSpPr>
          <p:spPr bwMode="auto">
            <a:xfrm>
              <a:off x="5475288" y="3660775"/>
              <a:ext cx="276225" cy="312738"/>
            </a:xfrm>
            <a:custGeom>
              <a:avLst/>
              <a:gdLst>
                <a:gd name="T0" fmla="*/ 542 w 766"/>
                <a:gd name="T1" fmla="*/ 868 h 869"/>
                <a:gd name="T2" fmla="*/ 542 w 766"/>
                <a:gd name="T3" fmla="*/ 355 h 869"/>
                <a:gd name="T4" fmla="*/ 398 w 766"/>
                <a:gd name="T5" fmla="*/ 189 h 869"/>
                <a:gd name="T6" fmla="*/ 223 w 766"/>
                <a:gd name="T7" fmla="*/ 383 h 869"/>
                <a:gd name="T8" fmla="*/ 223 w 766"/>
                <a:gd name="T9" fmla="*/ 868 h 869"/>
                <a:gd name="T10" fmla="*/ 0 w 766"/>
                <a:gd name="T11" fmla="*/ 868 h 869"/>
                <a:gd name="T12" fmla="*/ 0 w 766"/>
                <a:gd name="T13" fmla="*/ 23 h 869"/>
                <a:gd name="T14" fmla="*/ 215 w 766"/>
                <a:gd name="T15" fmla="*/ 23 h 869"/>
                <a:gd name="T16" fmla="*/ 215 w 766"/>
                <a:gd name="T17" fmla="*/ 147 h 869"/>
                <a:gd name="T18" fmla="*/ 217 w 766"/>
                <a:gd name="T19" fmla="*/ 147 h 869"/>
                <a:gd name="T20" fmla="*/ 471 w 766"/>
                <a:gd name="T21" fmla="*/ 0 h 869"/>
                <a:gd name="T22" fmla="*/ 765 w 766"/>
                <a:gd name="T23" fmla="*/ 282 h 869"/>
                <a:gd name="T24" fmla="*/ 765 w 766"/>
                <a:gd name="T25" fmla="*/ 868 h 869"/>
                <a:gd name="T26" fmla="*/ 542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542" y="868"/>
                  </a:move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8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  <a:lnTo>
                    <a:pt x="542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6" name="Freeform 12"/>
            <p:cNvSpPr>
              <a:spLocks noChangeArrowheads="1"/>
            </p:cNvSpPr>
            <p:nvPr/>
          </p:nvSpPr>
          <p:spPr bwMode="auto">
            <a:xfrm>
              <a:off x="5791200" y="3660775"/>
              <a:ext cx="279400" cy="320675"/>
            </a:xfrm>
            <a:custGeom>
              <a:avLst/>
              <a:gdLst>
                <a:gd name="T0" fmla="*/ 530 w 777"/>
                <a:gd name="T1" fmla="*/ 282 h 892"/>
                <a:gd name="T2" fmla="*/ 381 w 777"/>
                <a:gd name="T3" fmla="*/ 172 h 892"/>
                <a:gd name="T4" fmla="*/ 245 w 777"/>
                <a:gd name="T5" fmla="*/ 254 h 892"/>
                <a:gd name="T6" fmla="*/ 776 w 777"/>
                <a:gd name="T7" fmla="*/ 600 h 892"/>
                <a:gd name="T8" fmla="*/ 406 w 777"/>
                <a:gd name="T9" fmla="*/ 891 h 892"/>
                <a:gd name="T10" fmla="*/ 0 w 777"/>
                <a:gd name="T11" fmla="*/ 597 h 892"/>
                <a:gd name="T12" fmla="*/ 228 w 777"/>
                <a:gd name="T13" fmla="*/ 597 h 892"/>
                <a:gd name="T14" fmla="*/ 412 w 777"/>
                <a:gd name="T15" fmla="*/ 721 h 892"/>
                <a:gd name="T16" fmla="*/ 553 w 777"/>
                <a:gd name="T17" fmla="*/ 634 h 892"/>
                <a:gd name="T18" fmla="*/ 28 w 777"/>
                <a:gd name="T19" fmla="*/ 282 h 892"/>
                <a:gd name="T20" fmla="*/ 369 w 777"/>
                <a:gd name="T21" fmla="*/ 0 h 892"/>
                <a:gd name="T22" fmla="*/ 750 w 777"/>
                <a:gd name="T23" fmla="*/ 279 h 892"/>
                <a:gd name="T24" fmla="*/ 530 w 777"/>
                <a:gd name="T25" fmla="*/ 279 h 892"/>
                <a:gd name="T26" fmla="*/ 530 w 777"/>
                <a:gd name="T27" fmla="*/ 282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77" h="892">
                  <a:moveTo>
                    <a:pt x="530" y="282"/>
                  </a:moveTo>
                  <a:cubicBezTo>
                    <a:pt x="522" y="229"/>
                    <a:pt x="503" y="172"/>
                    <a:pt x="381" y="172"/>
                  </a:cubicBezTo>
                  <a:cubicBezTo>
                    <a:pt x="260" y="172"/>
                    <a:pt x="245" y="217"/>
                    <a:pt x="245" y="254"/>
                  </a:cubicBezTo>
                  <a:cubicBezTo>
                    <a:pt x="245" y="386"/>
                    <a:pt x="776" y="291"/>
                    <a:pt x="776" y="600"/>
                  </a:cubicBezTo>
                  <a:cubicBezTo>
                    <a:pt x="776" y="846"/>
                    <a:pt x="536" y="891"/>
                    <a:pt x="406" y="891"/>
                  </a:cubicBezTo>
                  <a:cubicBezTo>
                    <a:pt x="214" y="891"/>
                    <a:pt x="5" y="823"/>
                    <a:pt x="0" y="597"/>
                  </a:cubicBezTo>
                  <a:lnTo>
                    <a:pt x="228" y="597"/>
                  </a:lnTo>
                  <a:cubicBezTo>
                    <a:pt x="228" y="668"/>
                    <a:pt x="274" y="721"/>
                    <a:pt x="412" y="721"/>
                  </a:cubicBezTo>
                  <a:cubicBezTo>
                    <a:pt x="527" y="721"/>
                    <a:pt x="553" y="665"/>
                    <a:pt x="553" y="634"/>
                  </a:cubicBezTo>
                  <a:cubicBezTo>
                    <a:pt x="553" y="493"/>
                    <a:pt x="28" y="600"/>
                    <a:pt x="28" y="282"/>
                  </a:cubicBezTo>
                  <a:cubicBezTo>
                    <a:pt x="28" y="158"/>
                    <a:pt x="107" y="0"/>
                    <a:pt x="369" y="0"/>
                  </a:cubicBezTo>
                  <a:cubicBezTo>
                    <a:pt x="536" y="0"/>
                    <a:pt x="734" y="42"/>
                    <a:pt x="750" y="279"/>
                  </a:cubicBezTo>
                  <a:lnTo>
                    <a:pt x="530" y="279"/>
                  </a:lnTo>
                  <a:lnTo>
                    <a:pt x="530" y="28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7" name="Freeform 13"/>
            <p:cNvSpPr>
              <a:spLocks noChangeArrowheads="1"/>
            </p:cNvSpPr>
            <p:nvPr/>
          </p:nvSpPr>
          <p:spPr bwMode="auto">
            <a:xfrm>
              <a:off x="6110288" y="3668713"/>
              <a:ext cx="274637" cy="312737"/>
            </a:xfrm>
            <a:custGeom>
              <a:avLst/>
              <a:gdLst>
                <a:gd name="T0" fmla="*/ 547 w 763"/>
                <a:gd name="T1" fmla="*/ 845 h 869"/>
                <a:gd name="T2" fmla="*/ 547 w 763"/>
                <a:gd name="T3" fmla="*/ 727 h 869"/>
                <a:gd name="T4" fmla="*/ 545 w 763"/>
                <a:gd name="T5" fmla="*/ 727 h 869"/>
                <a:gd name="T6" fmla="*/ 288 w 763"/>
                <a:gd name="T7" fmla="*/ 868 h 869"/>
                <a:gd name="T8" fmla="*/ 0 w 763"/>
                <a:gd name="T9" fmla="*/ 554 h 869"/>
                <a:gd name="T10" fmla="*/ 0 w 763"/>
                <a:gd name="T11" fmla="*/ 0 h 869"/>
                <a:gd name="T12" fmla="*/ 223 w 763"/>
                <a:gd name="T13" fmla="*/ 0 h 869"/>
                <a:gd name="T14" fmla="*/ 223 w 763"/>
                <a:gd name="T15" fmla="*/ 523 h 869"/>
                <a:gd name="T16" fmla="*/ 367 w 763"/>
                <a:gd name="T17" fmla="*/ 679 h 869"/>
                <a:gd name="T18" fmla="*/ 539 w 763"/>
                <a:gd name="T19" fmla="*/ 487 h 869"/>
                <a:gd name="T20" fmla="*/ 539 w 763"/>
                <a:gd name="T21" fmla="*/ 0 h 869"/>
                <a:gd name="T22" fmla="*/ 762 w 763"/>
                <a:gd name="T23" fmla="*/ 0 h 869"/>
                <a:gd name="T24" fmla="*/ 762 w 763"/>
                <a:gd name="T25" fmla="*/ 845 h 869"/>
                <a:gd name="T26" fmla="*/ 547 w 763"/>
                <a:gd name="T27" fmla="*/ 845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3" h="869">
                  <a:moveTo>
                    <a:pt x="547" y="845"/>
                  </a:moveTo>
                  <a:lnTo>
                    <a:pt x="547" y="727"/>
                  </a:lnTo>
                  <a:lnTo>
                    <a:pt x="545" y="727"/>
                  </a:lnTo>
                  <a:cubicBezTo>
                    <a:pt x="494" y="817"/>
                    <a:pt x="403" y="868"/>
                    <a:pt x="288" y="868"/>
                  </a:cubicBezTo>
                  <a:cubicBezTo>
                    <a:pt x="121" y="868"/>
                    <a:pt x="0" y="772"/>
                    <a:pt x="0" y="554"/>
                  </a:cubicBezTo>
                  <a:lnTo>
                    <a:pt x="0" y="0"/>
                  </a:lnTo>
                  <a:lnTo>
                    <a:pt x="223" y="0"/>
                  </a:lnTo>
                  <a:lnTo>
                    <a:pt x="223" y="523"/>
                  </a:lnTo>
                  <a:cubicBezTo>
                    <a:pt x="223" y="653"/>
                    <a:pt x="299" y="679"/>
                    <a:pt x="367" y="679"/>
                  </a:cubicBezTo>
                  <a:cubicBezTo>
                    <a:pt x="440" y="679"/>
                    <a:pt x="539" y="636"/>
                    <a:pt x="539" y="487"/>
                  </a:cubicBezTo>
                  <a:lnTo>
                    <a:pt x="539" y="0"/>
                  </a:lnTo>
                  <a:lnTo>
                    <a:pt x="762" y="0"/>
                  </a:lnTo>
                  <a:lnTo>
                    <a:pt x="762" y="845"/>
                  </a:lnTo>
                  <a:lnTo>
                    <a:pt x="547" y="84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8" name="Freeform 14"/>
            <p:cNvSpPr>
              <a:spLocks noChangeArrowheads="1"/>
            </p:cNvSpPr>
            <p:nvPr/>
          </p:nvSpPr>
          <p:spPr bwMode="auto">
            <a:xfrm>
              <a:off x="6446838" y="3562350"/>
              <a:ext cx="80962" cy="411163"/>
            </a:xfrm>
            <a:custGeom>
              <a:avLst/>
              <a:gdLst>
                <a:gd name="T0" fmla="*/ 223 w 224"/>
                <a:gd name="T1" fmla="*/ 1142 h 1143"/>
                <a:gd name="T2" fmla="*/ 0 w 224"/>
                <a:gd name="T3" fmla="*/ 1142 h 1143"/>
                <a:gd name="T4" fmla="*/ 0 w 224"/>
                <a:gd name="T5" fmla="*/ 0 h 1143"/>
                <a:gd name="T6" fmla="*/ 223 w 224"/>
                <a:gd name="T7" fmla="*/ 0 h 1143"/>
                <a:gd name="T8" fmla="*/ 223 w 224"/>
                <a:gd name="T9" fmla="*/ 1142 h 1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" h="1143">
                  <a:moveTo>
                    <a:pt x="223" y="1142"/>
                  </a:moveTo>
                  <a:lnTo>
                    <a:pt x="0" y="1142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114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53" name="Freeform 15"/>
            <p:cNvSpPr>
              <a:spLocks noChangeArrowheads="1"/>
            </p:cNvSpPr>
            <p:nvPr/>
          </p:nvSpPr>
          <p:spPr bwMode="auto">
            <a:xfrm>
              <a:off x="6572250" y="3587750"/>
              <a:ext cx="171450" cy="388938"/>
            </a:xfrm>
            <a:custGeom>
              <a:avLst/>
              <a:gdLst>
                <a:gd name="T0" fmla="*/ 477 w 478"/>
                <a:gd name="T1" fmla="*/ 226 h 1081"/>
                <a:gd name="T2" fmla="*/ 477 w 478"/>
                <a:gd name="T3" fmla="*/ 384 h 1081"/>
                <a:gd name="T4" fmla="*/ 339 w 478"/>
                <a:gd name="T5" fmla="*/ 384 h 1081"/>
                <a:gd name="T6" fmla="*/ 339 w 478"/>
                <a:gd name="T7" fmla="*/ 843 h 1081"/>
                <a:gd name="T8" fmla="*/ 432 w 478"/>
                <a:gd name="T9" fmla="*/ 910 h 1081"/>
                <a:gd name="T10" fmla="*/ 477 w 478"/>
                <a:gd name="T11" fmla="*/ 907 h 1081"/>
                <a:gd name="T12" fmla="*/ 477 w 478"/>
                <a:gd name="T13" fmla="*/ 1077 h 1081"/>
                <a:gd name="T14" fmla="*/ 372 w 478"/>
                <a:gd name="T15" fmla="*/ 1080 h 1081"/>
                <a:gd name="T16" fmla="*/ 344 w 478"/>
                <a:gd name="T17" fmla="*/ 1080 h 1081"/>
                <a:gd name="T18" fmla="*/ 116 w 478"/>
                <a:gd name="T19" fmla="*/ 896 h 1081"/>
                <a:gd name="T20" fmla="*/ 116 w 478"/>
                <a:gd name="T21" fmla="*/ 386 h 1081"/>
                <a:gd name="T22" fmla="*/ 0 w 478"/>
                <a:gd name="T23" fmla="*/ 386 h 1081"/>
                <a:gd name="T24" fmla="*/ 0 w 478"/>
                <a:gd name="T25" fmla="*/ 228 h 1081"/>
                <a:gd name="T26" fmla="*/ 116 w 478"/>
                <a:gd name="T27" fmla="*/ 228 h 1081"/>
                <a:gd name="T28" fmla="*/ 116 w 478"/>
                <a:gd name="T29" fmla="*/ 0 h 1081"/>
                <a:gd name="T30" fmla="*/ 339 w 478"/>
                <a:gd name="T31" fmla="*/ 0 h 1081"/>
                <a:gd name="T32" fmla="*/ 339 w 478"/>
                <a:gd name="T33" fmla="*/ 226 h 1081"/>
                <a:gd name="T34" fmla="*/ 477 w 478"/>
                <a:gd name="T35" fmla="*/ 226 h 10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8" h="1081">
                  <a:moveTo>
                    <a:pt x="477" y="226"/>
                  </a:moveTo>
                  <a:lnTo>
                    <a:pt x="477" y="384"/>
                  </a:lnTo>
                  <a:lnTo>
                    <a:pt x="339" y="384"/>
                  </a:lnTo>
                  <a:lnTo>
                    <a:pt x="339" y="843"/>
                  </a:lnTo>
                  <a:cubicBezTo>
                    <a:pt x="339" y="891"/>
                    <a:pt x="341" y="910"/>
                    <a:pt x="432" y="910"/>
                  </a:cubicBezTo>
                  <a:cubicBezTo>
                    <a:pt x="446" y="910"/>
                    <a:pt x="463" y="907"/>
                    <a:pt x="477" y="907"/>
                  </a:cubicBezTo>
                  <a:lnTo>
                    <a:pt x="477" y="1077"/>
                  </a:lnTo>
                  <a:cubicBezTo>
                    <a:pt x="443" y="1080"/>
                    <a:pt x="406" y="1080"/>
                    <a:pt x="372" y="1080"/>
                  </a:cubicBezTo>
                  <a:lnTo>
                    <a:pt x="344" y="1080"/>
                  </a:lnTo>
                  <a:cubicBezTo>
                    <a:pt x="152" y="1080"/>
                    <a:pt x="116" y="1006"/>
                    <a:pt x="116" y="896"/>
                  </a:cubicBezTo>
                  <a:lnTo>
                    <a:pt x="116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6" y="228"/>
                  </a:lnTo>
                  <a:lnTo>
                    <a:pt x="116" y="0"/>
                  </a:lnTo>
                  <a:lnTo>
                    <a:pt x="339" y="0"/>
                  </a:lnTo>
                  <a:lnTo>
                    <a:pt x="339" y="226"/>
                  </a:lnTo>
                  <a:lnTo>
                    <a:pt x="477" y="22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55" name="Freeform 16"/>
            <p:cNvSpPr>
              <a:spLocks noChangeArrowheads="1"/>
            </p:cNvSpPr>
            <p:nvPr/>
          </p:nvSpPr>
          <p:spPr bwMode="auto">
            <a:xfrm>
              <a:off x="6800850" y="3559175"/>
              <a:ext cx="80963" cy="414338"/>
            </a:xfrm>
            <a:custGeom>
              <a:avLst/>
              <a:gdLst>
                <a:gd name="T0" fmla="*/ 223 w 224"/>
                <a:gd name="T1" fmla="*/ 206 h 1151"/>
                <a:gd name="T2" fmla="*/ 0 w 224"/>
                <a:gd name="T3" fmla="*/ 206 h 1151"/>
                <a:gd name="T4" fmla="*/ 0 w 224"/>
                <a:gd name="T5" fmla="*/ 0 h 1151"/>
                <a:gd name="T6" fmla="*/ 223 w 224"/>
                <a:gd name="T7" fmla="*/ 0 h 1151"/>
                <a:gd name="T8" fmla="*/ 223 w 224"/>
                <a:gd name="T9" fmla="*/ 206 h 1151"/>
                <a:gd name="T10" fmla="*/ 223 w 224"/>
                <a:gd name="T11" fmla="*/ 305 h 1151"/>
                <a:gd name="T12" fmla="*/ 223 w 224"/>
                <a:gd name="T13" fmla="*/ 1150 h 1151"/>
                <a:gd name="T14" fmla="*/ 0 w 224"/>
                <a:gd name="T15" fmla="*/ 1150 h 1151"/>
                <a:gd name="T16" fmla="*/ 0 w 224"/>
                <a:gd name="T17" fmla="*/ 305 h 1151"/>
                <a:gd name="T18" fmla="*/ 223 w 224"/>
                <a:gd name="T19" fmla="*/ 305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4" h="1151">
                  <a:moveTo>
                    <a:pt x="223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206"/>
                  </a:lnTo>
                  <a:close/>
                  <a:moveTo>
                    <a:pt x="223" y="305"/>
                  </a:moveTo>
                  <a:lnTo>
                    <a:pt x="223" y="1150"/>
                  </a:lnTo>
                  <a:lnTo>
                    <a:pt x="0" y="1150"/>
                  </a:lnTo>
                  <a:lnTo>
                    <a:pt x="0" y="305"/>
                  </a:lnTo>
                  <a:lnTo>
                    <a:pt x="223" y="30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58" name="Freeform 17"/>
            <p:cNvSpPr>
              <a:spLocks noChangeArrowheads="1"/>
            </p:cNvSpPr>
            <p:nvPr/>
          </p:nvSpPr>
          <p:spPr bwMode="auto">
            <a:xfrm>
              <a:off x="6942138" y="3660775"/>
              <a:ext cx="276225" cy="312738"/>
            </a:xfrm>
            <a:custGeom>
              <a:avLst/>
              <a:gdLst>
                <a:gd name="T0" fmla="*/ 765 w 766"/>
                <a:gd name="T1" fmla="*/ 868 h 869"/>
                <a:gd name="T2" fmla="*/ 542 w 766"/>
                <a:gd name="T3" fmla="*/ 868 h 869"/>
                <a:gd name="T4" fmla="*/ 542 w 766"/>
                <a:gd name="T5" fmla="*/ 355 h 869"/>
                <a:gd name="T6" fmla="*/ 398 w 766"/>
                <a:gd name="T7" fmla="*/ 189 h 869"/>
                <a:gd name="T8" fmla="*/ 223 w 766"/>
                <a:gd name="T9" fmla="*/ 383 h 869"/>
                <a:gd name="T10" fmla="*/ 223 w 766"/>
                <a:gd name="T11" fmla="*/ 868 h 869"/>
                <a:gd name="T12" fmla="*/ 0 w 766"/>
                <a:gd name="T13" fmla="*/ 868 h 869"/>
                <a:gd name="T14" fmla="*/ 0 w 766"/>
                <a:gd name="T15" fmla="*/ 23 h 869"/>
                <a:gd name="T16" fmla="*/ 215 w 766"/>
                <a:gd name="T17" fmla="*/ 23 h 869"/>
                <a:gd name="T18" fmla="*/ 215 w 766"/>
                <a:gd name="T19" fmla="*/ 147 h 869"/>
                <a:gd name="T20" fmla="*/ 217 w 766"/>
                <a:gd name="T21" fmla="*/ 147 h 869"/>
                <a:gd name="T22" fmla="*/ 471 w 766"/>
                <a:gd name="T23" fmla="*/ 0 h 869"/>
                <a:gd name="T24" fmla="*/ 765 w 766"/>
                <a:gd name="T25" fmla="*/ 282 h 869"/>
                <a:gd name="T26" fmla="*/ 765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765" y="868"/>
                  </a:moveTo>
                  <a:lnTo>
                    <a:pt x="542" y="868"/>
                  </a:ln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9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59" name="Freeform 18"/>
            <p:cNvSpPr>
              <a:spLocks noChangeArrowheads="1"/>
            </p:cNvSpPr>
            <p:nvPr/>
          </p:nvSpPr>
          <p:spPr bwMode="auto">
            <a:xfrm>
              <a:off x="7259638" y="3660775"/>
              <a:ext cx="293687" cy="438150"/>
            </a:xfrm>
            <a:custGeom>
              <a:avLst/>
              <a:gdLst>
                <a:gd name="T0" fmla="*/ 816 w 817"/>
                <a:gd name="T1" fmla="*/ 26 h 1216"/>
                <a:gd name="T2" fmla="*/ 816 w 817"/>
                <a:gd name="T3" fmla="*/ 826 h 1216"/>
                <a:gd name="T4" fmla="*/ 387 w 817"/>
                <a:gd name="T5" fmla="*/ 1215 h 1216"/>
                <a:gd name="T6" fmla="*/ 17 w 817"/>
                <a:gd name="T7" fmla="*/ 961 h 1216"/>
                <a:gd name="T8" fmla="*/ 260 w 817"/>
                <a:gd name="T9" fmla="*/ 961 h 1216"/>
                <a:gd name="T10" fmla="*/ 415 w 817"/>
                <a:gd name="T11" fmla="*/ 1046 h 1216"/>
                <a:gd name="T12" fmla="*/ 593 w 817"/>
                <a:gd name="T13" fmla="*/ 851 h 1216"/>
                <a:gd name="T14" fmla="*/ 593 w 817"/>
                <a:gd name="T15" fmla="*/ 750 h 1216"/>
                <a:gd name="T16" fmla="*/ 590 w 817"/>
                <a:gd name="T17" fmla="*/ 747 h 1216"/>
                <a:gd name="T18" fmla="*/ 365 w 817"/>
                <a:gd name="T19" fmla="*/ 874 h 1216"/>
                <a:gd name="T20" fmla="*/ 0 w 817"/>
                <a:gd name="T21" fmla="*/ 437 h 1216"/>
                <a:gd name="T22" fmla="*/ 353 w 817"/>
                <a:gd name="T23" fmla="*/ 0 h 1216"/>
                <a:gd name="T24" fmla="*/ 602 w 817"/>
                <a:gd name="T25" fmla="*/ 147 h 1216"/>
                <a:gd name="T26" fmla="*/ 604 w 817"/>
                <a:gd name="T27" fmla="*/ 147 h 1216"/>
                <a:gd name="T28" fmla="*/ 604 w 817"/>
                <a:gd name="T29" fmla="*/ 20 h 1216"/>
                <a:gd name="T30" fmla="*/ 816 w 817"/>
                <a:gd name="T31" fmla="*/ 20 h 1216"/>
                <a:gd name="T32" fmla="*/ 816 w 817"/>
                <a:gd name="T33" fmla="*/ 26 h 1216"/>
                <a:gd name="T34" fmla="*/ 407 w 817"/>
                <a:gd name="T35" fmla="*/ 688 h 1216"/>
                <a:gd name="T36" fmla="*/ 596 w 817"/>
                <a:gd name="T37" fmla="*/ 442 h 1216"/>
                <a:gd name="T38" fmla="*/ 404 w 817"/>
                <a:gd name="T39" fmla="*/ 195 h 1216"/>
                <a:gd name="T40" fmla="*/ 229 w 817"/>
                <a:gd name="T41" fmla="*/ 451 h 1216"/>
                <a:gd name="T42" fmla="*/ 407 w 817"/>
                <a:gd name="T43" fmla="*/ 688 h 1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17" h="1216">
                  <a:moveTo>
                    <a:pt x="816" y="26"/>
                  </a:moveTo>
                  <a:lnTo>
                    <a:pt x="816" y="826"/>
                  </a:lnTo>
                  <a:cubicBezTo>
                    <a:pt x="816" y="973"/>
                    <a:pt x="805" y="1215"/>
                    <a:pt x="387" y="1215"/>
                  </a:cubicBezTo>
                  <a:cubicBezTo>
                    <a:pt x="212" y="1215"/>
                    <a:pt x="29" y="1142"/>
                    <a:pt x="17" y="961"/>
                  </a:cubicBezTo>
                  <a:lnTo>
                    <a:pt x="260" y="961"/>
                  </a:lnTo>
                  <a:cubicBezTo>
                    <a:pt x="269" y="1004"/>
                    <a:pt x="288" y="1046"/>
                    <a:pt x="415" y="1046"/>
                  </a:cubicBezTo>
                  <a:cubicBezTo>
                    <a:pt x="534" y="1046"/>
                    <a:pt x="593" y="990"/>
                    <a:pt x="593" y="851"/>
                  </a:cubicBezTo>
                  <a:lnTo>
                    <a:pt x="593" y="750"/>
                  </a:lnTo>
                  <a:lnTo>
                    <a:pt x="590" y="747"/>
                  </a:lnTo>
                  <a:cubicBezTo>
                    <a:pt x="554" y="812"/>
                    <a:pt x="497" y="874"/>
                    <a:pt x="365" y="874"/>
                  </a:cubicBezTo>
                  <a:cubicBezTo>
                    <a:pt x="161" y="874"/>
                    <a:pt x="0" y="733"/>
                    <a:pt x="0" y="437"/>
                  </a:cubicBezTo>
                  <a:cubicBezTo>
                    <a:pt x="0" y="144"/>
                    <a:pt x="167" y="0"/>
                    <a:pt x="353" y="0"/>
                  </a:cubicBezTo>
                  <a:cubicBezTo>
                    <a:pt x="511" y="0"/>
                    <a:pt x="573" y="93"/>
                    <a:pt x="602" y="147"/>
                  </a:cubicBezTo>
                  <a:lnTo>
                    <a:pt x="604" y="147"/>
                  </a:lnTo>
                  <a:lnTo>
                    <a:pt x="604" y="20"/>
                  </a:lnTo>
                  <a:lnTo>
                    <a:pt x="816" y="20"/>
                  </a:lnTo>
                  <a:lnTo>
                    <a:pt x="816" y="26"/>
                  </a:lnTo>
                  <a:close/>
                  <a:moveTo>
                    <a:pt x="407" y="688"/>
                  </a:moveTo>
                  <a:cubicBezTo>
                    <a:pt x="559" y="688"/>
                    <a:pt x="596" y="558"/>
                    <a:pt x="596" y="442"/>
                  </a:cubicBezTo>
                  <a:cubicBezTo>
                    <a:pt x="596" y="308"/>
                    <a:pt x="528" y="195"/>
                    <a:pt x="404" y="195"/>
                  </a:cubicBezTo>
                  <a:cubicBezTo>
                    <a:pt x="322" y="195"/>
                    <a:pt x="229" y="254"/>
                    <a:pt x="229" y="451"/>
                  </a:cubicBezTo>
                  <a:cubicBezTo>
                    <a:pt x="229" y="561"/>
                    <a:pt x="274" y="688"/>
                    <a:pt x="407" y="6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 - 1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6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" y="-38100"/>
            <a:ext cx="9144001" cy="2095526"/>
          </a:xfrm>
          <a:prstGeom prst="rect">
            <a:avLst/>
          </a:prstGeom>
        </p:spPr>
      </p:pic>
      <p:sp>
        <p:nvSpPr>
          <p:cNvPr id="11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2742510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  <a:endParaRPr lang="en-US" dirty="0"/>
          </a:p>
          <a:p>
            <a:r>
              <a:rPr lang="en-US" dirty="0"/>
              <a:t>Subtitle placeholder</a:t>
            </a:r>
            <a:endParaRPr lang="en-US" dirty="0"/>
          </a:p>
        </p:txBody>
      </p:sp>
      <p:sp>
        <p:nvSpPr>
          <p:cNvPr id="64" name="Rectangle 63"/>
          <p:cNvSpPr/>
          <p:nvPr userDrawn="1"/>
        </p:nvSpPr>
        <p:spPr>
          <a:xfrm>
            <a:off x="-7219" y="-38100"/>
            <a:ext cx="9151219" cy="2091267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0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56543"/>
            <a:ext cx="7653702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1 Line HCC Title Slide Placeholder</a:t>
            </a:r>
            <a:endParaRPr lang="en-US" dirty="0"/>
          </a:p>
        </p:txBody>
      </p:sp>
      <p:sp>
        <p:nvSpPr>
          <p:cNvPr id="121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3805052"/>
            <a:ext cx="4633158" cy="307777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  <a:endParaRPr lang="en-US" dirty="0"/>
          </a:p>
        </p:txBody>
      </p:sp>
      <p:sp>
        <p:nvSpPr>
          <p:cNvPr id="12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036033"/>
            <a:ext cx="4633158" cy="276999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endParaRPr lang="en-US" dirty="0"/>
          </a:p>
        </p:txBody>
      </p:sp>
      <p:sp>
        <p:nvSpPr>
          <p:cNvPr id="123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12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187862" y="4313032"/>
            <a:ext cx="4633158" cy="276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280670" indent="0">
              <a:buNone/>
              <a:defRPr sz="1400"/>
            </a:lvl2pPr>
            <a:lvl3pPr marL="574675" indent="0">
              <a:buNone/>
              <a:defRPr sz="1400"/>
            </a:lvl3pPr>
            <a:lvl4pPr marL="855980" indent="0">
              <a:buNone/>
              <a:defRPr sz="1400"/>
            </a:lvl4pPr>
            <a:lvl5pPr marL="1090930" indent="0">
              <a:buNone/>
              <a:defRPr sz="1400"/>
            </a:lvl5pPr>
          </a:lstStyle>
          <a:p>
            <a:pPr lvl="0"/>
            <a:r>
              <a:rPr lang="en-US" dirty="0"/>
              <a:t>Date</a:t>
            </a:r>
            <a:endParaRPr lang="en-US" dirty="0"/>
          </a:p>
        </p:txBody>
      </p:sp>
      <p:grpSp>
        <p:nvGrpSpPr>
          <p:cNvPr id="2" name="Group 33"/>
          <p:cNvGrpSpPr>
            <a:grpSpLocks noChangeAspect="1"/>
          </p:cNvGrpSpPr>
          <p:nvPr userDrawn="1"/>
        </p:nvGrpSpPr>
        <p:grpSpPr>
          <a:xfrm>
            <a:off x="328614" y="271991"/>
            <a:ext cx="1708434" cy="201168"/>
            <a:chOff x="2106613" y="3457575"/>
            <a:chExt cx="5446712" cy="641350"/>
          </a:xfrm>
          <a:solidFill>
            <a:schemeClr val="bg1"/>
          </a:solidFill>
        </p:grpSpPr>
        <p:sp>
          <p:nvSpPr>
            <p:cNvPr id="35" name="Freeform 1"/>
            <p:cNvSpPr>
              <a:spLocks noChangeArrowheads="1"/>
            </p:cNvSpPr>
            <p:nvPr/>
          </p:nvSpPr>
          <p:spPr bwMode="auto">
            <a:xfrm>
              <a:off x="2786063" y="3563938"/>
              <a:ext cx="325437" cy="411162"/>
            </a:xfrm>
            <a:custGeom>
              <a:avLst/>
              <a:gdLst>
                <a:gd name="T0" fmla="*/ 234 w 904"/>
                <a:gd name="T1" fmla="*/ 628 h 1140"/>
                <a:gd name="T2" fmla="*/ 234 w 904"/>
                <a:gd name="T3" fmla="*/ 1139 h 1140"/>
                <a:gd name="T4" fmla="*/ 0 w 904"/>
                <a:gd name="T5" fmla="*/ 1139 h 1140"/>
                <a:gd name="T6" fmla="*/ 0 w 904"/>
                <a:gd name="T7" fmla="*/ 0 h 1140"/>
                <a:gd name="T8" fmla="*/ 234 w 904"/>
                <a:gd name="T9" fmla="*/ 0 h 1140"/>
                <a:gd name="T10" fmla="*/ 234 w 904"/>
                <a:gd name="T11" fmla="*/ 432 h 1140"/>
                <a:gd name="T12" fmla="*/ 669 w 904"/>
                <a:gd name="T13" fmla="*/ 432 h 1140"/>
                <a:gd name="T14" fmla="*/ 669 w 904"/>
                <a:gd name="T15" fmla="*/ 0 h 1140"/>
                <a:gd name="T16" fmla="*/ 903 w 904"/>
                <a:gd name="T17" fmla="*/ 0 h 1140"/>
                <a:gd name="T18" fmla="*/ 903 w 904"/>
                <a:gd name="T19" fmla="*/ 1139 h 1140"/>
                <a:gd name="T20" fmla="*/ 669 w 904"/>
                <a:gd name="T21" fmla="*/ 1139 h 1140"/>
                <a:gd name="T22" fmla="*/ 669 w 904"/>
                <a:gd name="T23" fmla="*/ 628 h 1140"/>
                <a:gd name="T24" fmla="*/ 234 w 904"/>
                <a:gd name="T25" fmla="*/ 628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4" h="1140">
                  <a:moveTo>
                    <a:pt x="234" y="628"/>
                  </a:moveTo>
                  <a:lnTo>
                    <a:pt x="234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34" y="0"/>
                  </a:lnTo>
                  <a:lnTo>
                    <a:pt x="234" y="432"/>
                  </a:lnTo>
                  <a:lnTo>
                    <a:pt x="669" y="432"/>
                  </a:lnTo>
                  <a:lnTo>
                    <a:pt x="669" y="0"/>
                  </a:lnTo>
                  <a:lnTo>
                    <a:pt x="903" y="0"/>
                  </a:lnTo>
                  <a:lnTo>
                    <a:pt x="903" y="1139"/>
                  </a:lnTo>
                  <a:lnTo>
                    <a:pt x="669" y="1139"/>
                  </a:lnTo>
                  <a:lnTo>
                    <a:pt x="669" y="628"/>
                  </a:lnTo>
                  <a:lnTo>
                    <a:pt x="234" y="6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36" name="Freeform 2"/>
            <p:cNvSpPr>
              <a:spLocks noChangeArrowheads="1"/>
            </p:cNvSpPr>
            <p:nvPr/>
          </p:nvSpPr>
          <p:spPr bwMode="auto">
            <a:xfrm>
              <a:off x="3179763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37" name="Freeform 3"/>
            <p:cNvSpPr>
              <a:spLocks noChangeArrowheads="1"/>
            </p:cNvSpPr>
            <p:nvPr/>
          </p:nvSpPr>
          <p:spPr bwMode="auto">
            <a:xfrm>
              <a:off x="3294063" y="3587750"/>
              <a:ext cx="168275" cy="390525"/>
            </a:xfrm>
            <a:custGeom>
              <a:avLst/>
              <a:gdLst>
                <a:gd name="T0" fmla="*/ 466 w 467"/>
                <a:gd name="T1" fmla="*/ 228 h 1083"/>
                <a:gd name="T2" fmla="*/ 466 w 467"/>
                <a:gd name="T3" fmla="*/ 386 h 1083"/>
                <a:gd name="T4" fmla="*/ 330 w 467"/>
                <a:gd name="T5" fmla="*/ 386 h 1083"/>
                <a:gd name="T6" fmla="*/ 330 w 467"/>
                <a:gd name="T7" fmla="*/ 845 h 1083"/>
                <a:gd name="T8" fmla="*/ 421 w 467"/>
                <a:gd name="T9" fmla="*/ 913 h 1083"/>
                <a:gd name="T10" fmla="*/ 466 w 467"/>
                <a:gd name="T11" fmla="*/ 910 h 1083"/>
                <a:gd name="T12" fmla="*/ 466 w 467"/>
                <a:gd name="T13" fmla="*/ 1080 h 1083"/>
                <a:gd name="T14" fmla="*/ 364 w 467"/>
                <a:gd name="T15" fmla="*/ 1082 h 1083"/>
                <a:gd name="T16" fmla="*/ 336 w 467"/>
                <a:gd name="T17" fmla="*/ 1082 h 1083"/>
                <a:gd name="T18" fmla="*/ 113 w 467"/>
                <a:gd name="T19" fmla="*/ 899 h 1083"/>
                <a:gd name="T20" fmla="*/ 113 w 467"/>
                <a:gd name="T21" fmla="*/ 386 h 1083"/>
                <a:gd name="T22" fmla="*/ 0 w 467"/>
                <a:gd name="T23" fmla="*/ 386 h 1083"/>
                <a:gd name="T24" fmla="*/ 0 w 467"/>
                <a:gd name="T25" fmla="*/ 228 h 1083"/>
                <a:gd name="T26" fmla="*/ 113 w 467"/>
                <a:gd name="T27" fmla="*/ 228 h 1083"/>
                <a:gd name="T28" fmla="*/ 113 w 467"/>
                <a:gd name="T29" fmla="*/ 0 h 1083"/>
                <a:gd name="T30" fmla="*/ 330 w 467"/>
                <a:gd name="T31" fmla="*/ 0 h 1083"/>
                <a:gd name="T32" fmla="*/ 330 w 467"/>
                <a:gd name="T33" fmla="*/ 228 h 1083"/>
                <a:gd name="T34" fmla="*/ 466 w 467"/>
                <a:gd name="T35" fmla="*/ 228 h 1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7" h="1083">
                  <a:moveTo>
                    <a:pt x="466" y="228"/>
                  </a:moveTo>
                  <a:lnTo>
                    <a:pt x="466" y="386"/>
                  </a:lnTo>
                  <a:lnTo>
                    <a:pt x="330" y="386"/>
                  </a:lnTo>
                  <a:lnTo>
                    <a:pt x="330" y="845"/>
                  </a:lnTo>
                  <a:cubicBezTo>
                    <a:pt x="330" y="896"/>
                    <a:pt x="333" y="913"/>
                    <a:pt x="421" y="913"/>
                  </a:cubicBezTo>
                  <a:cubicBezTo>
                    <a:pt x="435" y="913"/>
                    <a:pt x="449" y="910"/>
                    <a:pt x="466" y="910"/>
                  </a:cubicBezTo>
                  <a:lnTo>
                    <a:pt x="466" y="1080"/>
                  </a:lnTo>
                  <a:cubicBezTo>
                    <a:pt x="432" y="1080"/>
                    <a:pt x="398" y="1082"/>
                    <a:pt x="364" y="1082"/>
                  </a:cubicBezTo>
                  <a:lnTo>
                    <a:pt x="336" y="1082"/>
                  </a:lnTo>
                  <a:cubicBezTo>
                    <a:pt x="147" y="1082"/>
                    <a:pt x="113" y="1009"/>
                    <a:pt x="113" y="899"/>
                  </a:cubicBezTo>
                  <a:lnTo>
                    <a:pt x="113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3" y="228"/>
                  </a:lnTo>
                  <a:lnTo>
                    <a:pt x="113" y="0"/>
                  </a:lnTo>
                  <a:lnTo>
                    <a:pt x="330" y="0"/>
                  </a:lnTo>
                  <a:lnTo>
                    <a:pt x="330" y="228"/>
                  </a:lnTo>
                  <a:lnTo>
                    <a:pt x="466" y="2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38" name="Freeform 4"/>
            <p:cNvSpPr>
              <a:spLocks noChangeArrowheads="1"/>
            </p:cNvSpPr>
            <p:nvPr/>
          </p:nvSpPr>
          <p:spPr bwMode="auto">
            <a:xfrm>
              <a:off x="3497263" y="3662363"/>
              <a:ext cx="279400" cy="320675"/>
            </a:xfrm>
            <a:custGeom>
              <a:avLst/>
              <a:gdLst>
                <a:gd name="T0" fmla="*/ 510 w 774"/>
                <a:gd name="T1" fmla="*/ 563 h 892"/>
                <a:gd name="T2" fmla="*/ 316 w 774"/>
                <a:gd name="T3" fmla="*/ 730 h 892"/>
                <a:gd name="T4" fmla="*/ 214 w 774"/>
                <a:gd name="T5" fmla="*/ 628 h 892"/>
                <a:gd name="T6" fmla="*/ 361 w 774"/>
                <a:gd name="T7" fmla="*/ 501 h 892"/>
                <a:gd name="T8" fmla="*/ 508 w 774"/>
                <a:gd name="T9" fmla="*/ 456 h 892"/>
                <a:gd name="T10" fmla="*/ 508 w 774"/>
                <a:gd name="T11" fmla="*/ 563 h 892"/>
                <a:gd name="T12" fmla="*/ 510 w 774"/>
                <a:gd name="T13" fmla="*/ 563 h 892"/>
                <a:gd name="T14" fmla="*/ 395 w 774"/>
                <a:gd name="T15" fmla="*/ 0 h 892"/>
                <a:gd name="T16" fmla="*/ 25 w 774"/>
                <a:gd name="T17" fmla="*/ 296 h 892"/>
                <a:gd name="T18" fmla="*/ 237 w 774"/>
                <a:gd name="T19" fmla="*/ 296 h 892"/>
                <a:gd name="T20" fmla="*/ 369 w 774"/>
                <a:gd name="T21" fmla="*/ 178 h 892"/>
                <a:gd name="T22" fmla="*/ 513 w 774"/>
                <a:gd name="T23" fmla="*/ 276 h 892"/>
                <a:gd name="T24" fmla="*/ 437 w 774"/>
                <a:gd name="T25" fmla="*/ 343 h 892"/>
                <a:gd name="T26" fmla="*/ 242 w 774"/>
                <a:gd name="T27" fmla="*/ 374 h 892"/>
                <a:gd name="T28" fmla="*/ 0 w 774"/>
                <a:gd name="T29" fmla="*/ 645 h 892"/>
                <a:gd name="T30" fmla="*/ 251 w 774"/>
                <a:gd name="T31" fmla="*/ 891 h 892"/>
                <a:gd name="T32" fmla="*/ 519 w 774"/>
                <a:gd name="T33" fmla="*/ 769 h 892"/>
                <a:gd name="T34" fmla="*/ 539 w 774"/>
                <a:gd name="T35" fmla="*/ 868 h 892"/>
                <a:gd name="T36" fmla="*/ 773 w 774"/>
                <a:gd name="T37" fmla="*/ 868 h 892"/>
                <a:gd name="T38" fmla="*/ 773 w 774"/>
                <a:gd name="T39" fmla="*/ 834 h 892"/>
                <a:gd name="T40" fmla="*/ 725 w 774"/>
                <a:gd name="T41" fmla="*/ 701 h 892"/>
                <a:gd name="T42" fmla="*/ 725 w 774"/>
                <a:gd name="T43" fmla="*/ 245 h 892"/>
                <a:gd name="T44" fmla="*/ 395 w 774"/>
                <a:gd name="T45" fmla="*/ 0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74" h="892">
                  <a:moveTo>
                    <a:pt x="510" y="563"/>
                  </a:moveTo>
                  <a:cubicBezTo>
                    <a:pt x="510" y="668"/>
                    <a:pt x="412" y="730"/>
                    <a:pt x="316" y="730"/>
                  </a:cubicBezTo>
                  <a:cubicBezTo>
                    <a:pt x="273" y="730"/>
                    <a:pt x="214" y="707"/>
                    <a:pt x="214" y="628"/>
                  </a:cubicBezTo>
                  <a:cubicBezTo>
                    <a:pt x="214" y="535"/>
                    <a:pt x="282" y="515"/>
                    <a:pt x="361" y="501"/>
                  </a:cubicBezTo>
                  <a:cubicBezTo>
                    <a:pt x="451" y="487"/>
                    <a:pt x="488" y="473"/>
                    <a:pt x="508" y="456"/>
                  </a:cubicBezTo>
                  <a:lnTo>
                    <a:pt x="508" y="563"/>
                  </a:lnTo>
                  <a:lnTo>
                    <a:pt x="510" y="563"/>
                  </a:lnTo>
                  <a:close/>
                  <a:moveTo>
                    <a:pt x="395" y="0"/>
                  </a:moveTo>
                  <a:cubicBezTo>
                    <a:pt x="225" y="0"/>
                    <a:pt x="50" y="36"/>
                    <a:pt x="25" y="296"/>
                  </a:cubicBezTo>
                  <a:lnTo>
                    <a:pt x="237" y="296"/>
                  </a:lnTo>
                  <a:cubicBezTo>
                    <a:pt x="242" y="248"/>
                    <a:pt x="262" y="178"/>
                    <a:pt x="369" y="178"/>
                  </a:cubicBezTo>
                  <a:cubicBezTo>
                    <a:pt x="426" y="178"/>
                    <a:pt x="513" y="183"/>
                    <a:pt x="513" y="276"/>
                  </a:cubicBezTo>
                  <a:cubicBezTo>
                    <a:pt x="513" y="323"/>
                    <a:pt x="471" y="337"/>
                    <a:pt x="437" y="343"/>
                  </a:cubicBezTo>
                  <a:lnTo>
                    <a:pt x="242" y="374"/>
                  </a:lnTo>
                  <a:cubicBezTo>
                    <a:pt x="104" y="394"/>
                    <a:pt x="0" y="479"/>
                    <a:pt x="0" y="645"/>
                  </a:cubicBezTo>
                  <a:cubicBezTo>
                    <a:pt x="0" y="820"/>
                    <a:pt x="127" y="891"/>
                    <a:pt x="251" y="891"/>
                  </a:cubicBezTo>
                  <a:cubicBezTo>
                    <a:pt x="397" y="891"/>
                    <a:pt x="468" y="820"/>
                    <a:pt x="519" y="769"/>
                  </a:cubicBezTo>
                  <a:cubicBezTo>
                    <a:pt x="524" y="817"/>
                    <a:pt x="527" y="828"/>
                    <a:pt x="539" y="868"/>
                  </a:cubicBezTo>
                  <a:lnTo>
                    <a:pt x="773" y="868"/>
                  </a:lnTo>
                  <a:lnTo>
                    <a:pt x="773" y="834"/>
                  </a:lnTo>
                  <a:cubicBezTo>
                    <a:pt x="747" y="826"/>
                    <a:pt x="725" y="803"/>
                    <a:pt x="725" y="701"/>
                  </a:cubicBezTo>
                  <a:lnTo>
                    <a:pt x="725" y="245"/>
                  </a:lnTo>
                  <a:cubicBezTo>
                    <a:pt x="725" y="36"/>
                    <a:pt x="510" y="0"/>
                    <a:pt x="395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39" name="Freeform 5"/>
            <p:cNvSpPr>
              <a:spLocks noChangeArrowheads="1"/>
            </p:cNvSpPr>
            <p:nvPr/>
          </p:nvSpPr>
          <p:spPr bwMode="auto">
            <a:xfrm>
              <a:off x="3805238" y="3662363"/>
              <a:ext cx="276225" cy="320675"/>
            </a:xfrm>
            <a:custGeom>
              <a:avLst/>
              <a:gdLst>
                <a:gd name="T0" fmla="*/ 762 w 766"/>
                <a:gd name="T1" fmla="*/ 558 h 889"/>
                <a:gd name="T2" fmla="*/ 762 w 766"/>
                <a:gd name="T3" fmla="*/ 560 h 889"/>
                <a:gd name="T4" fmla="*/ 762 w 766"/>
                <a:gd name="T5" fmla="*/ 560 h 889"/>
                <a:gd name="T6" fmla="*/ 762 w 766"/>
                <a:gd name="T7" fmla="*/ 558 h 889"/>
                <a:gd name="T8" fmla="*/ 384 w 766"/>
                <a:gd name="T9" fmla="*/ 888 h 889"/>
                <a:gd name="T10" fmla="*/ 0 w 766"/>
                <a:gd name="T11" fmla="*/ 467 h 889"/>
                <a:gd name="T12" fmla="*/ 398 w 766"/>
                <a:gd name="T13" fmla="*/ 0 h 889"/>
                <a:gd name="T14" fmla="*/ 765 w 766"/>
                <a:gd name="T15" fmla="*/ 323 h 889"/>
                <a:gd name="T16" fmla="*/ 545 w 766"/>
                <a:gd name="T17" fmla="*/ 323 h 889"/>
                <a:gd name="T18" fmla="*/ 401 w 766"/>
                <a:gd name="T19" fmla="*/ 189 h 889"/>
                <a:gd name="T20" fmla="*/ 229 w 766"/>
                <a:gd name="T21" fmla="*/ 433 h 889"/>
                <a:gd name="T22" fmla="*/ 398 w 766"/>
                <a:gd name="T23" fmla="*/ 707 h 889"/>
                <a:gd name="T24" fmla="*/ 545 w 766"/>
                <a:gd name="T25" fmla="*/ 560 h 889"/>
                <a:gd name="T26" fmla="*/ 762 w 766"/>
                <a:gd name="T27" fmla="*/ 560 h 889"/>
                <a:gd name="T28" fmla="*/ 384 w 766"/>
                <a:gd name="T29" fmla="*/ 888 h 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6" h="889">
                  <a:moveTo>
                    <a:pt x="762" y="558"/>
                  </a:moveTo>
                  <a:cubicBezTo>
                    <a:pt x="762" y="558"/>
                    <a:pt x="762" y="559"/>
                    <a:pt x="762" y="560"/>
                  </a:cubicBezTo>
                  <a:lnTo>
                    <a:pt x="762" y="560"/>
                  </a:lnTo>
                  <a:lnTo>
                    <a:pt x="762" y="558"/>
                  </a:lnTo>
                  <a:close/>
                  <a:moveTo>
                    <a:pt x="384" y="888"/>
                  </a:moveTo>
                  <a:cubicBezTo>
                    <a:pt x="74" y="888"/>
                    <a:pt x="0" y="645"/>
                    <a:pt x="0" y="467"/>
                  </a:cubicBezTo>
                  <a:cubicBezTo>
                    <a:pt x="0" y="195"/>
                    <a:pt x="116" y="0"/>
                    <a:pt x="398" y="0"/>
                  </a:cubicBezTo>
                  <a:cubicBezTo>
                    <a:pt x="528" y="0"/>
                    <a:pt x="743" y="62"/>
                    <a:pt x="765" y="323"/>
                  </a:cubicBezTo>
                  <a:lnTo>
                    <a:pt x="545" y="323"/>
                  </a:lnTo>
                  <a:cubicBezTo>
                    <a:pt x="537" y="268"/>
                    <a:pt x="503" y="180"/>
                    <a:pt x="401" y="189"/>
                  </a:cubicBezTo>
                  <a:cubicBezTo>
                    <a:pt x="263" y="189"/>
                    <a:pt x="229" y="329"/>
                    <a:pt x="229" y="433"/>
                  </a:cubicBezTo>
                  <a:cubicBezTo>
                    <a:pt x="229" y="527"/>
                    <a:pt x="232" y="707"/>
                    <a:pt x="398" y="707"/>
                  </a:cubicBezTo>
                  <a:cubicBezTo>
                    <a:pt x="508" y="707"/>
                    <a:pt x="545" y="600"/>
                    <a:pt x="545" y="560"/>
                  </a:cubicBezTo>
                  <a:lnTo>
                    <a:pt x="762" y="560"/>
                  </a:lnTo>
                  <a:cubicBezTo>
                    <a:pt x="753" y="650"/>
                    <a:pt x="683" y="888"/>
                    <a:pt x="384" y="8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0" name="Freeform 6"/>
            <p:cNvSpPr>
              <a:spLocks noChangeArrowheads="1"/>
            </p:cNvSpPr>
            <p:nvPr/>
          </p:nvSpPr>
          <p:spPr bwMode="auto">
            <a:xfrm>
              <a:off x="4124325" y="3563938"/>
              <a:ext cx="269875" cy="411162"/>
            </a:xfrm>
            <a:custGeom>
              <a:avLst/>
              <a:gdLst>
                <a:gd name="T0" fmla="*/ 750 w 751"/>
                <a:gd name="T1" fmla="*/ 1139 h 1140"/>
                <a:gd name="T2" fmla="*/ 533 w 751"/>
                <a:gd name="T3" fmla="*/ 1139 h 1140"/>
                <a:gd name="T4" fmla="*/ 533 w 751"/>
                <a:gd name="T5" fmla="*/ 626 h 1140"/>
                <a:gd name="T6" fmla="*/ 389 w 751"/>
                <a:gd name="T7" fmla="*/ 460 h 1140"/>
                <a:gd name="T8" fmla="*/ 217 w 751"/>
                <a:gd name="T9" fmla="*/ 654 h 1140"/>
                <a:gd name="T10" fmla="*/ 217 w 751"/>
                <a:gd name="T11" fmla="*/ 1139 h 1140"/>
                <a:gd name="T12" fmla="*/ 0 w 751"/>
                <a:gd name="T13" fmla="*/ 1139 h 1140"/>
                <a:gd name="T14" fmla="*/ 0 w 751"/>
                <a:gd name="T15" fmla="*/ 0 h 1140"/>
                <a:gd name="T16" fmla="*/ 217 w 751"/>
                <a:gd name="T17" fmla="*/ 0 h 1140"/>
                <a:gd name="T18" fmla="*/ 217 w 751"/>
                <a:gd name="T19" fmla="*/ 406 h 1140"/>
                <a:gd name="T20" fmla="*/ 220 w 751"/>
                <a:gd name="T21" fmla="*/ 406 h 1140"/>
                <a:gd name="T22" fmla="*/ 463 w 751"/>
                <a:gd name="T23" fmla="*/ 274 h 1140"/>
                <a:gd name="T24" fmla="*/ 750 w 751"/>
                <a:gd name="T25" fmla="*/ 556 h 1140"/>
                <a:gd name="T26" fmla="*/ 750 w 751"/>
                <a:gd name="T27" fmla="*/ 1139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51" h="1140">
                  <a:moveTo>
                    <a:pt x="750" y="1139"/>
                  </a:moveTo>
                  <a:lnTo>
                    <a:pt x="533" y="1139"/>
                  </a:lnTo>
                  <a:lnTo>
                    <a:pt x="533" y="626"/>
                  </a:lnTo>
                  <a:cubicBezTo>
                    <a:pt x="533" y="564"/>
                    <a:pt x="530" y="460"/>
                    <a:pt x="389" y="460"/>
                  </a:cubicBezTo>
                  <a:cubicBezTo>
                    <a:pt x="293" y="460"/>
                    <a:pt x="217" y="528"/>
                    <a:pt x="217" y="654"/>
                  </a:cubicBezTo>
                  <a:lnTo>
                    <a:pt x="217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17" y="0"/>
                  </a:lnTo>
                  <a:lnTo>
                    <a:pt x="217" y="406"/>
                  </a:lnTo>
                  <a:lnTo>
                    <a:pt x="220" y="406"/>
                  </a:lnTo>
                  <a:cubicBezTo>
                    <a:pt x="248" y="336"/>
                    <a:pt x="341" y="274"/>
                    <a:pt x="463" y="274"/>
                  </a:cubicBezTo>
                  <a:cubicBezTo>
                    <a:pt x="626" y="274"/>
                    <a:pt x="750" y="370"/>
                    <a:pt x="750" y="556"/>
                  </a:cubicBezTo>
                  <a:lnTo>
                    <a:pt x="750" y="113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1" name="Freeform 7"/>
            <p:cNvSpPr>
              <a:spLocks noChangeArrowheads="1"/>
            </p:cNvSpPr>
            <p:nvPr/>
          </p:nvSpPr>
          <p:spPr bwMode="auto">
            <a:xfrm>
              <a:off x="4457700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2" name="Freeform 8"/>
            <p:cNvSpPr>
              <a:spLocks noChangeArrowheads="1"/>
            </p:cNvSpPr>
            <p:nvPr/>
          </p:nvSpPr>
          <p:spPr bwMode="auto">
            <a:xfrm>
              <a:off x="2106613" y="3457575"/>
              <a:ext cx="623887" cy="623888"/>
            </a:xfrm>
            <a:custGeom>
              <a:avLst/>
              <a:gdLst>
                <a:gd name="T0" fmla="*/ 1030 w 1734"/>
                <a:gd name="T1" fmla="*/ 175 h 1732"/>
                <a:gd name="T2" fmla="*/ 1558 w 1734"/>
                <a:gd name="T3" fmla="*/ 702 h 1732"/>
                <a:gd name="T4" fmla="*/ 1733 w 1734"/>
                <a:gd name="T5" fmla="*/ 866 h 1732"/>
                <a:gd name="T6" fmla="*/ 1733 w 1734"/>
                <a:gd name="T7" fmla="*/ 866 h 1732"/>
                <a:gd name="T8" fmla="*/ 1558 w 1734"/>
                <a:gd name="T9" fmla="*/ 1029 h 1732"/>
                <a:gd name="T10" fmla="*/ 1558 w 1734"/>
                <a:gd name="T11" fmla="*/ 1029 h 1732"/>
                <a:gd name="T12" fmla="*/ 1030 w 1734"/>
                <a:gd name="T13" fmla="*/ 1556 h 1732"/>
                <a:gd name="T14" fmla="*/ 866 w 1734"/>
                <a:gd name="T15" fmla="*/ 1731 h 1732"/>
                <a:gd name="T16" fmla="*/ 866 w 1734"/>
                <a:gd name="T17" fmla="*/ 1731 h 1732"/>
                <a:gd name="T18" fmla="*/ 703 w 1734"/>
                <a:gd name="T19" fmla="*/ 1556 h 1732"/>
                <a:gd name="T20" fmla="*/ 175 w 1734"/>
                <a:gd name="T21" fmla="*/ 1029 h 1732"/>
                <a:gd name="T22" fmla="*/ 0 w 1734"/>
                <a:gd name="T23" fmla="*/ 866 h 1732"/>
                <a:gd name="T24" fmla="*/ 0 w 1734"/>
                <a:gd name="T25" fmla="*/ 866 h 1732"/>
                <a:gd name="T26" fmla="*/ 175 w 1734"/>
                <a:gd name="T27" fmla="*/ 702 h 1732"/>
                <a:gd name="T28" fmla="*/ 703 w 1734"/>
                <a:gd name="T29" fmla="*/ 175 h 1732"/>
                <a:gd name="T30" fmla="*/ 866 w 1734"/>
                <a:gd name="T31" fmla="*/ 0 h 1732"/>
                <a:gd name="T32" fmla="*/ 866 w 1734"/>
                <a:gd name="T33" fmla="*/ 0 h 1732"/>
                <a:gd name="T34" fmla="*/ 1030 w 1734"/>
                <a:gd name="T35" fmla="*/ 175 h 1732"/>
                <a:gd name="T36" fmla="*/ 864 w 1734"/>
                <a:gd name="T37" fmla="*/ 1150 h 1732"/>
                <a:gd name="T38" fmla="*/ 1149 w 1734"/>
                <a:gd name="T39" fmla="*/ 866 h 1732"/>
                <a:gd name="T40" fmla="*/ 864 w 1734"/>
                <a:gd name="T41" fmla="*/ 581 h 1732"/>
                <a:gd name="T42" fmla="*/ 581 w 1734"/>
                <a:gd name="T43" fmla="*/ 866 h 1732"/>
                <a:gd name="T44" fmla="*/ 864 w 1734"/>
                <a:gd name="T45" fmla="*/ 1150 h 1732"/>
                <a:gd name="T46" fmla="*/ 488 w 1734"/>
                <a:gd name="T47" fmla="*/ 440 h 1732"/>
                <a:gd name="T48" fmla="*/ 793 w 1734"/>
                <a:gd name="T49" fmla="*/ 440 h 1732"/>
                <a:gd name="T50" fmla="*/ 793 w 1734"/>
                <a:gd name="T51" fmla="*/ 302 h 1732"/>
                <a:gd name="T52" fmla="*/ 488 w 1734"/>
                <a:gd name="T53" fmla="*/ 440 h 1732"/>
                <a:gd name="T54" fmla="*/ 937 w 1734"/>
                <a:gd name="T55" fmla="*/ 440 h 1732"/>
                <a:gd name="T56" fmla="*/ 1242 w 1734"/>
                <a:gd name="T57" fmla="*/ 440 h 1732"/>
                <a:gd name="T58" fmla="*/ 937 w 1734"/>
                <a:gd name="T59" fmla="*/ 302 h 1732"/>
                <a:gd name="T60" fmla="*/ 937 w 1734"/>
                <a:gd name="T61" fmla="*/ 440 h 1732"/>
                <a:gd name="T62" fmla="*/ 864 w 1734"/>
                <a:gd name="T63" fmla="*/ 1435 h 1732"/>
                <a:gd name="T64" fmla="*/ 1242 w 1734"/>
                <a:gd name="T65" fmla="*/ 1294 h 1732"/>
                <a:gd name="T66" fmla="*/ 488 w 1734"/>
                <a:gd name="T67" fmla="*/ 1294 h 1732"/>
                <a:gd name="T68" fmla="*/ 864 w 1734"/>
                <a:gd name="T69" fmla="*/ 1435 h 1732"/>
                <a:gd name="T70" fmla="*/ 864 w 1734"/>
                <a:gd name="T71" fmla="*/ 1009 h 1732"/>
                <a:gd name="T72" fmla="*/ 1008 w 1734"/>
                <a:gd name="T73" fmla="*/ 869 h 1732"/>
                <a:gd name="T74" fmla="*/ 864 w 1734"/>
                <a:gd name="T75" fmla="*/ 728 h 1732"/>
                <a:gd name="T76" fmla="*/ 723 w 1734"/>
                <a:gd name="T77" fmla="*/ 869 h 1732"/>
                <a:gd name="T78" fmla="*/ 864 w 1734"/>
                <a:gd name="T79" fmla="*/ 1009 h 1732"/>
                <a:gd name="T80" fmla="*/ 548 w 1734"/>
                <a:gd name="T81" fmla="*/ 1150 h 1732"/>
                <a:gd name="T82" fmla="*/ 440 w 1734"/>
                <a:gd name="T83" fmla="*/ 866 h 1732"/>
                <a:gd name="T84" fmla="*/ 548 w 1734"/>
                <a:gd name="T85" fmla="*/ 581 h 1732"/>
                <a:gd name="T86" fmla="*/ 373 w 1734"/>
                <a:gd name="T87" fmla="*/ 581 h 1732"/>
                <a:gd name="T88" fmla="*/ 296 w 1734"/>
                <a:gd name="T89" fmla="*/ 866 h 1732"/>
                <a:gd name="T90" fmla="*/ 373 w 1734"/>
                <a:gd name="T91" fmla="*/ 1150 h 1732"/>
                <a:gd name="T92" fmla="*/ 548 w 1734"/>
                <a:gd name="T93" fmla="*/ 1150 h 1732"/>
                <a:gd name="T94" fmla="*/ 1358 w 1734"/>
                <a:gd name="T95" fmla="*/ 1150 h 1732"/>
                <a:gd name="T96" fmla="*/ 1434 w 1734"/>
                <a:gd name="T97" fmla="*/ 866 h 1732"/>
                <a:gd name="T98" fmla="*/ 1358 w 1734"/>
                <a:gd name="T99" fmla="*/ 581 h 1732"/>
                <a:gd name="T100" fmla="*/ 1183 w 1734"/>
                <a:gd name="T101" fmla="*/ 581 h 1732"/>
                <a:gd name="T102" fmla="*/ 1293 w 1734"/>
                <a:gd name="T103" fmla="*/ 866 h 1732"/>
                <a:gd name="T104" fmla="*/ 1183 w 1734"/>
                <a:gd name="T105" fmla="*/ 1150 h 1732"/>
                <a:gd name="T106" fmla="*/ 1358 w 1734"/>
                <a:gd name="T107" fmla="*/ 1150 h 1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734" h="1732">
                  <a:moveTo>
                    <a:pt x="1030" y="175"/>
                  </a:moveTo>
                  <a:cubicBezTo>
                    <a:pt x="1290" y="237"/>
                    <a:pt x="1496" y="440"/>
                    <a:pt x="1558" y="702"/>
                  </a:cubicBezTo>
                  <a:cubicBezTo>
                    <a:pt x="1578" y="790"/>
                    <a:pt x="1640" y="857"/>
                    <a:pt x="1733" y="866"/>
                  </a:cubicBezTo>
                  <a:lnTo>
                    <a:pt x="1733" y="866"/>
                  </a:lnTo>
                  <a:cubicBezTo>
                    <a:pt x="1640" y="874"/>
                    <a:pt x="1578" y="941"/>
                    <a:pt x="1558" y="1029"/>
                  </a:cubicBezTo>
                  <a:lnTo>
                    <a:pt x="1558" y="1029"/>
                  </a:lnTo>
                  <a:cubicBezTo>
                    <a:pt x="1496" y="1288"/>
                    <a:pt x="1290" y="1497"/>
                    <a:pt x="1030" y="1556"/>
                  </a:cubicBezTo>
                  <a:cubicBezTo>
                    <a:pt x="940" y="1576"/>
                    <a:pt x="875" y="1638"/>
                    <a:pt x="866" y="1731"/>
                  </a:cubicBezTo>
                  <a:lnTo>
                    <a:pt x="866" y="1731"/>
                  </a:lnTo>
                  <a:cubicBezTo>
                    <a:pt x="858" y="1638"/>
                    <a:pt x="790" y="1576"/>
                    <a:pt x="703" y="1556"/>
                  </a:cubicBezTo>
                  <a:cubicBezTo>
                    <a:pt x="443" y="1494"/>
                    <a:pt x="237" y="1288"/>
                    <a:pt x="175" y="1029"/>
                  </a:cubicBezTo>
                  <a:cubicBezTo>
                    <a:pt x="155" y="941"/>
                    <a:pt x="93" y="874"/>
                    <a:pt x="0" y="866"/>
                  </a:cubicBezTo>
                  <a:lnTo>
                    <a:pt x="0" y="866"/>
                  </a:lnTo>
                  <a:cubicBezTo>
                    <a:pt x="93" y="857"/>
                    <a:pt x="155" y="790"/>
                    <a:pt x="175" y="702"/>
                  </a:cubicBezTo>
                  <a:cubicBezTo>
                    <a:pt x="237" y="443"/>
                    <a:pt x="440" y="237"/>
                    <a:pt x="703" y="175"/>
                  </a:cubicBezTo>
                  <a:cubicBezTo>
                    <a:pt x="790" y="152"/>
                    <a:pt x="858" y="93"/>
                    <a:pt x="866" y="0"/>
                  </a:cubicBezTo>
                  <a:lnTo>
                    <a:pt x="866" y="0"/>
                  </a:lnTo>
                  <a:cubicBezTo>
                    <a:pt x="872" y="93"/>
                    <a:pt x="940" y="155"/>
                    <a:pt x="1030" y="175"/>
                  </a:cubicBezTo>
                  <a:close/>
                  <a:moveTo>
                    <a:pt x="864" y="1150"/>
                  </a:moveTo>
                  <a:cubicBezTo>
                    <a:pt x="1022" y="1150"/>
                    <a:pt x="1149" y="1023"/>
                    <a:pt x="1149" y="866"/>
                  </a:cubicBezTo>
                  <a:cubicBezTo>
                    <a:pt x="1149" y="708"/>
                    <a:pt x="1022" y="581"/>
                    <a:pt x="864" y="581"/>
                  </a:cubicBezTo>
                  <a:cubicBezTo>
                    <a:pt x="706" y="581"/>
                    <a:pt x="581" y="708"/>
                    <a:pt x="581" y="866"/>
                  </a:cubicBezTo>
                  <a:cubicBezTo>
                    <a:pt x="581" y="1023"/>
                    <a:pt x="708" y="1150"/>
                    <a:pt x="864" y="1150"/>
                  </a:cubicBezTo>
                  <a:close/>
                  <a:moveTo>
                    <a:pt x="488" y="440"/>
                  </a:moveTo>
                  <a:lnTo>
                    <a:pt x="793" y="440"/>
                  </a:lnTo>
                  <a:lnTo>
                    <a:pt x="793" y="302"/>
                  </a:lnTo>
                  <a:cubicBezTo>
                    <a:pt x="677" y="318"/>
                    <a:pt x="573" y="366"/>
                    <a:pt x="488" y="440"/>
                  </a:cubicBezTo>
                  <a:close/>
                  <a:moveTo>
                    <a:pt x="937" y="440"/>
                  </a:moveTo>
                  <a:lnTo>
                    <a:pt x="1242" y="440"/>
                  </a:lnTo>
                  <a:cubicBezTo>
                    <a:pt x="1157" y="366"/>
                    <a:pt x="1053" y="316"/>
                    <a:pt x="937" y="302"/>
                  </a:cubicBezTo>
                  <a:lnTo>
                    <a:pt x="937" y="440"/>
                  </a:lnTo>
                  <a:close/>
                  <a:moveTo>
                    <a:pt x="864" y="1435"/>
                  </a:moveTo>
                  <a:cubicBezTo>
                    <a:pt x="1039" y="1435"/>
                    <a:pt x="1140" y="1381"/>
                    <a:pt x="1242" y="1294"/>
                  </a:cubicBezTo>
                  <a:lnTo>
                    <a:pt x="488" y="1294"/>
                  </a:lnTo>
                  <a:cubicBezTo>
                    <a:pt x="590" y="1381"/>
                    <a:pt x="720" y="1435"/>
                    <a:pt x="864" y="1435"/>
                  </a:cubicBezTo>
                  <a:close/>
                  <a:moveTo>
                    <a:pt x="864" y="1009"/>
                  </a:moveTo>
                  <a:cubicBezTo>
                    <a:pt x="943" y="1009"/>
                    <a:pt x="1008" y="944"/>
                    <a:pt x="1008" y="869"/>
                  </a:cubicBezTo>
                  <a:cubicBezTo>
                    <a:pt x="1008" y="790"/>
                    <a:pt x="946" y="728"/>
                    <a:pt x="864" y="728"/>
                  </a:cubicBezTo>
                  <a:cubicBezTo>
                    <a:pt x="785" y="728"/>
                    <a:pt x="723" y="790"/>
                    <a:pt x="723" y="869"/>
                  </a:cubicBezTo>
                  <a:cubicBezTo>
                    <a:pt x="723" y="944"/>
                    <a:pt x="787" y="1009"/>
                    <a:pt x="864" y="1009"/>
                  </a:cubicBezTo>
                  <a:close/>
                  <a:moveTo>
                    <a:pt x="548" y="1150"/>
                  </a:moveTo>
                  <a:cubicBezTo>
                    <a:pt x="480" y="1074"/>
                    <a:pt x="440" y="975"/>
                    <a:pt x="440" y="866"/>
                  </a:cubicBezTo>
                  <a:cubicBezTo>
                    <a:pt x="440" y="756"/>
                    <a:pt x="480" y="657"/>
                    <a:pt x="548" y="581"/>
                  </a:cubicBezTo>
                  <a:lnTo>
                    <a:pt x="373" y="581"/>
                  </a:lnTo>
                  <a:cubicBezTo>
                    <a:pt x="325" y="666"/>
                    <a:pt x="296" y="762"/>
                    <a:pt x="296" y="866"/>
                  </a:cubicBezTo>
                  <a:cubicBezTo>
                    <a:pt x="296" y="969"/>
                    <a:pt x="325" y="1065"/>
                    <a:pt x="373" y="1150"/>
                  </a:cubicBezTo>
                  <a:lnTo>
                    <a:pt x="548" y="1150"/>
                  </a:lnTo>
                  <a:close/>
                  <a:moveTo>
                    <a:pt x="1358" y="1150"/>
                  </a:moveTo>
                  <a:cubicBezTo>
                    <a:pt x="1406" y="1065"/>
                    <a:pt x="1434" y="969"/>
                    <a:pt x="1434" y="866"/>
                  </a:cubicBezTo>
                  <a:cubicBezTo>
                    <a:pt x="1434" y="762"/>
                    <a:pt x="1406" y="666"/>
                    <a:pt x="1358" y="581"/>
                  </a:cubicBezTo>
                  <a:lnTo>
                    <a:pt x="1183" y="581"/>
                  </a:lnTo>
                  <a:cubicBezTo>
                    <a:pt x="1250" y="657"/>
                    <a:pt x="1293" y="756"/>
                    <a:pt x="1293" y="866"/>
                  </a:cubicBezTo>
                  <a:cubicBezTo>
                    <a:pt x="1293" y="975"/>
                    <a:pt x="1250" y="1074"/>
                    <a:pt x="1183" y="1150"/>
                  </a:cubicBezTo>
                  <a:lnTo>
                    <a:pt x="1358" y="115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3" name="Freeform 9"/>
            <p:cNvSpPr>
              <a:spLocks noChangeArrowheads="1"/>
            </p:cNvSpPr>
            <p:nvPr/>
          </p:nvSpPr>
          <p:spPr bwMode="auto">
            <a:xfrm>
              <a:off x="4718050" y="3551238"/>
              <a:ext cx="366713" cy="433387"/>
            </a:xfrm>
            <a:custGeom>
              <a:avLst/>
              <a:gdLst>
                <a:gd name="T0" fmla="*/ 779 w 1019"/>
                <a:gd name="T1" fmla="*/ 407 h 1205"/>
                <a:gd name="T2" fmla="*/ 525 w 1019"/>
                <a:gd name="T3" fmla="*/ 209 h 1205"/>
                <a:gd name="T4" fmla="*/ 243 w 1019"/>
                <a:gd name="T5" fmla="*/ 610 h 1205"/>
                <a:gd name="T6" fmla="*/ 525 w 1019"/>
                <a:gd name="T7" fmla="*/ 998 h 1205"/>
                <a:gd name="T8" fmla="*/ 779 w 1019"/>
                <a:gd name="T9" fmla="*/ 784 h 1205"/>
                <a:gd name="T10" fmla="*/ 1018 w 1019"/>
                <a:gd name="T11" fmla="*/ 784 h 1205"/>
                <a:gd name="T12" fmla="*/ 522 w 1019"/>
                <a:gd name="T13" fmla="*/ 1204 h 1205"/>
                <a:gd name="T14" fmla="*/ 0 w 1019"/>
                <a:gd name="T15" fmla="*/ 604 h 1205"/>
                <a:gd name="T16" fmla="*/ 525 w 1019"/>
                <a:gd name="T17" fmla="*/ 0 h 1205"/>
                <a:gd name="T18" fmla="*/ 1018 w 1019"/>
                <a:gd name="T19" fmla="*/ 404 h 1205"/>
                <a:gd name="T20" fmla="*/ 779 w 1019"/>
                <a:gd name="T21" fmla="*/ 404 h 1205"/>
                <a:gd name="T22" fmla="*/ 779 w 1019"/>
                <a:gd name="T23" fmla="*/ 407 h 1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19" h="1205">
                  <a:moveTo>
                    <a:pt x="779" y="407"/>
                  </a:moveTo>
                  <a:cubicBezTo>
                    <a:pt x="759" y="339"/>
                    <a:pt x="722" y="209"/>
                    <a:pt x="525" y="209"/>
                  </a:cubicBezTo>
                  <a:cubicBezTo>
                    <a:pt x="409" y="209"/>
                    <a:pt x="243" y="285"/>
                    <a:pt x="243" y="610"/>
                  </a:cubicBezTo>
                  <a:cubicBezTo>
                    <a:pt x="243" y="815"/>
                    <a:pt x="324" y="998"/>
                    <a:pt x="525" y="998"/>
                  </a:cubicBezTo>
                  <a:cubicBezTo>
                    <a:pt x="657" y="998"/>
                    <a:pt x="751" y="922"/>
                    <a:pt x="779" y="784"/>
                  </a:cubicBezTo>
                  <a:lnTo>
                    <a:pt x="1018" y="784"/>
                  </a:lnTo>
                  <a:cubicBezTo>
                    <a:pt x="970" y="1032"/>
                    <a:pt x="810" y="1204"/>
                    <a:pt x="522" y="1204"/>
                  </a:cubicBezTo>
                  <a:cubicBezTo>
                    <a:pt x="217" y="1204"/>
                    <a:pt x="0" y="998"/>
                    <a:pt x="0" y="604"/>
                  </a:cubicBezTo>
                  <a:cubicBezTo>
                    <a:pt x="0" y="203"/>
                    <a:pt x="231" y="0"/>
                    <a:pt x="525" y="0"/>
                  </a:cubicBezTo>
                  <a:cubicBezTo>
                    <a:pt x="866" y="0"/>
                    <a:pt x="1003" y="234"/>
                    <a:pt x="1018" y="404"/>
                  </a:cubicBezTo>
                  <a:lnTo>
                    <a:pt x="779" y="404"/>
                  </a:lnTo>
                  <a:lnTo>
                    <a:pt x="779" y="40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4" name="Freeform 10"/>
            <p:cNvSpPr>
              <a:spLocks noChangeArrowheads="1"/>
            </p:cNvSpPr>
            <p:nvPr/>
          </p:nvSpPr>
          <p:spPr bwMode="auto">
            <a:xfrm>
              <a:off x="5119688" y="3660775"/>
              <a:ext cx="311150" cy="320675"/>
            </a:xfrm>
            <a:custGeom>
              <a:avLst/>
              <a:gdLst>
                <a:gd name="T0" fmla="*/ 432 w 865"/>
                <a:gd name="T1" fmla="*/ 891 h 892"/>
                <a:gd name="T2" fmla="*/ 0 w 865"/>
                <a:gd name="T3" fmla="*/ 445 h 892"/>
                <a:gd name="T4" fmla="*/ 432 w 865"/>
                <a:gd name="T5" fmla="*/ 0 h 892"/>
                <a:gd name="T6" fmla="*/ 864 w 865"/>
                <a:gd name="T7" fmla="*/ 445 h 892"/>
                <a:gd name="T8" fmla="*/ 432 w 865"/>
                <a:gd name="T9" fmla="*/ 891 h 892"/>
                <a:gd name="T10" fmla="*/ 432 w 865"/>
                <a:gd name="T11" fmla="*/ 189 h 892"/>
                <a:gd name="T12" fmla="*/ 229 w 865"/>
                <a:gd name="T13" fmla="*/ 445 h 892"/>
                <a:gd name="T14" fmla="*/ 432 w 865"/>
                <a:gd name="T15" fmla="*/ 702 h 892"/>
                <a:gd name="T16" fmla="*/ 635 w 865"/>
                <a:gd name="T17" fmla="*/ 445 h 892"/>
                <a:gd name="T18" fmla="*/ 432 w 865"/>
                <a:gd name="T19" fmla="*/ 189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5" h="892">
                  <a:moveTo>
                    <a:pt x="432" y="891"/>
                  </a:moveTo>
                  <a:cubicBezTo>
                    <a:pt x="203" y="891"/>
                    <a:pt x="0" y="750"/>
                    <a:pt x="0" y="445"/>
                  </a:cubicBezTo>
                  <a:cubicBezTo>
                    <a:pt x="0" y="141"/>
                    <a:pt x="206" y="0"/>
                    <a:pt x="432" y="0"/>
                  </a:cubicBezTo>
                  <a:cubicBezTo>
                    <a:pt x="661" y="0"/>
                    <a:pt x="864" y="141"/>
                    <a:pt x="864" y="445"/>
                  </a:cubicBezTo>
                  <a:cubicBezTo>
                    <a:pt x="864" y="752"/>
                    <a:pt x="661" y="891"/>
                    <a:pt x="432" y="891"/>
                  </a:cubicBezTo>
                  <a:close/>
                  <a:moveTo>
                    <a:pt x="432" y="189"/>
                  </a:moveTo>
                  <a:cubicBezTo>
                    <a:pt x="260" y="189"/>
                    <a:pt x="229" y="338"/>
                    <a:pt x="229" y="445"/>
                  </a:cubicBezTo>
                  <a:cubicBezTo>
                    <a:pt x="229" y="552"/>
                    <a:pt x="260" y="702"/>
                    <a:pt x="432" y="702"/>
                  </a:cubicBezTo>
                  <a:cubicBezTo>
                    <a:pt x="604" y="702"/>
                    <a:pt x="635" y="552"/>
                    <a:pt x="635" y="445"/>
                  </a:cubicBezTo>
                  <a:cubicBezTo>
                    <a:pt x="635" y="338"/>
                    <a:pt x="604" y="189"/>
                    <a:pt x="432" y="18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5" name="Freeform 11"/>
            <p:cNvSpPr>
              <a:spLocks noChangeArrowheads="1"/>
            </p:cNvSpPr>
            <p:nvPr/>
          </p:nvSpPr>
          <p:spPr bwMode="auto">
            <a:xfrm>
              <a:off x="5475288" y="3660775"/>
              <a:ext cx="276225" cy="312738"/>
            </a:xfrm>
            <a:custGeom>
              <a:avLst/>
              <a:gdLst>
                <a:gd name="T0" fmla="*/ 542 w 766"/>
                <a:gd name="T1" fmla="*/ 868 h 869"/>
                <a:gd name="T2" fmla="*/ 542 w 766"/>
                <a:gd name="T3" fmla="*/ 355 h 869"/>
                <a:gd name="T4" fmla="*/ 398 w 766"/>
                <a:gd name="T5" fmla="*/ 189 h 869"/>
                <a:gd name="T6" fmla="*/ 223 w 766"/>
                <a:gd name="T7" fmla="*/ 383 h 869"/>
                <a:gd name="T8" fmla="*/ 223 w 766"/>
                <a:gd name="T9" fmla="*/ 868 h 869"/>
                <a:gd name="T10" fmla="*/ 0 w 766"/>
                <a:gd name="T11" fmla="*/ 868 h 869"/>
                <a:gd name="T12" fmla="*/ 0 w 766"/>
                <a:gd name="T13" fmla="*/ 23 h 869"/>
                <a:gd name="T14" fmla="*/ 215 w 766"/>
                <a:gd name="T15" fmla="*/ 23 h 869"/>
                <a:gd name="T16" fmla="*/ 215 w 766"/>
                <a:gd name="T17" fmla="*/ 147 h 869"/>
                <a:gd name="T18" fmla="*/ 217 w 766"/>
                <a:gd name="T19" fmla="*/ 147 h 869"/>
                <a:gd name="T20" fmla="*/ 471 w 766"/>
                <a:gd name="T21" fmla="*/ 0 h 869"/>
                <a:gd name="T22" fmla="*/ 765 w 766"/>
                <a:gd name="T23" fmla="*/ 282 h 869"/>
                <a:gd name="T24" fmla="*/ 765 w 766"/>
                <a:gd name="T25" fmla="*/ 868 h 869"/>
                <a:gd name="T26" fmla="*/ 542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542" y="868"/>
                  </a:move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8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  <a:lnTo>
                    <a:pt x="542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6" name="Freeform 12"/>
            <p:cNvSpPr>
              <a:spLocks noChangeArrowheads="1"/>
            </p:cNvSpPr>
            <p:nvPr/>
          </p:nvSpPr>
          <p:spPr bwMode="auto">
            <a:xfrm>
              <a:off x="5791200" y="3660775"/>
              <a:ext cx="279400" cy="320675"/>
            </a:xfrm>
            <a:custGeom>
              <a:avLst/>
              <a:gdLst>
                <a:gd name="T0" fmla="*/ 530 w 777"/>
                <a:gd name="T1" fmla="*/ 282 h 892"/>
                <a:gd name="T2" fmla="*/ 381 w 777"/>
                <a:gd name="T3" fmla="*/ 172 h 892"/>
                <a:gd name="T4" fmla="*/ 245 w 777"/>
                <a:gd name="T5" fmla="*/ 254 h 892"/>
                <a:gd name="T6" fmla="*/ 776 w 777"/>
                <a:gd name="T7" fmla="*/ 600 h 892"/>
                <a:gd name="T8" fmla="*/ 406 w 777"/>
                <a:gd name="T9" fmla="*/ 891 h 892"/>
                <a:gd name="T10" fmla="*/ 0 w 777"/>
                <a:gd name="T11" fmla="*/ 597 h 892"/>
                <a:gd name="T12" fmla="*/ 228 w 777"/>
                <a:gd name="T13" fmla="*/ 597 h 892"/>
                <a:gd name="T14" fmla="*/ 412 w 777"/>
                <a:gd name="T15" fmla="*/ 721 h 892"/>
                <a:gd name="T16" fmla="*/ 553 w 777"/>
                <a:gd name="T17" fmla="*/ 634 h 892"/>
                <a:gd name="T18" fmla="*/ 28 w 777"/>
                <a:gd name="T19" fmla="*/ 282 h 892"/>
                <a:gd name="T20" fmla="*/ 369 w 777"/>
                <a:gd name="T21" fmla="*/ 0 h 892"/>
                <a:gd name="T22" fmla="*/ 750 w 777"/>
                <a:gd name="T23" fmla="*/ 279 h 892"/>
                <a:gd name="T24" fmla="*/ 530 w 777"/>
                <a:gd name="T25" fmla="*/ 279 h 892"/>
                <a:gd name="T26" fmla="*/ 530 w 777"/>
                <a:gd name="T27" fmla="*/ 282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77" h="892">
                  <a:moveTo>
                    <a:pt x="530" y="282"/>
                  </a:moveTo>
                  <a:cubicBezTo>
                    <a:pt x="522" y="229"/>
                    <a:pt x="503" y="172"/>
                    <a:pt x="381" y="172"/>
                  </a:cubicBezTo>
                  <a:cubicBezTo>
                    <a:pt x="260" y="172"/>
                    <a:pt x="245" y="217"/>
                    <a:pt x="245" y="254"/>
                  </a:cubicBezTo>
                  <a:cubicBezTo>
                    <a:pt x="245" y="386"/>
                    <a:pt x="776" y="291"/>
                    <a:pt x="776" y="600"/>
                  </a:cubicBezTo>
                  <a:cubicBezTo>
                    <a:pt x="776" y="846"/>
                    <a:pt x="536" y="891"/>
                    <a:pt x="406" y="891"/>
                  </a:cubicBezTo>
                  <a:cubicBezTo>
                    <a:pt x="214" y="891"/>
                    <a:pt x="5" y="823"/>
                    <a:pt x="0" y="597"/>
                  </a:cubicBezTo>
                  <a:lnTo>
                    <a:pt x="228" y="597"/>
                  </a:lnTo>
                  <a:cubicBezTo>
                    <a:pt x="228" y="668"/>
                    <a:pt x="274" y="721"/>
                    <a:pt x="412" y="721"/>
                  </a:cubicBezTo>
                  <a:cubicBezTo>
                    <a:pt x="527" y="721"/>
                    <a:pt x="553" y="665"/>
                    <a:pt x="553" y="634"/>
                  </a:cubicBezTo>
                  <a:cubicBezTo>
                    <a:pt x="553" y="493"/>
                    <a:pt x="28" y="600"/>
                    <a:pt x="28" y="282"/>
                  </a:cubicBezTo>
                  <a:cubicBezTo>
                    <a:pt x="28" y="158"/>
                    <a:pt x="107" y="0"/>
                    <a:pt x="369" y="0"/>
                  </a:cubicBezTo>
                  <a:cubicBezTo>
                    <a:pt x="536" y="0"/>
                    <a:pt x="734" y="42"/>
                    <a:pt x="750" y="279"/>
                  </a:cubicBezTo>
                  <a:lnTo>
                    <a:pt x="530" y="279"/>
                  </a:lnTo>
                  <a:lnTo>
                    <a:pt x="530" y="28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7" name="Freeform 13"/>
            <p:cNvSpPr>
              <a:spLocks noChangeArrowheads="1"/>
            </p:cNvSpPr>
            <p:nvPr/>
          </p:nvSpPr>
          <p:spPr bwMode="auto">
            <a:xfrm>
              <a:off x="6110288" y="3668713"/>
              <a:ext cx="274637" cy="312737"/>
            </a:xfrm>
            <a:custGeom>
              <a:avLst/>
              <a:gdLst>
                <a:gd name="T0" fmla="*/ 547 w 763"/>
                <a:gd name="T1" fmla="*/ 845 h 869"/>
                <a:gd name="T2" fmla="*/ 547 w 763"/>
                <a:gd name="T3" fmla="*/ 727 h 869"/>
                <a:gd name="T4" fmla="*/ 545 w 763"/>
                <a:gd name="T5" fmla="*/ 727 h 869"/>
                <a:gd name="T6" fmla="*/ 288 w 763"/>
                <a:gd name="T7" fmla="*/ 868 h 869"/>
                <a:gd name="T8" fmla="*/ 0 w 763"/>
                <a:gd name="T9" fmla="*/ 554 h 869"/>
                <a:gd name="T10" fmla="*/ 0 w 763"/>
                <a:gd name="T11" fmla="*/ 0 h 869"/>
                <a:gd name="T12" fmla="*/ 223 w 763"/>
                <a:gd name="T13" fmla="*/ 0 h 869"/>
                <a:gd name="T14" fmla="*/ 223 w 763"/>
                <a:gd name="T15" fmla="*/ 523 h 869"/>
                <a:gd name="T16" fmla="*/ 367 w 763"/>
                <a:gd name="T17" fmla="*/ 679 h 869"/>
                <a:gd name="T18" fmla="*/ 539 w 763"/>
                <a:gd name="T19" fmla="*/ 487 h 869"/>
                <a:gd name="T20" fmla="*/ 539 w 763"/>
                <a:gd name="T21" fmla="*/ 0 h 869"/>
                <a:gd name="T22" fmla="*/ 762 w 763"/>
                <a:gd name="T23" fmla="*/ 0 h 869"/>
                <a:gd name="T24" fmla="*/ 762 w 763"/>
                <a:gd name="T25" fmla="*/ 845 h 869"/>
                <a:gd name="T26" fmla="*/ 547 w 763"/>
                <a:gd name="T27" fmla="*/ 845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3" h="869">
                  <a:moveTo>
                    <a:pt x="547" y="845"/>
                  </a:moveTo>
                  <a:lnTo>
                    <a:pt x="547" y="727"/>
                  </a:lnTo>
                  <a:lnTo>
                    <a:pt x="545" y="727"/>
                  </a:lnTo>
                  <a:cubicBezTo>
                    <a:pt x="494" y="817"/>
                    <a:pt x="403" y="868"/>
                    <a:pt x="288" y="868"/>
                  </a:cubicBezTo>
                  <a:cubicBezTo>
                    <a:pt x="121" y="868"/>
                    <a:pt x="0" y="772"/>
                    <a:pt x="0" y="554"/>
                  </a:cubicBezTo>
                  <a:lnTo>
                    <a:pt x="0" y="0"/>
                  </a:lnTo>
                  <a:lnTo>
                    <a:pt x="223" y="0"/>
                  </a:lnTo>
                  <a:lnTo>
                    <a:pt x="223" y="523"/>
                  </a:lnTo>
                  <a:cubicBezTo>
                    <a:pt x="223" y="653"/>
                    <a:pt x="299" y="679"/>
                    <a:pt x="367" y="679"/>
                  </a:cubicBezTo>
                  <a:cubicBezTo>
                    <a:pt x="440" y="679"/>
                    <a:pt x="539" y="636"/>
                    <a:pt x="539" y="487"/>
                  </a:cubicBezTo>
                  <a:lnTo>
                    <a:pt x="539" y="0"/>
                  </a:lnTo>
                  <a:lnTo>
                    <a:pt x="762" y="0"/>
                  </a:lnTo>
                  <a:lnTo>
                    <a:pt x="762" y="845"/>
                  </a:lnTo>
                  <a:lnTo>
                    <a:pt x="547" y="84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8" name="Freeform 14"/>
            <p:cNvSpPr>
              <a:spLocks noChangeArrowheads="1"/>
            </p:cNvSpPr>
            <p:nvPr/>
          </p:nvSpPr>
          <p:spPr bwMode="auto">
            <a:xfrm>
              <a:off x="6446838" y="3562350"/>
              <a:ext cx="80962" cy="411163"/>
            </a:xfrm>
            <a:custGeom>
              <a:avLst/>
              <a:gdLst>
                <a:gd name="T0" fmla="*/ 223 w 224"/>
                <a:gd name="T1" fmla="*/ 1142 h 1143"/>
                <a:gd name="T2" fmla="*/ 0 w 224"/>
                <a:gd name="T3" fmla="*/ 1142 h 1143"/>
                <a:gd name="T4" fmla="*/ 0 w 224"/>
                <a:gd name="T5" fmla="*/ 0 h 1143"/>
                <a:gd name="T6" fmla="*/ 223 w 224"/>
                <a:gd name="T7" fmla="*/ 0 h 1143"/>
                <a:gd name="T8" fmla="*/ 223 w 224"/>
                <a:gd name="T9" fmla="*/ 1142 h 1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" h="1143">
                  <a:moveTo>
                    <a:pt x="223" y="1142"/>
                  </a:moveTo>
                  <a:lnTo>
                    <a:pt x="0" y="1142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114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53" name="Freeform 15"/>
            <p:cNvSpPr>
              <a:spLocks noChangeArrowheads="1"/>
            </p:cNvSpPr>
            <p:nvPr/>
          </p:nvSpPr>
          <p:spPr bwMode="auto">
            <a:xfrm>
              <a:off x="6572250" y="3587750"/>
              <a:ext cx="171450" cy="388938"/>
            </a:xfrm>
            <a:custGeom>
              <a:avLst/>
              <a:gdLst>
                <a:gd name="T0" fmla="*/ 477 w 478"/>
                <a:gd name="T1" fmla="*/ 226 h 1081"/>
                <a:gd name="T2" fmla="*/ 477 w 478"/>
                <a:gd name="T3" fmla="*/ 384 h 1081"/>
                <a:gd name="T4" fmla="*/ 339 w 478"/>
                <a:gd name="T5" fmla="*/ 384 h 1081"/>
                <a:gd name="T6" fmla="*/ 339 w 478"/>
                <a:gd name="T7" fmla="*/ 843 h 1081"/>
                <a:gd name="T8" fmla="*/ 432 w 478"/>
                <a:gd name="T9" fmla="*/ 910 h 1081"/>
                <a:gd name="T10" fmla="*/ 477 w 478"/>
                <a:gd name="T11" fmla="*/ 907 h 1081"/>
                <a:gd name="T12" fmla="*/ 477 w 478"/>
                <a:gd name="T13" fmla="*/ 1077 h 1081"/>
                <a:gd name="T14" fmla="*/ 372 w 478"/>
                <a:gd name="T15" fmla="*/ 1080 h 1081"/>
                <a:gd name="T16" fmla="*/ 344 w 478"/>
                <a:gd name="T17" fmla="*/ 1080 h 1081"/>
                <a:gd name="T18" fmla="*/ 116 w 478"/>
                <a:gd name="T19" fmla="*/ 896 h 1081"/>
                <a:gd name="T20" fmla="*/ 116 w 478"/>
                <a:gd name="T21" fmla="*/ 386 h 1081"/>
                <a:gd name="T22" fmla="*/ 0 w 478"/>
                <a:gd name="T23" fmla="*/ 386 h 1081"/>
                <a:gd name="T24" fmla="*/ 0 w 478"/>
                <a:gd name="T25" fmla="*/ 228 h 1081"/>
                <a:gd name="T26" fmla="*/ 116 w 478"/>
                <a:gd name="T27" fmla="*/ 228 h 1081"/>
                <a:gd name="T28" fmla="*/ 116 w 478"/>
                <a:gd name="T29" fmla="*/ 0 h 1081"/>
                <a:gd name="T30" fmla="*/ 339 w 478"/>
                <a:gd name="T31" fmla="*/ 0 h 1081"/>
                <a:gd name="T32" fmla="*/ 339 w 478"/>
                <a:gd name="T33" fmla="*/ 226 h 1081"/>
                <a:gd name="T34" fmla="*/ 477 w 478"/>
                <a:gd name="T35" fmla="*/ 226 h 10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8" h="1081">
                  <a:moveTo>
                    <a:pt x="477" y="226"/>
                  </a:moveTo>
                  <a:lnTo>
                    <a:pt x="477" y="384"/>
                  </a:lnTo>
                  <a:lnTo>
                    <a:pt x="339" y="384"/>
                  </a:lnTo>
                  <a:lnTo>
                    <a:pt x="339" y="843"/>
                  </a:lnTo>
                  <a:cubicBezTo>
                    <a:pt x="339" y="891"/>
                    <a:pt x="341" y="910"/>
                    <a:pt x="432" y="910"/>
                  </a:cubicBezTo>
                  <a:cubicBezTo>
                    <a:pt x="446" y="910"/>
                    <a:pt x="463" y="907"/>
                    <a:pt x="477" y="907"/>
                  </a:cubicBezTo>
                  <a:lnTo>
                    <a:pt x="477" y="1077"/>
                  </a:lnTo>
                  <a:cubicBezTo>
                    <a:pt x="443" y="1080"/>
                    <a:pt x="406" y="1080"/>
                    <a:pt x="372" y="1080"/>
                  </a:cubicBezTo>
                  <a:lnTo>
                    <a:pt x="344" y="1080"/>
                  </a:lnTo>
                  <a:cubicBezTo>
                    <a:pt x="152" y="1080"/>
                    <a:pt x="116" y="1006"/>
                    <a:pt x="116" y="896"/>
                  </a:cubicBezTo>
                  <a:lnTo>
                    <a:pt x="116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6" y="228"/>
                  </a:lnTo>
                  <a:lnTo>
                    <a:pt x="116" y="0"/>
                  </a:lnTo>
                  <a:lnTo>
                    <a:pt x="339" y="0"/>
                  </a:lnTo>
                  <a:lnTo>
                    <a:pt x="339" y="226"/>
                  </a:lnTo>
                  <a:lnTo>
                    <a:pt x="477" y="22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55" name="Freeform 16"/>
            <p:cNvSpPr>
              <a:spLocks noChangeArrowheads="1"/>
            </p:cNvSpPr>
            <p:nvPr/>
          </p:nvSpPr>
          <p:spPr bwMode="auto">
            <a:xfrm>
              <a:off x="6800850" y="3559175"/>
              <a:ext cx="80963" cy="414338"/>
            </a:xfrm>
            <a:custGeom>
              <a:avLst/>
              <a:gdLst>
                <a:gd name="T0" fmla="*/ 223 w 224"/>
                <a:gd name="T1" fmla="*/ 206 h 1151"/>
                <a:gd name="T2" fmla="*/ 0 w 224"/>
                <a:gd name="T3" fmla="*/ 206 h 1151"/>
                <a:gd name="T4" fmla="*/ 0 w 224"/>
                <a:gd name="T5" fmla="*/ 0 h 1151"/>
                <a:gd name="T6" fmla="*/ 223 w 224"/>
                <a:gd name="T7" fmla="*/ 0 h 1151"/>
                <a:gd name="T8" fmla="*/ 223 w 224"/>
                <a:gd name="T9" fmla="*/ 206 h 1151"/>
                <a:gd name="T10" fmla="*/ 223 w 224"/>
                <a:gd name="T11" fmla="*/ 305 h 1151"/>
                <a:gd name="T12" fmla="*/ 223 w 224"/>
                <a:gd name="T13" fmla="*/ 1150 h 1151"/>
                <a:gd name="T14" fmla="*/ 0 w 224"/>
                <a:gd name="T15" fmla="*/ 1150 h 1151"/>
                <a:gd name="T16" fmla="*/ 0 w 224"/>
                <a:gd name="T17" fmla="*/ 305 h 1151"/>
                <a:gd name="T18" fmla="*/ 223 w 224"/>
                <a:gd name="T19" fmla="*/ 305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4" h="1151">
                  <a:moveTo>
                    <a:pt x="223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206"/>
                  </a:lnTo>
                  <a:close/>
                  <a:moveTo>
                    <a:pt x="223" y="305"/>
                  </a:moveTo>
                  <a:lnTo>
                    <a:pt x="223" y="1150"/>
                  </a:lnTo>
                  <a:lnTo>
                    <a:pt x="0" y="1150"/>
                  </a:lnTo>
                  <a:lnTo>
                    <a:pt x="0" y="305"/>
                  </a:lnTo>
                  <a:lnTo>
                    <a:pt x="223" y="30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58" name="Freeform 17"/>
            <p:cNvSpPr>
              <a:spLocks noChangeArrowheads="1"/>
            </p:cNvSpPr>
            <p:nvPr/>
          </p:nvSpPr>
          <p:spPr bwMode="auto">
            <a:xfrm>
              <a:off x="6942138" y="3660775"/>
              <a:ext cx="276225" cy="312738"/>
            </a:xfrm>
            <a:custGeom>
              <a:avLst/>
              <a:gdLst>
                <a:gd name="T0" fmla="*/ 765 w 766"/>
                <a:gd name="T1" fmla="*/ 868 h 869"/>
                <a:gd name="T2" fmla="*/ 542 w 766"/>
                <a:gd name="T3" fmla="*/ 868 h 869"/>
                <a:gd name="T4" fmla="*/ 542 w 766"/>
                <a:gd name="T5" fmla="*/ 355 h 869"/>
                <a:gd name="T6" fmla="*/ 398 w 766"/>
                <a:gd name="T7" fmla="*/ 189 h 869"/>
                <a:gd name="T8" fmla="*/ 223 w 766"/>
                <a:gd name="T9" fmla="*/ 383 h 869"/>
                <a:gd name="T10" fmla="*/ 223 w 766"/>
                <a:gd name="T11" fmla="*/ 868 h 869"/>
                <a:gd name="T12" fmla="*/ 0 w 766"/>
                <a:gd name="T13" fmla="*/ 868 h 869"/>
                <a:gd name="T14" fmla="*/ 0 w 766"/>
                <a:gd name="T15" fmla="*/ 23 h 869"/>
                <a:gd name="T16" fmla="*/ 215 w 766"/>
                <a:gd name="T17" fmla="*/ 23 h 869"/>
                <a:gd name="T18" fmla="*/ 215 w 766"/>
                <a:gd name="T19" fmla="*/ 147 h 869"/>
                <a:gd name="T20" fmla="*/ 217 w 766"/>
                <a:gd name="T21" fmla="*/ 147 h 869"/>
                <a:gd name="T22" fmla="*/ 471 w 766"/>
                <a:gd name="T23" fmla="*/ 0 h 869"/>
                <a:gd name="T24" fmla="*/ 765 w 766"/>
                <a:gd name="T25" fmla="*/ 282 h 869"/>
                <a:gd name="T26" fmla="*/ 765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765" y="868"/>
                  </a:moveTo>
                  <a:lnTo>
                    <a:pt x="542" y="868"/>
                  </a:ln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9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59" name="Freeform 18"/>
            <p:cNvSpPr>
              <a:spLocks noChangeArrowheads="1"/>
            </p:cNvSpPr>
            <p:nvPr/>
          </p:nvSpPr>
          <p:spPr bwMode="auto">
            <a:xfrm>
              <a:off x="7259638" y="3660775"/>
              <a:ext cx="293687" cy="438150"/>
            </a:xfrm>
            <a:custGeom>
              <a:avLst/>
              <a:gdLst>
                <a:gd name="T0" fmla="*/ 816 w 817"/>
                <a:gd name="T1" fmla="*/ 26 h 1216"/>
                <a:gd name="T2" fmla="*/ 816 w 817"/>
                <a:gd name="T3" fmla="*/ 826 h 1216"/>
                <a:gd name="T4" fmla="*/ 387 w 817"/>
                <a:gd name="T5" fmla="*/ 1215 h 1216"/>
                <a:gd name="T6" fmla="*/ 17 w 817"/>
                <a:gd name="T7" fmla="*/ 961 h 1216"/>
                <a:gd name="T8" fmla="*/ 260 w 817"/>
                <a:gd name="T9" fmla="*/ 961 h 1216"/>
                <a:gd name="T10" fmla="*/ 415 w 817"/>
                <a:gd name="T11" fmla="*/ 1046 h 1216"/>
                <a:gd name="T12" fmla="*/ 593 w 817"/>
                <a:gd name="T13" fmla="*/ 851 h 1216"/>
                <a:gd name="T14" fmla="*/ 593 w 817"/>
                <a:gd name="T15" fmla="*/ 750 h 1216"/>
                <a:gd name="T16" fmla="*/ 590 w 817"/>
                <a:gd name="T17" fmla="*/ 747 h 1216"/>
                <a:gd name="T18" fmla="*/ 365 w 817"/>
                <a:gd name="T19" fmla="*/ 874 h 1216"/>
                <a:gd name="T20" fmla="*/ 0 w 817"/>
                <a:gd name="T21" fmla="*/ 437 h 1216"/>
                <a:gd name="T22" fmla="*/ 353 w 817"/>
                <a:gd name="T23" fmla="*/ 0 h 1216"/>
                <a:gd name="T24" fmla="*/ 602 w 817"/>
                <a:gd name="T25" fmla="*/ 147 h 1216"/>
                <a:gd name="T26" fmla="*/ 604 w 817"/>
                <a:gd name="T27" fmla="*/ 147 h 1216"/>
                <a:gd name="T28" fmla="*/ 604 w 817"/>
                <a:gd name="T29" fmla="*/ 20 h 1216"/>
                <a:gd name="T30" fmla="*/ 816 w 817"/>
                <a:gd name="T31" fmla="*/ 20 h 1216"/>
                <a:gd name="T32" fmla="*/ 816 w 817"/>
                <a:gd name="T33" fmla="*/ 26 h 1216"/>
                <a:gd name="T34" fmla="*/ 407 w 817"/>
                <a:gd name="T35" fmla="*/ 688 h 1216"/>
                <a:gd name="T36" fmla="*/ 596 w 817"/>
                <a:gd name="T37" fmla="*/ 442 h 1216"/>
                <a:gd name="T38" fmla="*/ 404 w 817"/>
                <a:gd name="T39" fmla="*/ 195 h 1216"/>
                <a:gd name="T40" fmla="*/ 229 w 817"/>
                <a:gd name="T41" fmla="*/ 451 h 1216"/>
                <a:gd name="T42" fmla="*/ 407 w 817"/>
                <a:gd name="T43" fmla="*/ 688 h 1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17" h="1216">
                  <a:moveTo>
                    <a:pt x="816" y="26"/>
                  </a:moveTo>
                  <a:lnTo>
                    <a:pt x="816" y="826"/>
                  </a:lnTo>
                  <a:cubicBezTo>
                    <a:pt x="816" y="973"/>
                    <a:pt x="805" y="1215"/>
                    <a:pt x="387" y="1215"/>
                  </a:cubicBezTo>
                  <a:cubicBezTo>
                    <a:pt x="212" y="1215"/>
                    <a:pt x="29" y="1142"/>
                    <a:pt x="17" y="961"/>
                  </a:cubicBezTo>
                  <a:lnTo>
                    <a:pt x="260" y="961"/>
                  </a:lnTo>
                  <a:cubicBezTo>
                    <a:pt x="269" y="1004"/>
                    <a:pt x="288" y="1046"/>
                    <a:pt x="415" y="1046"/>
                  </a:cubicBezTo>
                  <a:cubicBezTo>
                    <a:pt x="534" y="1046"/>
                    <a:pt x="593" y="990"/>
                    <a:pt x="593" y="851"/>
                  </a:cubicBezTo>
                  <a:lnTo>
                    <a:pt x="593" y="750"/>
                  </a:lnTo>
                  <a:lnTo>
                    <a:pt x="590" y="747"/>
                  </a:lnTo>
                  <a:cubicBezTo>
                    <a:pt x="554" y="812"/>
                    <a:pt x="497" y="874"/>
                    <a:pt x="365" y="874"/>
                  </a:cubicBezTo>
                  <a:cubicBezTo>
                    <a:pt x="161" y="874"/>
                    <a:pt x="0" y="733"/>
                    <a:pt x="0" y="437"/>
                  </a:cubicBezTo>
                  <a:cubicBezTo>
                    <a:pt x="0" y="144"/>
                    <a:pt x="167" y="0"/>
                    <a:pt x="353" y="0"/>
                  </a:cubicBezTo>
                  <a:cubicBezTo>
                    <a:pt x="511" y="0"/>
                    <a:pt x="573" y="93"/>
                    <a:pt x="602" y="147"/>
                  </a:cubicBezTo>
                  <a:lnTo>
                    <a:pt x="604" y="147"/>
                  </a:lnTo>
                  <a:lnTo>
                    <a:pt x="604" y="20"/>
                  </a:lnTo>
                  <a:lnTo>
                    <a:pt x="816" y="20"/>
                  </a:lnTo>
                  <a:lnTo>
                    <a:pt x="816" y="26"/>
                  </a:lnTo>
                  <a:close/>
                  <a:moveTo>
                    <a:pt x="407" y="688"/>
                  </a:moveTo>
                  <a:cubicBezTo>
                    <a:pt x="559" y="688"/>
                    <a:pt x="596" y="558"/>
                    <a:pt x="596" y="442"/>
                  </a:cubicBezTo>
                  <a:cubicBezTo>
                    <a:pt x="596" y="308"/>
                    <a:pt x="528" y="195"/>
                    <a:pt x="404" y="195"/>
                  </a:cubicBezTo>
                  <a:cubicBezTo>
                    <a:pt x="322" y="195"/>
                    <a:pt x="229" y="254"/>
                    <a:pt x="229" y="451"/>
                  </a:cubicBezTo>
                  <a:cubicBezTo>
                    <a:pt x="229" y="561"/>
                    <a:pt x="274" y="688"/>
                    <a:pt x="407" y="6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</p:grpSp>
      <p:grpSp>
        <p:nvGrpSpPr>
          <p:cNvPr id="3" name="Group 64"/>
          <p:cNvGrpSpPr/>
          <p:nvPr userDrawn="1"/>
        </p:nvGrpSpPr>
        <p:grpSpPr>
          <a:xfrm>
            <a:off x="7661372" y="276624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66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67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68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69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70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71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72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73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74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75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76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77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78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96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97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98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99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100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101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102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103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104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105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C Bulle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983" y="677097"/>
            <a:ext cx="7616825" cy="347264"/>
          </a:xfrm>
        </p:spPr>
        <p:txBody>
          <a:bodyPr/>
          <a:lstStyle>
            <a:lvl1pPr>
              <a:defRPr>
                <a:solidFill>
                  <a:srgbClr val="DA291C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974" y="1560689"/>
            <a:ext cx="7616826" cy="2956062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069983" y="1030351"/>
            <a:ext cx="7616825" cy="299083"/>
          </a:xfrm>
        </p:spPr>
        <p:txBody>
          <a:bodyPr anchor="t">
            <a:noAutofit/>
          </a:bodyPr>
          <a:lstStyle>
            <a:lvl1pPr marL="0" indent="0">
              <a:lnSpc>
                <a:spcPts val="1965"/>
              </a:lnSpc>
              <a:buNone/>
              <a:defRPr sz="1800" b="0" i="0">
                <a:solidFill>
                  <a:srgbClr val="919D9D"/>
                </a:solidFill>
                <a:latin typeface="+mj-lt"/>
                <a:cs typeface="Myriad Pro Light"/>
              </a:defRPr>
            </a:lvl1pPr>
          </a:lstStyle>
          <a:p>
            <a:pPr lvl="0"/>
            <a:r>
              <a:rPr lang="en-GB" dirty="0"/>
              <a:t>Click to add Sub-title</a:t>
            </a:r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Text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</a:rPr>
            </a:fld>
            <a:endParaRPr lang="en-US" sz="800" dirty="0">
              <a:solidFill>
                <a:prstClr val="white">
                  <a:alpha val="50000"/>
                </a:prstClr>
              </a:solidFill>
            </a:endParaRPr>
          </a:p>
        </p:txBody>
      </p:sp>
      <p:grpSp>
        <p:nvGrpSpPr>
          <p:cNvPr id="2" name="Group 80"/>
          <p:cNvGrpSpPr/>
          <p:nvPr userDrawn="1"/>
        </p:nvGrpSpPr>
        <p:grpSpPr>
          <a:xfrm>
            <a:off x="7661372" y="276622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82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3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4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5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6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7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8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9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0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1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2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3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4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5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6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7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2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3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4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5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6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7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8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</p:grpSp>
      <p:sp>
        <p:nvSpPr>
          <p:cNvPr id="156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157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  <a:endParaRPr lang="en-US" dirty="0"/>
          </a:p>
        </p:txBody>
      </p:sp>
      <p:grpSp>
        <p:nvGrpSpPr>
          <p:cNvPr id="4" name="Group 29"/>
          <p:cNvGrpSpPr>
            <a:grpSpLocks noChangeAspect="1"/>
          </p:cNvGrpSpPr>
          <p:nvPr userDrawn="1"/>
        </p:nvGrpSpPr>
        <p:grpSpPr>
          <a:xfrm>
            <a:off x="328614" y="271991"/>
            <a:ext cx="1708434" cy="201168"/>
            <a:chOff x="2106613" y="3457575"/>
            <a:chExt cx="5446712" cy="641350"/>
          </a:xfrm>
          <a:solidFill>
            <a:schemeClr val="bg1"/>
          </a:solidFill>
        </p:grpSpPr>
        <p:sp>
          <p:nvSpPr>
            <p:cNvPr id="31" name="Freeform 1"/>
            <p:cNvSpPr>
              <a:spLocks noChangeArrowheads="1"/>
            </p:cNvSpPr>
            <p:nvPr/>
          </p:nvSpPr>
          <p:spPr bwMode="auto">
            <a:xfrm>
              <a:off x="2786063" y="3563938"/>
              <a:ext cx="325437" cy="411162"/>
            </a:xfrm>
            <a:custGeom>
              <a:avLst/>
              <a:gdLst>
                <a:gd name="T0" fmla="*/ 234 w 904"/>
                <a:gd name="T1" fmla="*/ 628 h 1140"/>
                <a:gd name="T2" fmla="*/ 234 w 904"/>
                <a:gd name="T3" fmla="*/ 1139 h 1140"/>
                <a:gd name="T4" fmla="*/ 0 w 904"/>
                <a:gd name="T5" fmla="*/ 1139 h 1140"/>
                <a:gd name="T6" fmla="*/ 0 w 904"/>
                <a:gd name="T7" fmla="*/ 0 h 1140"/>
                <a:gd name="T8" fmla="*/ 234 w 904"/>
                <a:gd name="T9" fmla="*/ 0 h 1140"/>
                <a:gd name="T10" fmla="*/ 234 w 904"/>
                <a:gd name="T11" fmla="*/ 432 h 1140"/>
                <a:gd name="T12" fmla="*/ 669 w 904"/>
                <a:gd name="T13" fmla="*/ 432 h 1140"/>
                <a:gd name="T14" fmla="*/ 669 w 904"/>
                <a:gd name="T15" fmla="*/ 0 h 1140"/>
                <a:gd name="T16" fmla="*/ 903 w 904"/>
                <a:gd name="T17" fmla="*/ 0 h 1140"/>
                <a:gd name="T18" fmla="*/ 903 w 904"/>
                <a:gd name="T19" fmla="*/ 1139 h 1140"/>
                <a:gd name="T20" fmla="*/ 669 w 904"/>
                <a:gd name="T21" fmla="*/ 1139 h 1140"/>
                <a:gd name="T22" fmla="*/ 669 w 904"/>
                <a:gd name="T23" fmla="*/ 628 h 1140"/>
                <a:gd name="T24" fmla="*/ 234 w 904"/>
                <a:gd name="T25" fmla="*/ 628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4" h="1140">
                  <a:moveTo>
                    <a:pt x="234" y="628"/>
                  </a:moveTo>
                  <a:lnTo>
                    <a:pt x="234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34" y="0"/>
                  </a:lnTo>
                  <a:lnTo>
                    <a:pt x="234" y="432"/>
                  </a:lnTo>
                  <a:lnTo>
                    <a:pt x="669" y="432"/>
                  </a:lnTo>
                  <a:lnTo>
                    <a:pt x="669" y="0"/>
                  </a:lnTo>
                  <a:lnTo>
                    <a:pt x="903" y="0"/>
                  </a:lnTo>
                  <a:lnTo>
                    <a:pt x="903" y="1139"/>
                  </a:lnTo>
                  <a:lnTo>
                    <a:pt x="669" y="1139"/>
                  </a:lnTo>
                  <a:lnTo>
                    <a:pt x="669" y="628"/>
                  </a:lnTo>
                  <a:lnTo>
                    <a:pt x="234" y="6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32" name="Freeform 2"/>
            <p:cNvSpPr>
              <a:spLocks noChangeArrowheads="1"/>
            </p:cNvSpPr>
            <p:nvPr/>
          </p:nvSpPr>
          <p:spPr bwMode="auto">
            <a:xfrm>
              <a:off x="3179763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33" name="Freeform 3"/>
            <p:cNvSpPr>
              <a:spLocks noChangeArrowheads="1"/>
            </p:cNvSpPr>
            <p:nvPr/>
          </p:nvSpPr>
          <p:spPr bwMode="auto">
            <a:xfrm>
              <a:off x="3294063" y="3587750"/>
              <a:ext cx="168275" cy="390525"/>
            </a:xfrm>
            <a:custGeom>
              <a:avLst/>
              <a:gdLst>
                <a:gd name="T0" fmla="*/ 466 w 467"/>
                <a:gd name="T1" fmla="*/ 228 h 1083"/>
                <a:gd name="T2" fmla="*/ 466 w 467"/>
                <a:gd name="T3" fmla="*/ 386 h 1083"/>
                <a:gd name="T4" fmla="*/ 330 w 467"/>
                <a:gd name="T5" fmla="*/ 386 h 1083"/>
                <a:gd name="T6" fmla="*/ 330 w 467"/>
                <a:gd name="T7" fmla="*/ 845 h 1083"/>
                <a:gd name="T8" fmla="*/ 421 w 467"/>
                <a:gd name="T9" fmla="*/ 913 h 1083"/>
                <a:gd name="T10" fmla="*/ 466 w 467"/>
                <a:gd name="T11" fmla="*/ 910 h 1083"/>
                <a:gd name="T12" fmla="*/ 466 w 467"/>
                <a:gd name="T13" fmla="*/ 1080 h 1083"/>
                <a:gd name="T14" fmla="*/ 364 w 467"/>
                <a:gd name="T15" fmla="*/ 1082 h 1083"/>
                <a:gd name="T16" fmla="*/ 336 w 467"/>
                <a:gd name="T17" fmla="*/ 1082 h 1083"/>
                <a:gd name="T18" fmla="*/ 113 w 467"/>
                <a:gd name="T19" fmla="*/ 899 h 1083"/>
                <a:gd name="T20" fmla="*/ 113 w 467"/>
                <a:gd name="T21" fmla="*/ 386 h 1083"/>
                <a:gd name="T22" fmla="*/ 0 w 467"/>
                <a:gd name="T23" fmla="*/ 386 h 1083"/>
                <a:gd name="T24" fmla="*/ 0 w 467"/>
                <a:gd name="T25" fmla="*/ 228 h 1083"/>
                <a:gd name="T26" fmla="*/ 113 w 467"/>
                <a:gd name="T27" fmla="*/ 228 h 1083"/>
                <a:gd name="T28" fmla="*/ 113 w 467"/>
                <a:gd name="T29" fmla="*/ 0 h 1083"/>
                <a:gd name="T30" fmla="*/ 330 w 467"/>
                <a:gd name="T31" fmla="*/ 0 h 1083"/>
                <a:gd name="T32" fmla="*/ 330 w 467"/>
                <a:gd name="T33" fmla="*/ 228 h 1083"/>
                <a:gd name="T34" fmla="*/ 466 w 467"/>
                <a:gd name="T35" fmla="*/ 228 h 1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7" h="1083">
                  <a:moveTo>
                    <a:pt x="466" y="228"/>
                  </a:moveTo>
                  <a:lnTo>
                    <a:pt x="466" y="386"/>
                  </a:lnTo>
                  <a:lnTo>
                    <a:pt x="330" y="386"/>
                  </a:lnTo>
                  <a:lnTo>
                    <a:pt x="330" y="845"/>
                  </a:lnTo>
                  <a:cubicBezTo>
                    <a:pt x="330" y="896"/>
                    <a:pt x="333" y="913"/>
                    <a:pt x="421" y="913"/>
                  </a:cubicBezTo>
                  <a:cubicBezTo>
                    <a:pt x="435" y="913"/>
                    <a:pt x="449" y="910"/>
                    <a:pt x="466" y="910"/>
                  </a:cubicBezTo>
                  <a:lnTo>
                    <a:pt x="466" y="1080"/>
                  </a:lnTo>
                  <a:cubicBezTo>
                    <a:pt x="432" y="1080"/>
                    <a:pt x="398" y="1082"/>
                    <a:pt x="364" y="1082"/>
                  </a:cubicBezTo>
                  <a:lnTo>
                    <a:pt x="336" y="1082"/>
                  </a:lnTo>
                  <a:cubicBezTo>
                    <a:pt x="147" y="1082"/>
                    <a:pt x="113" y="1009"/>
                    <a:pt x="113" y="899"/>
                  </a:cubicBezTo>
                  <a:lnTo>
                    <a:pt x="113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3" y="228"/>
                  </a:lnTo>
                  <a:lnTo>
                    <a:pt x="113" y="0"/>
                  </a:lnTo>
                  <a:lnTo>
                    <a:pt x="330" y="0"/>
                  </a:lnTo>
                  <a:lnTo>
                    <a:pt x="330" y="228"/>
                  </a:lnTo>
                  <a:lnTo>
                    <a:pt x="466" y="2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34" name="Freeform 4"/>
            <p:cNvSpPr>
              <a:spLocks noChangeArrowheads="1"/>
            </p:cNvSpPr>
            <p:nvPr/>
          </p:nvSpPr>
          <p:spPr bwMode="auto">
            <a:xfrm>
              <a:off x="3497263" y="3662363"/>
              <a:ext cx="279400" cy="320675"/>
            </a:xfrm>
            <a:custGeom>
              <a:avLst/>
              <a:gdLst>
                <a:gd name="T0" fmla="*/ 510 w 774"/>
                <a:gd name="T1" fmla="*/ 563 h 892"/>
                <a:gd name="T2" fmla="*/ 316 w 774"/>
                <a:gd name="T3" fmla="*/ 730 h 892"/>
                <a:gd name="T4" fmla="*/ 214 w 774"/>
                <a:gd name="T5" fmla="*/ 628 h 892"/>
                <a:gd name="T6" fmla="*/ 361 w 774"/>
                <a:gd name="T7" fmla="*/ 501 h 892"/>
                <a:gd name="T8" fmla="*/ 508 w 774"/>
                <a:gd name="T9" fmla="*/ 456 h 892"/>
                <a:gd name="T10" fmla="*/ 508 w 774"/>
                <a:gd name="T11" fmla="*/ 563 h 892"/>
                <a:gd name="T12" fmla="*/ 510 w 774"/>
                <a:gd name="T13" fmla="*/ 563 h 892"/>
                <a:gd name="T14" fmla="*/ 395 w 774"/>
                <a:gd name="T15" fmla="*/ 0 h 892"/>
                <a:gd name="T16" fmla="*/ 25 w 774"/>
                <a:gd name="T17" fmla="*/ 296 h 892"/>
                <a:gd name="T18" fmla="*/ 237 w 774"/>
                <a:gd name="T19" fmla="*/ 296 h 892"/>
                <a:gd name="T20" fmla="*/ 369 w 774"/>
                <a:gd name="T21" fmla="*/ 178 h 892"/>
                <a:gd name="T22" fmla="*/ 513 w 774"/>
                <a:gd name="T23" fmla="*/ 276 h 892"/>
                <a:gd name="T24" fmla="*/ 437 w 774"/>
                <a:gd name="T25" fmla="*/ 343 h 892"/>
                <a:gd name="T26" fmla="*/ 242 w 774"/>
                <a:gd name="T27" fmla="*/ 374 h 892"/>
                <a:gd name="T28" fmla="*/ 0 w 774"/>
                <a:gd name="T29" fmla="*/ 645 h 892"/>
                <a:gd name="T30" fmla="*/ 251 w 774"/>
                <a:gd name="T31" fmla="*/ 891 h 892"/>
                <a:gd name="T32" fmla="*/ 519 w 774"/>
                <a:gd name="T33" fmla="*/ 769 h 892"/>
                <a:gd name="T34" fmla="*/ 539 w 774"/>
                <a:gd name="T35" fmla="*/ 868 h 892"/>
                <a:gd name="T36" fmla="*/ 773 w 774"/>
                <a:gd name="T37" fmla="*/ 868 h 892"/>
                <a:gd name="T38" fmla="*/ 773 w 774"/>
                <a:gd name="T39" fmla="*/ 834 h 892"/>
                <a:gd name="T40" fmla="*/ 725 w 774"/>
                <a:gd name="T41" fmla="*/ 701 h 892"/>
                <a:gd name="T42" fmla="*/ 725 w 774"/>
                <a:gd name="T43" fmla="*/ 245 h 892"/>
                <a:gd name="T44" fmla="*/ 395 w 774"/>
                <a:gd name="T45" fmla="*/ 0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74" h="892">
                  <a:moveTo>
                    <a:pt x="510" y="563"/>
                  </a:moveTo>
                  <a:cubicBezTo>
                    <a:pt x="510" y="668"/>
                    <a:pt x="412" y="730"/>
                    <a:pt x="316" y="730"/>
                  </a:cubicBezTo>
                  <a:cubicBezTo>
                    <a:pt x="273" y="730"/>
                    <a:pt x="214" y="707"/>
                    <a:pt x="214" y="628"/>
                  </a:cubicBezTo>
                  <a:cubicBezTo>
                    <a:pt x="214" y="535"/>
                    <a:pt x="282" y="515"/>
                    <a:pt x="361" y="501"/>
                  </a:cubicBezTo>
                  <a:cubicBezTo>
                    <a:pt x="451" y="487"/>
                    <a:pt x="488" y="473"/>
                    <a:pt x="508" y="456"/>
                  </a:cubicBezTo>
                  <a:lnTo>
                    <a:pt x="508" y="563"/>
                  </a:lnTo>
                  <a:lnTo>
                    <a:pt x="510" y="563"/>
                  </a:lnTo>
                  <a:close/>
                  <a:moveTo>
                    <a:pt x="395" y="0"/>
                  </a:moveTo>
                  <a:cubicBezTo>
                    <a:pt x="225" y="0"/>
                    <a:pt x="50" y="36"/>
                    <a:pt x="25" y="296"/>
                  </a:cubicBezTo>
                  <a:lnTo>
                    <a:pt x="237" y="296"/>
                  </a:lnTo>
                  <a:cubicBezTo>
                    <a:pt x="242" y="248"/>
                    <a:pt x="262" y="178"/>
                    <a:pt x="369" y="178"/>
                  </a:cubicBezTo>
                  <a:cubicBezTo>
                    <a:pt x="426" y="178"/>
                    <a:pt x="513" y="183"/>
                    <a:pt x="513" y="276"/>
                  </a:cubicBezTo>
                  <a:cubicBezTo>
                    <a:pt x="513" y="323"/>
                    <a:pt x="471" y="337"/>
                    <a:pt x="437" y="343"/>
                  </a:cubicBezTo>
                  <a:lnTo>
                    <a:pt x="242" y="374"/>
                  </a:lnTo>
                  <a:cubicBezTo>
                    <a:pt x="104" y="394"/>
                    <a:pt x="0" y="479"/>
                    <a:pt x="0" y="645"/>
                  </a:cubicBezTo>
                  <a:cubicBezTo>
                    <a:pt x="0" y="820"/>
                    <a:pt x="127" y="891"/>
                    <a:pt x="251" y="891"/>
                  </a:cubicBezTo>
                  <a:cubicBezTo>
                    <a:pt x="397" y="891"/>
                    <a:pt x="468" y="820"/>
                    <a:pt x="519" y="769"/>
                  </a:cubicBezTo>
                  <a:cubicBezTo>
                    <a:pt x="524" y="817"/>
                    <a:pt x="527" y="828"/>
                    <a:pt x="539" y="868"/>
                  </a:cubicBezTo>
                  <a:lnTo>
                    <a:pt x="773" y="868"/>
                  </a:lnTo>
                  <a:lnTo>
                    <a:pt x="773" y="834"/>
                  </a:lnTo>
                  <a:cubicBezTo>
                    <a:pt x="747" y="826"/>
                    <a:pt x="725" y="803"/>
                    <a:pt x="725" y="701"/>
                  </a:cubicBezTo>
                  <a:lnTo>
                    <a:pt x="725" y="245"/>
                  </a:lnTo>
                  <a:cubicBezTo>
                    <a:pt x="725" y="36"/>
                    <a:pt x="510" y="0"/>
                    <a:pt x="395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35" name="Freeform 5"/>
            <p:cNvSpPr>
              <a:spLocks noChangeArrowheads="1"/>
            </p:cNvSpPr>
            <p:nvPr/>
          </p:nvSpPr>
          <p:spPr bwMode="auto">
            <a:xfrm>
              <a:off x="3805238" y="3662363"/>
              <a:ext cx="276225" cy="320675"/>
            </a:xfrm>
            <a:custGeom>
              <a:avLst/>
              <a:gdLst>
                <a:gd name="T0" fmla="*/ 762 w 766"/>
                <a:gd name="T1" fmla="*/ 558 h 889"/>
                <a:gd name="T2" fmla="*/ 762 w 766"/>
                <a:gd name="T3" fmla="*/ 560 h 889"/>
                <a:gd name="T4" fmla="*/ 762 w 766"/>
                <a:gd name="T5" fmla="*/ 560 h 889"/>
                <a:gd name="T6" fmla="*/ 762 w 766"/>
                <a:gd name="T7" fmla="*/ 558 h 889"/>
                <a:gd name="T8" fmla="*/ 384 w 766"/>
                <a:gd name="T9" fmla="*/ 888 h 889"/>
                <a:gd name="T10" fmla="*/ 0 w 766"/>
                <a:gd name="T11" fmla="*/ 467 h 889"/>
                <a:gd name="T12" fmla="*/ 398 w 766"/>
                <a:gd name="T13" fmla="*/ 0 h 889"/>
                <a:gd name="T14" fmla="*/ 765 w 766"/>
                <a:gd name="T15" fmla="*/ 323 h 889"/>
                <a:gd name="T16" fmla="*/ 545 w 766"/>
                <a:gd name="T17" fmla="*/ 323 h 889"/>
                <a:gd name="T18" fmla="*/ 401 w 766"/>
                <a:gd name="T19" fmla="*/ 189 h 889"/>
                <a:gd name="T20" fmla="*/ 229 w 766"/>
                <a:gd name="T21" fmla="*/ 433 h 889"/>
                <a:gd name="T22" fmla="*/ 398 w 766"/>
                <a:gd name="T23" fmla="*/ 707 h 889"/>
                <a:gd name="T24" fmla="*/ 545 w 766"/>
                <a:gd name="T25" fmla="*/ 560 h 889"/>
                <a:gd name="T26" fmla="*/ 762 w 766"/>
                <a:gd name="T27" fmla="*/ 560 h 889"/>
                <a:gd name="T28" fmla="*/ 384 w 766"/>
                <a:gd name="T29" fmla="*/ 888 h 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6" h="889">
                  <a:moveTo>
                    <a:pt x="762" y="558"/>
                  </a:moveTo>
                  <a:cubicBezTo>
                    <a:pt x="762" y="558"/>
                    <a:pt x="762" y="559"/>
                    <a:pt x="762" y="560"/>
                  </a:cubicBezTo>
                  <a:lnTo>
                    <a:pt x="762" y="560"/>
                  </a:lnTo>
                  <a:lnTo>
                    <a:pt x="762" y="558"/>
                  </a:lnTo>
                  <a:close/>
                  <a:moveTo>
                    <a:pt x="384" y="888"/>
                  </a:moveTo>
                  <a:cubicBezTo>
                    <a:pt x="74" y="888"/>
                    <a:pt x="0" y="645"/>
                    <a:pt x="0" y="467"/>
                  </a:cubicBezTo>
                  <a:cubicBezTo>
                    <a:pt x="0" y="195"/>
                    <a:pt x="116" y="0"/>
                    <a:pt x="398" y="0"/>
                  </a:cubicBezTo>
                  <a:cubicBezTo>
                    <a:pt x="528" y="0"/>
                    <a:pt x="743" y="62"/>
                    <a:pt x="765" y="323"/>
                  </a:cubicBezTo>
                  <a:lnTo>
                    <a:pt x="545" y="323"/>
                  </a:lnTo>
                  <a:cubicBezTo>
                    <a:pt x="537" y="268"/>
                    <a:pt x="503" y="180"/>
                    <a:pt x="401" y="189"/>
                  </a:cubicBezTo>
                  <a:cubicBezTo>
                    <a:pt x="263" y="189"/>
                    <a:pt x="229" y="329"/>
                    <a:pt x="229" y="433"/>
                  </a:cubicBezTo>
                  <a:cubicBezTo>
                    <a:pt x="229" y="527"/>
                    <a:pt x="232" y="707"/>
                    <a:pt x="398" y="707"/>
                  </a:cubicBezTo>
                  <a:cubicBezTo>
                    <a:pt x="508" y="707"/>
                    <a:pt x="545" y="600"/>
                    <a:pt x="545" y="560"/>
                  </a:cubicBezTo>
                  <a:lnTo>
                    <a:pt x="762" y="560"/>
                  </a:lnTo>
                  <a:cubicBezTo>
                    <a:pt x="753" y="650"/>
                    <a:pt x="683" y="888"/>
                    <a:pt x="384" y="8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36" name="Freeform 6"/>
            <p:cNvSpPr>
              <a:spLocks noChangeArrowheads="1"/>
            </p:cNvSpPr>
            <p:nvPr/>
          </p:nvSpPr>
          <p:spPr bwMode="auto">
            <a:xfrm>
              <a:off x="4124325" y="3563938"/>
              <a:ext cx="269875" cy="411162"/>
            </a:xfrm>
            <a:custGeom>
              <a:avLst/>
              <a:gdLst>
                <a:gd name="T0" fmla="*/ 750 w 751"/>
                <a:gd name="T1" fmla="*/ 1139 h 1140"/>
                <a:gd name="T2" fmla="*/ 533 w 751"/>
                <a:gd name="T3" fmla="*/ 1139 h 1140"/>
                <a:gd name="T4" fmla="*/ 533 w 751"/>
                <a:gd name="T5" fmla="*/ 626 h 1140"/>
                <a:gd name="T6" fmla="*/ 389 w 751"/>
                <a:gd name="T7" fmla="*/ 460 h 1140"/>
                <a:gd name="T8" fmla="*/ 217 w 751"/>
                <a:gd name="T9" fmla="*/ 654 h 1140"/>
                <a:gd name="T10" fmla="*/ 217 w 751"/>
                <a:gd name="T11" fmla="*/ 1139 h 1140"/>
                <a:gd name="T12" fmla="*/ 0 w 751"/>
                <a:gd name="T13" fmla="*/ 1139 h 1140"/>
                <a:gd name="T14" fmla="*/ 0 w 751"/>
                <a:gd name="T15" fmla="*/ 0 h 1140"/>
                <a:gd name="T16" fmla="*/ 217 w 751"/>
                <a:gd name="T17" fmla="*/ 0 h 1140"/>
                <a:gd name="T18" fmla="*/ 217 w 751"/>
                <a:gd name="T19" fmla="*/ 406 h 1140"/>
                <a:gd name="T20" fmla="*/ 220 w 751"/>
                <a:gd name="T21" fmla="*/ 406 h 1140"/>
                <a:gd name="T22" fmla="*/ 463 w 751"/>
                <a:gd name="T23" fmla="*/ 274 h 1140"/>
                <a:gd name="T24" fmla="*/ 750 w 751"/>
                <a:gd name="T25" fmla="*/ 556 h 1140"/>
                <a:gd name="T26" fmla="*/ 750 w 751"/>
                <a:gd name="T27" fmla="*/ 1139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51" h="1140">
                  <a:moveTo>
                    <a:pt x="750" y="1139"/>
                  </a:moveTo>
                  <a:lnTo>
                    <a:pt x="533" y="1139"/>
                  </a:lnTo>
                  <a:lnTo>
                    <a:pt x="533" y="626"/>
                  </a:lnTo>
                  <a:cubicBezTo>
                    <a:pt x="533" y="564"/>
                    <a:pt x="530" y="460"/>
                    <a:pt x="389" y="460"/>
                  </a:cubicBezTo>
                  <a:cubicBezTo>
                    <a:pt x="293" y="460"/>
                    <a:pt x="217" y="528"/>
                    <a:pt x="217" y="654"/>
                  </a:cubicBezTo>
                  <a:lnTo>
                    <a:pt x="217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17" y="0"/>
                  </a:lnTo>
                  <a:lnTo>
                    <a:pt x="217" y="406"/>
                  </a:lnTo>
                  <a:lnTo>
                    <a:pt x="220" y="406"/>
                  </a:lnTo>
                  <a:cubicBezTo>
                    <a:pt x="248" y="336"/>
                    <a:pt x="341" y="274"/>
                    <a:pt x="463" y="274"/>
                  </a:cubicBezTo>
                  <a:cubicBezTo>
                    <a:pt x="626" y="274"/>
                    <a:pt x="750" y="370"/>
                    <a:pt x="750" y="556"/>
                  </a:cubicBezTo>
                  <a:lnTo>
                    <a:pt x="750" y="113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37" name="Freeform 7"/>
            <p:cNvSpPr>
              <a:spLocks noChangeArrowheads="1"/>
            </p:cNvSpPr>
            <p:nvPr/>
          </p:nvSpPr>
          <p:spPr bwMode="auto">
            <a:xfrm>
              <a:off x="4457700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38" name="Freeform 8"/>
            <p:cNvSpPr>
              <a:spLocks noChangeArrowheads="1"/>
            </p:cNvSpPr>
            <p:nvPr/>
          </p:nvSpPr>
          <p:spPr bwMode="auto">
            <a:xfrm>
              <a:off x="2106613" y="3457575"/>
              <a:ext cx="623887" cy="623888"/>
            </a:xfrm>
            <a:custGeom>
              <a:avLst/>
              <a:gdLst>
                <a:gd name="T0" fmla="*/ 1030 w 1734"/>
                <a:gd name="T1" fmla="*/ 175 h 1732"/>
                <a:gd name="T2" fmla="*/ 1558 w 1734"/>
                <a:gd name="T3" fmla="*/ 702 h 1732"/>
                <a:gd name="T4" fmla="*/ 1733 w 1734"/>
                <a:gd name="T5" fmla="*/ 866 h 1732"/>
                <a:gd name="T6" fmla="*/ 1733 w 1734"/>
                <a:gd name="T7" fmla="*/ 866 h 1732"/>
                <a:gd name="T8" fmla="*/ 1558 w 1734"/>
                <a:gd name="T9" fmla="*/ 1029 h 1732"/>
                <a:gd name="T10" fmla="*/ 1558 w 1734"/>
                <a:gd name="T11" fmla="*/ 1029 h 1732"/>
                <a:gd name="T12" fmla="*/ 1030 w 1734"/>
                <a:gd name="T13" fmla="*/ 1556 h 1732"/>
                <a:gd name="T14" fmla="*/ 866 w 1734"/>
                <a:gd name="T15" fmla="*/ 1731 h 1732"/>
                <a:gd name="T16" fmla="*/ 866 w 1734"/>
                <a:gd name="T17" fmla="*/ 1731 h 1732"/>
                <a:gd name="T18" fmla="*/ 703 w 1734"/>
                <a:gd name="T19" fmla="*/ 1556 h 1732"/>
                <a:gd name="T20" fmla="*/ 175 w 1734"/>
                <a:gd name="T21" fmla="*/ 1029 h 1732"/>
                <a:gd name="T22" fmla="*/ 0 w 1734"/>
                <a:gd name="T23" fmla="*/ 866 h 1732"/>
                <a:gd name="T24" fmla="*/ 0 w 1734"/>
                <a:gd name="T25" fmla="*/ 866 h 1732"/>
                <a:gd name="T26" fmla="*/ 175 w 1734"/>
                <a:gd name="T27" fmla="*/ 702 h 1732"/>
                <a:gd name="T28" fmla="*/ 703 w 1734"/>
                <a:gd name="T29" fmla="*/ 175 h 1732"/>
                <a:gd name="T30" fmla="*/ 866 w 1734"/>
                <a:gd name="T31" fmla="*/ 0 h 1732"/>
                <a:gd name="T32" fmla="*/ 866 w 1734"/>
                <a:gd name="T33" fmla="*/ 0 h 1732"/>
                <a:gd name="T34" fmla="*/ 1030 w 1734"/>
                <a:gd name="T35" fmla="*/ 175 h 1732"/>
                <a:gd name="T36" fmla="*/ 864 w 1734"/>
                <a:gd name="T37" fmla="*/ 1150 h 1732"/>
                <a:gd name="T38" fmla="*/ 1149 w 1734"/>
                <a:gd name="T39" fmla="*/ 866 h 1732"/>
                <a:gd name="T40" fmla="*/ 864 w 1734"/>
                <a:gd name="T41" fmla="*/ 581 h 1732"/>
                <a:gd name="T42" fmla="*/ 581 w 1734"/>
                <a:gd name="T43" fmla="*/ 866 h 1732"/>
                <a:gd name="T44" fmla="*/ 864 w 1734"/>
                <a:gd name="T45" fmla="*/ 1150 h 1732"/>
                <a:gd name="T46" fmla="*/ 488 w 1734"/>
                <a:gd name="T47" fmla="*/ 440 h 1732"/>
                <a:gd name="T48" fmla="*/ 793 w 1734"/>
                <a:gd name="T49" fmla="*/ 440 h 1732"/>
                <a:gd name="T50" fmla="*/ 793 w 1734"/>
                <a:gd name="T51" fmla="*/ 302 h 1732"/>
                <a:gd name="T52" fmla="*/ 488 w 1734"/>
                <a:gd name="T53" fmla="*/ 440 h 1732"/>
                <a:gd name="T54" fmla="*/ 937 w 1734"/>
                <a:gd name="T55" fmla="*/ 440 h 1732"/>
                <a:gd name="T56" fmla="*/ 1242 w 1734"/>
                <a:gd name="T57" fmla="*/ 440 h 1732"/>
                <a:gd name="T58" fmla="*/ 937 w 1734"/>
                <a:gd name="T59" fmla="*/ 302 h 1732"/>
                <a:gd name="T60" fmla="*/ 937 w 1734"/>
                <a:gd name="T61" fmla="*/ 440 h 1732"/>
                <a:gd name="T62" fmla="*/ 864 w 1734"/>
                <a:gd name="T63" fmla="*/ 1435 h 1732"/>
                <a:gd name="T64" fmla="*/ 1242 w 1734"/>
                <a:gd name="T65" fmla="*/ 1294 h 1732"/>
                <a:gd name="T66" fmla="*/ 488 w 1734"/>
                <a:gd name="T67" fmla="*/ 1294 h 1732"/>
                <a:gd name="T68" fmla="*/ 864 w 1734"/>
                <a:gd name="T69" fmla="*/ 1435 h 1732"/>
                <a:gd name="T70" fmla="*/ 864 w 1734"/>
                <a:gd name="T71" fmla="*/ 1009 h 1732"/>
                <a:gd name="T72" fmla="*/ 1008 w 1734"/>
                <a:gd name="T73" fmla="*/ 869 h 1732"/>
                <a:gd name="T74" fmla="*/ 864 w 1734"/>
                <a:gd name="T75" fmla="*/ 728 h 1732"/>
                <a:gd name="T76" fmla="*/ 723 w 1734"/>
                <a:gd name="T77" fmla="*/ 869 h 1732"/>
                <a:gd name="T78" fmla="*/ 864 w 1734"/>
                <a:gd name="T79" fmla="*/ 1009 h 1732"/>
                <a:gd name="T80" fmla="*/ 548 w 1734"/>
                <a:gd name="T81" fmla="*/ 1150 h 1732"/>
                <a:gd name="T82" fmla="*/ 440 w 1734"/>
                <a:gd name="T83" fmla="*/ 866 h 1732"/>
                <a:gd name="T84" fmla="*/ 548 w 1734"/>
                <a:gd name="T85" fmla="*/ 581 h 1732"/>
                <a:gd name="T86" fmla="*/ 373 w 1734"/>
                <a:gd name="T87" fmla="*/ 581 h 1732"/>
                <a:gd name="T88" fmla="*/ 296 w 1734"/>
                <a:gd name="T89" fmla="*/ 866 h 1732"/>
                <a:gd name="T90" fmla="*/ 373 w 1734"/>
                <a:gd name="T91" fmla="*/ 1150 h 1732"/>
                <a:gd name="T92" fmla="*/ 548 w 1734"/>
                <a:gd name="T93" fmla="*/ 1150 h 1732"/>
                <a:gd name="T94" fmla="*/ 1358 w 1734"/>
                <a:gd name="T95" fmla="*/ 1150 h 1732"/>
                <a:gd name="T96" fmla="*/ 1434 w 1734"/>
                <a:gd name="T97" fmla="*/ 866 h 1732"/>
                <a:gd name="T98" fmla="*/ 1358 w 1734"/>
                <a:gd name="T99" fmla="*/ 581 h 1732"/>
                <a:gd name="T100" fmla="*/ 1183 w 1734"/>
                <a:gd name="T101" fmla="*/ 581 h 1732"/>
                <a:gd name="T102" fmla="*/ 1293 w 1734"/>
                <a:gd name="T103" fmla="*/ 866 h 1732"/>
                <a:gd name="T104" fmla="*/ 1183 w 1734"/>
                <a:gd name="T105" fmla="*/ 1150 h 1732"/>
                <a:gd name="T106" fmla="*/ 1358 w 1734"/>
                <a:gd name="T107" fmla="*/ 1150 h 1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734" h="1732">
                  <a:moveTo>
                    <a:pt x="1030" y="175"/>
                  </a:moveTo>
                  <a:cubicBezTo>
                    <a:pt x="1290" y="237"/>
                    <a:pt x="1496" y="440"/>
                    <a:pt x="1558" y="702"/>
                  </a:cubicBezTo>
                  <a:cubicBezTo>
                    <a:pt x="1578" y="790"/>
                    <a:pt x="1640" y="857"/>
                    <a:pt x="1733" y="866"/>
                  </a:cubicBezTo>
                  <a:lnTo>
                    <a:pt x="1733" y="866"/>
                  </a:lnTo>
                  <a:cubicBezTo>
                    <a:pt x="1640" y="874"/>
                    <a:pt x="1578" y="941"/>
                    <a:pt x="1558" y="1029"/>
                  </a:cubicBezTo>
                  <a:lnTo>
                    <a:pt x="1558" y="1029"/>
                  </a:lnTo>
                  <a:cubicBezTo>
                    <a:pt x="1496" y="1288"/>
                    <a:pt x="1290" y="1497"/>
                    <a:pt x="1030" y="1556"/>
                  </a:cubicBezTo>
                  <a:cubicBezTo>
                    <a:pt x="940" y="1576"/>
                    <a:pt x="875" y="1638"/>
                    <a:pt x="866" y="1731"/>
                  </a:cubicBezTo>
                  <a:lnTo>
                    <a:pt x="866" y="1731"/>
                  </a:lnTo>
                  <a:cubicBezTo>
                    <a:pt x="858" y="1638"/>
                    <a:pt x="790" y="1576"/>
                    <a:pt x="703" y="1556"/>
                  </a:cubicBezTo>
                  <a:cubicBezTo>
                    <a:pt x="443" y="1494"/>
                    <a:pt x="237" y="1288"/>
                    <a:pt x="175" y="1029"/>
                  </a:cubicBezTo>
                  <a:cubicBezTo>
                    <a:pt x="155" y="941"/>
                    <a:pt x="93" y="874"/>
                    <a:pt x="0" y="866"/>
                  </a:cubicBezTo>
                  <a:lnTo>
                    <a:pt x="0" y="866"/>
                  </a:lnTo>
                  <a:cubicBezTo>
                    <a:pt x="93" y="857"/>
                    <a:pt x="155" y="790"/>
                    <a:pt x="175" y="702"/>
                  </a:cubicBezTo>
                  <a:cubicBezTo>
                    <a:pt x="237" y="443"/>
                    <a:pt x="440" y="237"/>
                    <a:pt x="703" y="175"/>
                  </a:cubicBezTo>
                  <a:cubicBezTo>
                    <a:pt x="790" y="152"/>
                    <a:pt x="858" y="93"/>
                    <a:pt x="866" y="0"/>
                  </a:cubicBezTo>
                  <a:lnTo>
                    <a:pt x="866" y="0"/>
                  </a:lnTo>
                  <a:cubicBezTo>
                    <a:pt x="872" y="93"/>
                    <a:pt x="940" y="155"/>
                    <a:pt x="1030" y="175"/>
                  </a:cubicBezTo>
                  <a:close/>
                  <a:moveTo>
                    <a:pt x="864" y="1150"/>
                  </a:moveTo>
                  <a:cubicBezTo>
                    <a:pt x="1022" y="1150"/>
                    <a:pt x="1149" y="1023"/>
                    <a:pt x="1149" y="866"/>
                  </a:cubicBezTo>
                  <a:cubicBezTo>
                    <a:pt x="1149" y="708"/>
                    <a:pt x="1022" y="581"/>
                    <a:pt x="864" y="581"/>
                  </a:cubicBezTo>
                  <a:cubicBezTo>
                    <a:pt x="706" y="581"/>
                    <a:pt x="581" y="708"/>
                    <a:pt x="581" y="866"/>
                  </a:cubicBezTo>
                  <a:cubicBezTo>
                    <a:pt x="581" y="1023"/>
                    <a:pt x="708" y="1150"/>
                    <a:pt x="864" y="1150"/>
                  </a:cubicBezTo>
                  <a:close/>
                  <a:moveTo>
                    <a:pt x="488" y="440"/>
                  </a:moveTo>
                  <a:lnTo>
                    <a:pt x="793" y="440"/>
                  </a:lnTo>
                  <a:lnTo>
                    <a:pt x="793" y="302"/>
                  </a:lnTo>
                  <a:cubicBezTo>
                    <a:pt x="677" y="318"/>
                    <a:pt x="573" y="366"/>
                    <a:pt x="488" y="440"/>
                  </a:cubicBezTo>
                  <a:close/>
                  <a:moveTo>
                    <a:pt x="937" y="440"/>
                  </a:moveTo>
                  <a:lnTo>
                    <a:pt x="1242" y="440"/>
                  </a:lnTo>
                  <a:cubicBezTo>
                    <a:pt x="1157" y="366"/>
                    <a:pt x="1053" y="316"/>
                    <a:pt x="937" y="302"/>
                  </a:cubicBezTo>
                  <a:lnTo>
                    <a:pt x="937" y="440"/>
                  </a:lnTo>
                  <a:close/>
                  <a:moveTo>
                    <a:pt x="864" y="1435"/>
                  </a:moveTo>
                  <a:cubicBezTo>
                    <a:pt x="1039" y="1435"/>
                    <a:pt x="1140" y="1381"/>
                    <a:pt x="1242" y="1294"/>
                  </a:cubicBezTo>
                  <a:lnTo>
                    <a:pt x="488" y="1294"/>
                  </a:lnTo>
                  <a:cubicBezTo>
                    <a:pt x="590" y="1381"/>
                    <a:pt x="720" y="1435"/>
                    <a:pt x="864" y="1435"/>
                  </a:cubicBezTo>
                  <a:close/>
                  <a:moveTo>
                    <a:pt x="864" y="1009"/>
                  </a:moveTo>
                  <a:cubicBezTo>
                    <a:pt x="943" y="1009"/>
                    <a:pt x="1008" y="944"/>
                    <a:pt x="1008" y="869"/>
                  </a:cubicBezTo>
                  <a:cubicBezTo>
                    <a:pt x="1008" y="790"/>
                    <a:pt x="946" y="728"/>
                    <a:pt x="864" y="728"/>
                  </a:cubicBezTo>
                  <a:cubicBezTo>
                    <a:pt x="785" y="728"/>
                    <a:pt x="723" y="790"/>
                    <a:pt x="723" y="869"/>
                  </a:cubicBezTo>
                  <a:cubicBezTo>
                    <a:pt x="723" y="944"/>
                    <a:pt x="787" y="1009"/>
                    <a:pt x="864" y="1009"/>
                  </a:cubicBezTo>
                  <a:close/>
                  <a:moveTo>
                    <a:pt x="548" y="1150"/>
                  </a:moveTo>
                  <a:cubicBezTo>
                    <a:pt x="480" y="1074"/>
                    <a:pt x="440" y="975"/>
                    <a:pt x="440" y="866"/>
                  </a:cubicBezTo>
                  <a:cubicBezTo>
                    <a:pt x="440" y="756"/>
                    <a:pt x="480" y="657"/>
                    <a:pt x="548" y="581"/>
                  </a:cubicBezTo>
                  <a:lnTo>
                    <a:pt x="373" y="581"/>
                  </a:lnTo>
                  <a:cubicBezTo>
                    <a:pt x="325" y="666"/>
                    <a:pt x="296" y="762"/>
                    <a:pt x="296" y="866"/>
                  </a:cubicBezTo>
                  <a:cubicBezTo>
                    <a:pt x="296" y="969"/>
                    <a:pt x="325" y="1065"/>
                    <a:pt x="373" y="1150"/>
                  </a:cubicBezTo>
                  <a:lnTo>
                    <a:pt x="548" y="1150"/>
                  </a:lnTo>
                  <a:close/>
                  <a:moveTo>
                    <a:pt x="1358" y="1150"/>
                  </a:moveTo>
                  <a:cubicBezTo>
                    <a:pt x="1406" y="1065"/>
                    <a:pt x="1434" y="969"/>
                    <a:pt x="1434" y="866"/>
                  </a:cubicBezTo>
                  <a:cubicBezTo>
                    <a:pt x="1434" y="762"/>
                    <a:pt x="1406" y="666"/>
                    <a:pt x="1358" y="581"/>
                  </a:cubicBezTo>
                  <a:lnTo>
                    <a:pt x="1183" y="581"/>
                  </a:lnTo>
                  <a:cubicBezTo>
                    <a:pt x="1250" y="657"/>
                    <a:pt x="1293" y="756"/>
                    <a:pt x="1293" y="866"/>
                  </a:cubicBezTo>
                  <a:cubicBezTo>
                    <a:pt x="1293" y="975"/>
                    <a:pt x="1250" y="1074"/>
                    <a:pt x="1183" y="1150"/>
                  </a:cubicBezTo>
                  <a:lnTo>
                    <a:pt x="1358" y="115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39" name="Freeform 9"/>
            <p:cNvSpPr>
              <a:spLocks noChangeArrowheads="1"/>
            </p:cNvSpPr>
            <p:nvPr/>
          </p:nvSpPr>
          <p:spPr bwMode="auto">
            <a:xfrm>
              <a:off x="4718050" y="3551238"/>
              <a:ext cx="366713" cy="433387"/>
            </a:xfrm>
            <a:custGeom>
              <a:avLst/>
              <a:gdLst>
                <a:gd name="T0" fmla="*/ 779 w 1019"/>
                <a:gd name="T1" fmla="*/ 407 h 1205"/>
                <a:gd name="T2" fmla="*/ 525 w 1019"/>
                <a:gd name="T3" fmla="*/ 209 h 1205"/>
                <a:gd name="T4" fmla="*/ 243 w 1019"/>
                <a:gd name="T5" fmla="*/ 610 h 1205"/>
                <a:gd name="T6" fmla="*/ 525 w 1019"/>
                <a:gd name="T7" fmla="*/ 998 h 1205"/>
                <a:gd name="T8" fmla="*/ 779 w 1019"/>
                <a:gd name="T9" fmla="*/ 784 h 1205"/>
                <a:gd name="T10" fmla="*/ 1018 w 1019"/>
                <a:gd name="T11" fmla="*/ 784 h 1205"/>
                <a:gd name="T12" fmla="*/ 522 w 1019"/>
                <a:gd name="T13" fmla="*/ 1204 h 1205"/>
                <a:gd name="T14" fmla="*/ 0 w 1019"/>
                <a:gd name="T15" fmla="*/ 604 h 1205"/>
                <a:gd name="T16" fmla="*/ 525 w 1019"/>
                <a:gd name="T17" fmla="*/ 0 h 1205"/>
                <a:gd name="T18" fmla="*/ 1018 w 1019"/>
                <a:gd name="T19" fmla="*/ 404 h 1205"/>
                <a:gd name="T20" fmla="*/ 779 w 1019"/>
                <a:gd name="T21" fmla="*/ 404 h 1205"/>
                <a:gd name="T22" fmla="*/ 779 w 1019"/>
                <a:gd name="T23" fmla="*/ 407 h 1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19" h="1205">
                  <a:moveTo>
                    <a:pt x="779" y="407"/>
                  </a:moveTo>
                  <a:cubicBezTo>
                    <a:pt x="759" y="339"/>
                    <a:pt x="722" y="209"/>
                    <a:pt x="525" y="209"/>
                  </a:cubicBezTo>
                  <a:cubicBezTo>
                    <a:pt x="409" y="209"/>
                    <a:pt x="243" y="285"/>
                    <a:pt x="243" y="610"/>
                  </a:cubicBezTo>
                  <a:cubicBezTo>
                    <a:pt x="243" y="815"/>
                    <a:pt x="324" y="998"/>
                    <a:pt x="525" y="998"/>
                  </a:cubicBezTo>
                  <a:cubicBezTo>
                    <a:pt x="657" y="998"/>
                    <a:pt x="751" y="922"/>
                    <a:pt x="779" y="784"/>
                  </a:cubicBezTo>
                  <a:lnTo>
                    <a:pt x="1018" y="784"/>
                  </a:lnTo>
                  <a:cubicBezTo>
                    <a:pt x="970" y="1032"/>
                    <a:pt x="810" y="1204"/>
                    <a:pt x="522" y="1204"/>
                  </a:cubicBezTo>
                  <a:cubicBezTo>
                    <a:pt x="217" y="1204"/>
                    <a:pt x="0" y="998"/>
                    <a:pt x="0" y="604"/>
                  </a:cubicBezTo>
                  <a:cubicBezTo>
                    <a:pt x="0" y="203"/>
                    <a:pt x="231" y="0"/>
                    <a:pt x="525" y="0"/>
                  </a:cubicBezTo>
                  <a:cubicBezTo>
                    <a:pt x="866" y="0"/>
                    <a:pt x="1003" y="234"/>
                    <a:pt x="1018" y="404"/>
                  </a:cubicBezTo>
                  <a:lnTo>
                    <a:pt x="779" y="404"/>
                  </a:lnTo>
                  <a:lnTo>
                    <a:pt x="779" y="40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0" name="Freeform 10"/>
            <p:cNvSpPr>
              <a:spLocks noChangeArrowheads="1"/>
            </p:cNvSpPr>
            <p:nvPr/>
          </p:nvSpPr>
          <p:spPr bwMode="auto">
            <a:xfrm>
              <a:off x="5119688" y="3660775"/>
              <a:ext cx="311150" cy="320675"/>
            </a:xfrm>
            <a:custGeom>
              <a:avLst/>
              <a:gdLst>
                <a:gd name="T0" fmla="*/ 432 w 865"/>
                <a:gd name="T1" fmla="*/ 891 h 892"/>
                <a:gd name="T2" fmla="*/ 0 w 865"/>
                <a:gd name="T3" fmla="*/ 445 h 892"/>
                <a:gd name="T4" fmla="*/ 432 w 865"/>
                <a:gd name="T5" fmla="*/ 0 h 892"/>
                <a:gd name="T6" fmla="*/ 864 w 865"/>
                <a:gd name="T7" fmla="*/ 445 h 892"/>
                <a:gd name="T8" fmla="*/ 432 w 865"/>
                <a:gd name="T9" fmla="*/ 891 h 892"/>
                <a:gd name="T10" fmla="*/ 432 w 865"/>
                <a:gd name="T11" fmla="*/ 189 h 892"/>
                <a:gd name="T12" fmla="*/ 229 w 865"/>
                <a:gd name="T13" fmla="*/ 445 h 892"/>
                <a:gd name="T14" fmla="*/ 432 w 865"/>
                <a:gd name="T15" fmla="*/ 702 h 892"/>
                <a:gd name="T16" fmla="*/ 635 w 865"/>
                <a:gd name="T17" fmla="*/ 445 h 892"/>
                <a:gd name="T18" fmla="*/ 432 w 865"/>
                <a:gd name="T19" fmla="*/ 189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5" h="892">
                  <a:moveTo>
                    <a:pt x="432" y="891"/>
                  </a:moveTo>
                  <a:cubicBezTo>
                    <a:pt x="203" y="891"/>
                    <a:pt x="0" y="750"/>
                    <a:pt x="0" y="445"/>
                  </a:cubicBezTo>
                  <a:cubicBezTo>
                    <a:pt x="0" y="141"/>
                    <a:pt x="206" y="0"/>
                    <a:pt x="432" y="0"/>
                  </a:cubicBezTo>
                  <a:cubicBezTo>
                    <a:pt x="661" y="0"/>
                    <a:pt x="864" y="141"/>
                    <a:pt x="864" y="445"/>
                  </a:cubicBezTo>
                  <a:cubicBezTo>
                    <a:pt x="864" y="752"/>
                    <a:pt x="661" y="891"/>
                    <a:pt x="432" y="891"/>
                  </a:cubicBezTo>
                  <a:close/>
                  <a:moveTo>
                    <a:pt x="432" y="189"/>
                  </a:moveTo>
                  <a:cubicBezTo>
                    <a:pt x="260" y="189"/>
                    <a:pt x="229" y="338"/>
                    <a:pt x="229" y="445"/>
                  </a:cubicBezTo>
                  <a:cubicBezTo>
                    <a:pt x="229" y="552"/>
                    <a:pt x="260" y="702"/>
                    <a:pt x="432" y="702"/>
                  </a:cubicBezTo>
                  <a:cubicBezTo>
                    <a:pt x="604" y="702"/>
                    <a:pt x="635" y="552"/>
                    <a:pt x="635" y="445"/>
                  </a:cubicBezTo>
                  <a:cubicBezTo>
                    <a:pt x="635" y="338"/>
                    <a:pt x="604" y="189"/>
                    <a:pt x="432" y="18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2" name="Freeform 11"/>
            <p:cNvSpPr>
              <a:spLocks noChangeArrowheads="1"/>
            </p:cNvSpPr>
            <p:nvPr/>
          </p:nvSpPr>
          <p:spPr bwMode="auto">
            <a:xfrm>
              <a:off x="5475288" y="3660775"/>
              <a:ext cx="276225" cy="312738"/>
            </a:xfrm>
            <a:custGeom>
              <a:avLst/>
              <a:gdLst>
                <a:gd name="T0" fmla="*/ 542 w 766"/>
                <a:gd name="T1" fmla="*/ 868 h 869"/>
                <a:gd name="T2" fmla="*/ 542 w 766"/>
                <a:gd name="T3" fmla="*/ 355 h 869"/>
                <a:gd name="T4" fmla="*/ 398 w 766"/>
                <a:gd name="T5" fmla="*/ 189 h 869"/>
                <a:gd name="T6" fmla="*/ 223 w 766"/>
                <a:gd name="T7" fmla="*/ 383 h 869"/>
                <a:gd name="T8" fmla="*/ 223 w 766"/>
                <a:gd name="T9" fmla="*/ 868 h 869"/>
                <a:gd name="T10" fmla="*/ 0 w 766"/>
                <a:gd name="T11" fmla="*/ 868 h 869"/>
                <a:gd name="T12" fmla="*/ 0 w 766"/>
                <a:gd name="T13" fmla="*/ 23 h 869"/>
                <a:gd name="T14" fmla="*/ 215 w 766"/>
                <a:gd name="T15" fmla="*/ 23 h 869"/>
                <a:gd name="T16" fmla="*/ 215 w 766"/>
                <a:gd name="T17" fmla="*/ 147 h 869"/>
                <a:gd name="T18" fmla="*/ 217 w 766"/>
                <a:gd name="T19" fmla="*/ 147 h 869"/>
                <a:gd name="T20" fmla="*/ 471 w 766"/>
                <a:gd name="T21" fmla="*/ 0 h 869"/>
                <a:gd name="T22" fmla="*/ 765 w 766"/>
                <a:gd name="T23" fmla="*/ 282 h 869"/>
                <a:gd name="T24" fmla="*/ 765 w 766"/>
                <a:gd name="T25" fmla="*/ 868 h 869"/>
                <a:gd name="T26" fmla="*/ 542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542" y="868"/>
                  </a:move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8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  <a:lnTo>
                    <a:pt x="542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3" name="Freeform 12"/>
            <p:cNvSpPr>
              <a:spLocks noChangeArrowheads="1"/>
            </p:cNvSpPr>
            <p:nvPr/>
          </p:nvSpPr>
          <p:spPr bwMode="auto">
            <a:xfrm>
              <a:off x="5791200" y="3660775"/>
              <a:ext cx="279400" cy="320675"/>
            </a:xfrm>
            <a:custGeom>
              <a:avLst/>
              <a:gdLst>
                <a:gd name="T0" fmla="*/ 530 w 777"/>
                <a:gd name="T1" fmla="*/ 282 h 892"/>
                <a:gd name="T2" fmla="*/ 381 w 777"/>
                <a:gd name="T3" fmla="*/ 172 h 892"/>
                <a:gd name="T4" fmla="*/ 245 w 777"/>
                <a:gd name="T5" fmla="*/ 254 h 892"/>
                <a:gd name="T6" fmla="*/ 776 w 777"/>
                <a:gd name="T7" fmla="*/ 600 h 892"/>
                <a:gd name="T8" fmla="*/ 406 w 777"/>
                <a:gd name="T9" fmla="*/ 891 h 892"/>
                <a:gd name="T10" fmla="*/ 0 w 777"/>
                <a:gd name="T11" fmla="*/ 597 h 892"/>
                <a:gd name="T12" fmla="*/ 228 w 777"/>
                <a:gd name="T13" fmla="*/ 597 h 892"/>
                <a:gd name="T14" fmla="*/ 412 w 777"/>
                <a:gd name="T15" fmla="*/ 721 h 892"/>
                <a:gd name="T16" fmla="*/ 553 w 777"/>
                <a:gd name="T17" fmla="*/ 634 h 892"/>
                <a:gd name="T18" fmla="*/ 28 w 777"/>
                <a:gd name="T19" fmla="*/ 282 h 892"/>
                <a:gd name="T20" fmla="*/ 369 w 777"/>
                <a:gd name="T21" fmla="*/ 0 h 892"/>
                <a:gd name="T22" fmla="*/ 750 w 777"/>
                <a:gd name="T23" fmla="*/ 279 h 892"/>
                <a:gd name="T24" fmla="*/ 530 w 777"/>
                <a:gd name="T25" fmla="*/ 279 h 892"/>
                <a:gd name="T26" fmla="*/ 530 w 777"/>
                <a:gd name="T27" fmla="*/ 282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77" h="892">
                  <a:moveTo>
                    <a:pt x="530" y="282"/>
                  </a:moveTo>
                  <a:cubicBezTo>
                    <a:pt x="522" y="229"/>
                    <a:pt x="503" y="172"/>
                    <a:pt x="381" y="172"/>
                  </a:cubicBezTo>
                  <a:cubicBezTo>
                    <a:pt x="260" y="172"/>
                    <a:pt x="245" y="217"/>
                    <a:pt x="245" y="254"/>
                  </a:cubicBezTo>
                  <a:cubicBezTo>
                    <a:pt x="245" y="386"/>
                    <a:pt x="776" y="291"/>
                    <a:pt x="776" y="600"/>
                  </a:cubicBezTo>
                  <a:cubicBezTo>
                    <a:pt x="776" y="846"/>
                    <a:pt x="536" y="891"/>
                    <a:pt x="406" y="891"/>
                  </a:cubicBezTo>
                  <a:cubicBezTo>
                    <a:pt x="214" y="891"/>
                    <a:pt x="5" y="823"/>
                    <a:pt x="0" y="597"/>
                  </a:cubicBezTo>
                  <a:lnTo>
                    <a:pt x="228" y="597"/>
                  </a:lnTo>
                  <a:cubicBezTo>
                    <a:pt x="228" y="668"/>
                    <a:pt x="274" y="721"/>
                    <a:pt x="412" y="721"/>
                  </a:cubicBezTo>
                  <a:cubicBezTo>
                    <a:pt x="527" y="721"/>
                    <a:pt x="553" y="665"/>
                    <a:pt x="553" y="634"/>
                  </a:cubicBezTo>
                  <a:cubicBezTo>
                    <a:pt x="553" y="493"/>
                    <a:pt x="28" y="600"/>
                    <a:pt x="28" y="282"/>
                  </a:cubicBezTo>
                  <a:cubicBezTo>
                    <a:pt x="28" y="158"/>
                    <a:pt x="107" y="0"/>
                    <a:pt x="369" y="0"/>
                  </a:cubicBezTo>
                  <a:cubicBezTo>
                    <a:pt x="536" y="0"/>
                    <a:pt x="734" y="42"/>
                    <a:pt x="750" y="279"/>
                  </a:cubicBezTo>
                  <a:lnTo>
                    <a:pt x="530" y="279"/>
                  </a:lnTo>
                  <a:lnTo>
                    <a:pt x="530" y="28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4" name="Freeform 13"/>
            <p:cNvSpPr>
              <a:spLocks noChangeArrowheads="1"/>
            </p:cNvSpPr>
            <p:nvPr/>
          </p:nvSpPr>
          <p:spPr bwMode="auto">
            <a:xfrm>
              <a:off x="6110288" y="3668713"/>
              <a:ext cx="274637" cy="312737"/>
            </a:xfrm>
            <a:custGeom>
              <a:avLst/>
              <a:gdLst>
                <a:gd name="T0" fmla="*/ 547 w 763"/>
                <a:gd name="T1" fmla="*/ 845 h 869"/>
                <a:gd name="T2" fmla="*/ 547 w 763"/>
                <a:gd name="T3" fmla="*/ 727 h 869"/>
                <a:gd name="T4" fmla="*/ 545 w 763"/>
                <a:gd name="T5" fmla="*/ 727 h 869"/>
                <a:gd name="T6" fmla="*/ 288 w 763"/>
                <a:gd name="T7" fmla="*/ 868 h 869"/>
                <a:gd name="T8" fmla="*/ 0 w 763"/>
                <a:gd name="T9" fmla="*/ 554 h 869"/>
                <a:gd name="T10" fmla="*/ 0 w 763"/>
                <a:gd name="T11" fmla="*/ 0 h 869"/>
                <a:gd name="T12" fmla="*/ 223 w 763"/>
                <a:gd name="T13" fmla="*/ 0 h 869"/>
                <a:gd name="T14" fmla="*/ 223 w 763"/>
                <a:gd name="T15" fmla="*/ 523 h 869"/>
                <a:gd name="T16" fmla="*/ 367 w 763"/>
                <a:gd name="T17" fmla="*/ 679 h 869"/>
                <a:gd name="T18" fmla="*/ 539 w 763"/>
                <a:gd name="T19" fmla="*/ 487 h 869"/>
                <a:gd name="T20" fmla="*/ 539 w 763"/>
                <a:gd name="T21" fmla="*/ 0 h 869"/>
                <a:gd name="T22" fmla="*/ 762 w 763"/>
                <a:gd name="T23" fmla="*/ 0 h 869"/>
                <a:gd name="T24" fmla="*/ 762 w 763"/>
                <a:gd name="T25" fmla="*/ 845 h 869"/>
                <a:gd name="T26" fmla="*/ 547 w 763"/>
                <a:gd name="T27" fmla="*/ 845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3" h="869">
                  <a:moveTo>
                    <a:pt x="547" y="845"/>
                  </a:moveTo>
                  <a:lnTo>
                    <a:pt x="547" y="727"/>
                  </a:lnTo>
                  <a:lnTo>
                    <a:pt x="545" y="727"/>
                  </a:lnTo>
                  <a:cubicBezTo>
                    <a:pt x="494" y="817"/>
                    <a:pt x="403" y="868"/>
                    <a:pt x="288" y="868"/>
                  </a:cubicBezTo>
                  <a:cubicBezTo>
                    <a:pt x="121" y="868"/>
                    <a:pt x="0" y="772"/>
                    <a:pt x="0" y="554"/>
                  </a:cubicBezTo>
                  <a:lnTo>
                    <a:pt x="0" y="0"/>
                  </a:lnTo>
                  <a:lnTo>
                    <a:pt x="223" y="0"/>
                  </a:lnTo>
                  <a:lnTo>
                    <a:pt x="223" y="523"/>
                  </a:lnTo>
                  <a:cubicBezTo>
                    <a:pt x="223" y="653"/>
                    <a:pt x="299" y="679"/>
                    <a:pt x="367" y="679"/>
                  </a:cubicBezTo>
                  <a:cubicBezTo>
                    <a:pt x="440" y="679"/>
                    <a:pt x="539" y="636"/>
                    <a:pt x="539" y="487"/>
                  </a:cubicBezTo>
                  <a:lnTo>
                    <a:pt x="539" y="0"/>
                  </a:lnTo>
                  <a:lnTo>
                    <a:pt x="762" y="0"/>
                  </a:lnTo>
                  <a:lnTo>
                    <a:pt x="762" y="845"/>
                  </a:lnTo>
                  <a:lnTo>
                    <a:pt x="547" y="84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5" name="Freeform 14"/>
            <p:cNvSpPr>
              <a:spLocks noChangeArrowheads="1"/>
            </p:cNvSpPr>
            <p:nvPr/>
          </p:nvSpPr>
          <p:spPr bwMode="auto">
            <a:xfrm>
              <a:off x="6446838" y="3562350"/>
              <a:ext cx="80962" cy="411163"/>
            </a:xfrm>
            <a:custGeom>
              <a:avLst/>
              <a:gdLst>
                <a:gd name="T0" fmla="*/ 223 w 224"/>
                <a:gd name="T1" fmla="*/ 1142 h 1143"/>
                <a:gd name="T2" fmla="*/ 0 w 224"/>
                <a:gd name="T3" fmla="*/ 1142 h 1143"/>
                <a:gd name="T4" fmla="*/ 0 w 224"/>
                <a:gd name="T5" fmla="*/ 0 h 1143"/>
                <a:gd name="T6" fmla="*/ 223 w 224"/>
                <a:gd name="T7" fmla="*/ 0 h 1143"/>
                <a:gd name="T8" fmla="*/ 223 w 224"/>
                <a:gd name="T9" fmla="*/ 1142 h 1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" h="1143">
                  <a:moveTo>
                    <a:pt x="223" y="1142"/>
                  </a:moveTo>
                  <a:lnTo>
                    <a:pt x="0" y="1142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114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6" name="Freeform 15"/>
            <p:cNvSpPr>
              <a:spLocks noChangeArrowheads="1"/>
            </p:cNvSpPr>
            <p:nvPr/>
          </p:nvSpPr>
          <p:spPr bwMode="auto">
            <a:xfrm>
              <a:off x="6572250" y="3587750"/>
              <a:ext cx="171450" cy="388938"/>
            </a:xfrm>
            <a:custGeom>
              <a:avLst/>
              <a:gdLst>
                <a:gd name="T0" fmla="*/ 477 w 478"/>
                <a:gd name="T1" fmla="*/ 226 h 1081"/>
                <a:gd name="T2" fmla="*/ 477 w 478"/>
                <a:gd name="T3" fmla="*/ 384 h 1081"/>
                <a:gd name="T4" fmla="*/ 339 w 478"/>
                <a:gd name="T5" fmla="*/ 384 h 1081"/>
                <a:gd name="T6" fmla="*/ 339 w 478"/>
                <a:gd name="T7" fmla="*/ 843 h 1081"/>
                <a:gd name="T8" fmla="*/ 432 w 478"/>
                <a:gd name="T9" fmla="*/ 910 h 1081"/>
                <a:gd name="T10" fmla="*/ 477 w 478"/>
                <a:gd name="T11" fmla="*/ 907 h 1081"/>
                <a:gd name="T12" fmla="*/ 477 w 478"/>
                <a:gd name="T13" fmla="*/ 1077 h 1081"/>
                <a:gd name="T14" fmla="*/ 372 w 478"/>
                <a:gd name="T15" fmla="*/ 1080 h 1081"/>
                <a:gd name="T16" fmla="*/ 344 w 478"/>
                <a:gd name="T17" fmla="*/ 1080 h 1081"/>
                <a:gd name="T18" fmla="*/ 116 w 478"/>
                <a:gd name="T19" fmla="*/ 896 h 1081"/>
                <a:gd name="T20" fmla="*/ 116 w 478"/>
                <a:gd name="T21" fmla="*/ 386 h 1081"/>
                <a:gd name="T22" fmla="*/ 0 w 478"/>
                <a:gd name="T23" fmla="*/ 386 h 1081"/>
                <a:gd name="T24" fmla="*/ 0 w 478"/>
                <a:gd name="T25" fmla="*/ 228 h 1081"/>
                <a:gd name="T26" fmla="*/ 116 w 478"/>
                <a:gd name="T27" fmla="*/ 228 h 1081"/>
                <a:gd name="T28" fmla="*/ 116 w 478"/>
                <a:gd name="T29" fmla="*/ 0 h 1081"/>
                <a:gd name="T30" fmla="*/ 339 w 478"/>
                <a:gd name="T31" fmla="*/ 0 h 1081"/>
                <a:gd name="T32" fmla="*/ 339 w 478"/>
                <a:gd name="T33" fmla="*/ 226 h 1081"/>
                <a:gd name="T34" fmla="*/ 477 w 478"/>
                <a:gd name="T35" fmla="*/ 226 h 10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8" h="1081">
                  <a:moveTo>
                    <a:pt x="477" y="226"/>
                  </a:moveTo>
                  <a:lnTo>
                    <a:pt x="477" y="384"/>
                  </a:lnTo>
                  <a:lnTo>
                    <a:pt x="339" y="384"/>
                  </a:lnTo>
                  <a:lnTo>
                    <a:pt x="339" y="843"/>
                  </a:lnTo>
                  <a:cubicBezTo>
                    <a:pt x="339" y="891"/>
                    <a:pt x="341" y="910"/>
                    <a:pt x="432" y="910"/>
                  </a:cubicBezTo>
                  <a:cubicBezTo>
                    <a:pt x="446" y="910"/>
                    <a:pt x="463" y="907"/>
                    <a:pt x="477" y="907"/>
                  </a:cubicBezTo>
                  <a:lnTo>
                    <a:pt x="477" y="1077"/>
                  </a:lnTo>
                  <a:cubicBezTo>
                    <a:pt x="443" y="1080"/>
                    <a:pt x="406" y="1080"/>
                    <a:pt x="372" y="1080"/>
                  </a:cubicBezTo>
                  <a:lnTo>
                    <a:pt x="344" y="1080"/>
                  </a:lnTo>
                  <a:cubicBezTo>
                    <a:pt x="152" y="1080"/>
                    <a:pt x="116" y="1006"/>
                    <a:pt x="116" y="896"/>
                  </a:cubicBezTo>
                  <a:lnTo>
                    <a:pt x="116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6" y="228"/>
                  </a:lnTo>
                  <a:lnTo>
                    <a:pt x="116" y="0"/>
                  </a:lnTo>
                  <a:lnTo>
                    <a:pt x="339" y="0"/>
                  </a:lnTo>
                  <a:lnTo>
                    <a:pt x="339" y="226"/>
                  </a:lnTo>
                  <a:lnTo>
                    <a:pt x="477" y="22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7" name="Freeform 16"/>
            <p:cNvSpPr>
              <a:spLocks noChangeArrowheads="1"/>
            </p:cNvSpPr>
            <p:nvPr/>
          </p:nvSpPr>
          <p:spPr bwMode="auto">
            <a:xfrm>
              <a:off x="6800850" y="3559175"/>
              <a:ext cx="80963" cy="414338"/>
            </a:xfrm>
            <a:custGeom>
              <a:avLst/>
              <a:gdLst>
                <a:gd name="T0" fmla="*/ 223 w 224"/>
                <a:gd name="T1" fmla="*/ 206 h 1151"/>
                <a:gd name="T2" fmla="*/ 0 w 224"/>
                <a:gd name="T3" fmla="*/ 206 h 1151"/>
                <a:gd name="T4" fmla="*/ 0 w 224"/>
                <a:gd name="T5" fmla="*/ 0 h 1151"/>
                <a:gd name="T6" fmla="*/ 223 w 224"/>
                <a:gd name="T7" fmla="*/ 0 h 1151"/>
                <a:gd name="T8" fmla="*/ 223 w 224"/>
                <a:gd name="T9" fmla="*/ 206 h 1151"/>
                <a:gd name="T10" fmla="*/ 223 w 224"/>
                <a:gd name="T11" fmla="*/ 305 h 1151"/>
                <a:gd name="T12" fmla="*/ 223 w 224"/>
                <a:gd name="T13" fmla="*/ 1150 h 1151"/>
                <a:gd name="T14" fmla="*/ 0 w 224"/>
                <a:gd name="T15" fmla="*/ 1150 h 1151"/>
                <a:gd name="T16" fmla="*/ 0 w 224"/>
                <a:gd name="T17" fmla="*/ 305 h 1151"/>
                <a:gd name="T18" fmla="*/ 223 w 224"/>
                <a:gd name="T19" fmla="*/ 305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4" h="1151">
                  <a:moveTo>
                    <a:pt x="223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206"/>
                  </a:lnTo>
                  <a:close/>
                  <a:moveTo>
                    <a:pt x="223" y="305"/>
                  </a:moveTo>
                  <a:lnTo>
                    <a:pt x="223" y="1150"/>
                  </a:lnTo>
                  <a:lnTo>
                    <a:pt x="0" y="1150"/>
                  </a:lnTo>
                  <a:lnTo>
                    <a:pt x="0" y="305"/>
                  </a:lnTo>
                  <a:lnTo>
                    <a:pt x="223" y="30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8" name="Freeform 17"/>
            <p:cNvSpPr>
              <a:spLocks noChangeArrowheads="1"/>
            </p:cNvSpPr>
            <p:nvPr/>
          </p:nvSpPr>
          <p:spPr bwMode="auto">
            <a:xfrm>
              <a:off x="6942138" y="3660775"/>
              <a:ext cx="276225" cy="312738"/>
            </a:xfrm>
            <a:custGeom>
              <a:avLst/>
              <a:gdLst>
                <a:gd name="T0" fmla="*/ 765 w 766"/>
                <a:gd name="T1" fmla="*/ 868 h 869"/>
                <a:gd name="T2" fmla="*/ 542 w 766"/>
                <a:gd name="T3" fmla="*/ 868 h 869"/>
                <a:gd name="T4" fmla="*/ 542 w 766"/>
                <a:gd name="T5" fmla="*/ 355 h 869"/>
                <a:gd name="T6" fmla="*/ 398 w 766"/>
                <a:gd name="T7" fmla="*/ 189 h 869"/>
                <a:gd name="T8" fmla="*/ 223 w 766"/>
                <a:gd name="T9" fmla="*/ 383 h 869"/>
                <a:gd name="T10" fmla="*/ 223 w 766"/>
                <a:gd name="T11" fmla="*/ 868 h 869"/>
                <a:gd name="T12" fmla="*/ 0 w 766"/>
                <a:gd name="T13" fmla="*/ 868 h 869"/>
                <a:gd name="T14" fmla="*/ 0 w 766"/>
                <a:gd name="T15" fmla="*/ 23 h 869"/>
                <a:gd name="T16" fmla="*/ 215 w 766"/>
                <a:gd name="T17" fmla="*/ 23 h 869"/>
                <a:gd name="T18" fmla="*/ 215 w 766"/>
                <a:gd name="T19" fmla="*/ 147 h 869"/>
                <a:gd name="T20" fmla="*/ 217 w 766"/>
                <a:gd name="T21" fmla="*/ 147 h 869"/>
                <a:gd name="T22" fmla="*/ 471 w 766"/>
                <a:gd name="T23" fmla="*/ 0 h 869"/>
                <a:gd name="T24" fmla="*/ 765 w 766"/>
                <a:gd name="T25" fmla="*/ 282 h 869"/>
                <a:gd name="T26" fmla="*/ 765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765" y="868"/>
                  </a:moveTo>
                  <a:lnTo>
                    <a:pt x="542" y="868"/>
                  </a:ln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9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9" name="Freeform 18"/>
            <p:cNvSpPr>
              <a:spLocks noChangeArrowheads="1"/>
            </p:cNvSpPr>
            <p:nvPr/>
          </p:nvSpPr>
          <p:spPr bwMode="auto">
            <a:xfrm>
              <a:off x="7259638" y="3660775"/>
              <a:ext cx="293687" cy="438150"/>
            </a:xfrm>
            <a:custGeom>
              <a:avLst/>
              <a:gdLst>
                <a:gd name="T0" fmla="*/ 816 w 817"/>
                <a:gd name="T1" fmla="*/ 26 h 1216"/>
                <a:gd name="T2" fmla="*/ 816 w 817"/>
                <a:gd name="T3" fmla="*/ 826 h 1216"/>
                <a:gd name="T4" fmla="*/ 387 w 817"/>
                <a:gd name="T5" fmla="*/ 1215 h 1216"/>
                <a:gd name="T6" fmla="*/ 17 w 817"/>
                <a:gd name="T7" fmla="*/ 961 h 1216"/>
                <a:gd name="T8" fmla="*/ 260 w 817"/>
                <a:gd name="T9" fmla="*/ 961 h 1216"/>
                <a:gd name="T10" fmla="*/ 415 w 817"/>
                <a:gd name="T11" fmla="*/ 1046 h 1216"/>
                <a:gd name="T12" fmla="*/ 593 w 817"/>
                <a:gd name="T13" fmla="*/ 851 h 1216"/>
                <a:gd name="T14" fmla="*/ 593 w 817"/>
                <a:gd name="T15" fmla="*/ 750 h 1216"/>
                <a:gd name="T16" fmla="*/ 590 w 817"/>
                <a:gd name="T17" fmla="*/ 747 h 1216"/>
                <a:gd name="T18" fmla="*/ 365 w 817"/>
                <a:gd name="T19" fmla="*/ 874 h 1216"/>
                <a:gd name="T20" fmla="*/ 0 w 817"/>
                <a:gd name="T21" fmla="*/ 437 h 1216"/>
                <a:gd name="T22" fmla="*/ 353 w 817"/>
                <a:gd name="T23" fmla="*/ 0 h 1216"/>
                <a:gd name="T24" fmla="*/ 602 w 817"/>
                <a:gd name="T25" fmla="*/ 147 h 1216"/>
                <a:gd name="T26" fmla="*/ 604 w 817"/>
                <a:gd name="T27" fmla="*/ 147 h 1216"/>
                <a:gd name="T28" fmla="*/ 604 w 817"/>
                <a:gd name="T29" fmla="*/ 20 h 1216"/>
                <a:gd name="T30" fmla="*/ 816 w 817"/>
                <a:gd name="T31" fmla="*/ 20 h 1216"/>
                <a:gd name="T32" fmla="*/ 816 w 817"/>
                <a:gd name="T33" fmla="*/ 26 h 1216"/>
                <a:gd name="T34" fmla="*/ 407 w 817"/>
                <a:gd name="T35" fmla="*/ 688 h 1216"/>
                <a:gd name="T36" fmla="*/ 596 w 817"/>
                <a:gd name="T37" fmla="*/ 442 h 1216"/>
                <a:gd name="T38" fmla="*/ 404 w 817"/>
                <a:gd name="T39" fmla="*/ 195 h 1216"/>
                <a:gd name="T40" fmla="*/ 229 w 817"/>
                <a:gd name="T41" fmla="*/ 451 h 1216"/>
                <a:gd name="T42" fmla="*/ 407 w 817"/>
                <a:gd name="T43" fmla="*/ 688 h 1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17" h="1216">
                  <a:moveTo>
                    <a:pt x="816" y="26"/>
                  </a:moveTo>
                  <a:lnTo>
                    <a:pt x="816" y="826"/>
                  </a:lnTo>
                  <a:cubicBezTo>
                    <a:pt x="816" y="973"/>
                    <a:pt x="805" y="1215"/>
                    <a:pt x="387" y="1215"/>
                  </a:cubicBezTo>
                  <a:cubicBezTo>
                    <a:pt x="212" y="1215"/>
                    <a:pt x="29" y="1142"/>
                    <a:pt x="17" y="961"/>
                  </a:cubicBezTo>
                  <a:lnTo>
                    <a:pt x="260" y="961"/>
                  </a:lnTo>
                  <a:cubicBezTo>
                    <a:pt x="269" y="1004"/>
                    <a:pt x="288" y="1046"/>
                    <a:pt x="415" y="1046"/>
                  </a:cubicBezTo>
                  <a:cubicBezTo>
                    <a:pt x="534" y="1046"/>
                    <a:pt x="593" y="990"/>
                    <a:pt x="593" y="851"/>
                  </a:cubicBezTo>
                  <a:lnTo>
                    <a:pt x="593" y="750"/>
                  </a:lnTo>
                  <a:lnTo>
                    <a:pt x="590" y="747"/>
                  </a:lnTo>
                  <a:cubicBezTo>
                    <a:pt x="554" y="812"/>
                    <a:pt x="497" y="874"/>
                    <a:pt x="365" y="874"/>
                  </a:cubicBezTo>
                  <a:cubicBezTo>
                    <a:pt x="161" y="874"/>
                    <a:pt x="0" y="733"/>
                    <a:pt x="0" y="437"/>
                  </a:cubicBezTo>
                  <a:cubicBezTo>
                    <a:pt x="0" y="144"/>
                    <a:pt x="167" y="0"/>
                    <a:pt x="353" y="0"/>
                  </a:cubicBezTo>
                  <a:cubicBezTo>
                    <a:pt x="511" y="0"/>
                    <a:pt x="573" y="93"/>
                    <a:pt x="602" y="147"/>
                  </a:cubicBezTo>
                  <a:lnTo>
                    <a:pt x="604" y="147"/>
                  </a:lnTo>
                  <a:lnTo>
                    <a:pt x="604" y="20"/>
                  </a:lnTo>
                  <a:lnTo>
                    <a:pt x="816" y="20"/>
                  </a:lnTo>
                  <a:lnTo>
                    <a:pt x="816" y="26"/>
                  </a:lnTo>
                  <a:close/>
                  <a:moveTo>
                    <a:pt x="407" y="688"/>
                  </a:moveTo>
                  <a:cubicBezTo>
                    <a:pt x="559" y="688"/>
                    <a:pt x="596" y="558"/>
                    <a:pt x="596" y="442"/>
                  </a:cubicBezTo>
                  <a:cubicBezTo>
                    <a:pt x="596" y="308"/>
                    <a:pt x="528" y="195"/>
                    <a:pt x="404" y="195"/>
                  </a:cubicBezTo>
                  <a:cubicBezTo>
                    <a:pt x="322" y="195"/>
                    <a:pt x="229" y="254"/>
                    <a:pt x="229" y="451"/>
                  </a:cubicBezTo>
                  <a:cubicBezTo>
                    <a:pt x="229" y="561"/>
                    <a:pt x="274" y="688"/>
                    <a:pt x="407" y="6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</a:rPr>
            </a:fld>
            <a:endParaRPr lang="en-US" sz="800" dirty="0">
              <a:solidFill>
                <a:prstClr val="white">
                  <a:alpha val="50000"/>
                </a:prstClr>
              </a:solidFill>
            </a:endParaRPr>
          </a:p>
        </p:txBody>
      </p:sp>
      <p:grpSp>
        <p:nvGrpSpPr>
          <p:cNvPr id="2" name="Group 1"/>
          <p:cNvGrpSpPr/>
          <p:nvPr userDrawn="1"/>
        </p:nvGrpSpPr>
        <p:grpSpPr>
          <a:xfrm>
            <a:off x="7661372" y="276622"/>
            <a:ext cx="1200300" cy="343060"/>
            <a:chOff x="7661372" y="276622"/>
            <a:chExt cx="1200300" cy="343060"/>
          </a:xfrm>
        </p:grpSpPr>
        <p:sp>
          <p:nvSpPr>
            <p:cNvPr id="82" name="Freeform 1"/>
            <p:cNvSpPr>
              <a:spLocks noChangeArrowheads="1"/>
            </p:cNvSpPr>
            <p:nvPr/>
          </p:nvSpPr>
          <p:spPr bwMode="auto">
            <a:xfrm>
              <a:off x="8543525" y="279889"/>
              <a:ext cx="173163" cy="16254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3" name="Freeform 2"/>
            <p:cNvSpPr>
              <a:spLocks noChangeArrowheads="1"/>
            </p:cNvSpPr>
            <p:nvPr/>
          </p:nvSpPr>
          <p:spPr bwMode="auto">
            <a:xfrm>
              <a:off x="8004023" y="279889"/>
              <a:ext cx="174389" cy="16254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4" name="Freeform 3"/>
            <p:cNvSpPr>
              <a:spLocks noChangeArrowheads="1"/>
            </p:cNvSpPr>
            <p:nvPr/>
          </p:nvSpPr>
          <p:spPr bwMode="auto">
            <a:xfrm>
              <a:off x="8140839" y="279889"/>
              <a:ext cx="205019" cy="16254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5" name="Freeform 4"/>
            <p:cNvSpPr>
              <a:spLocks noChangeArrowheads="1"/>
            </p:cNvSpPr>
            <p:nvPr/>
          </p:nvSpPr>
          <p:spPr bwMode="auto">
            <a:xfrm>
              <a:off x="8750586" y="279889"/>
              <a:ext cx="42883" cy="16254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6" name="Freeform 5"/>
            <p:cNvSpPr>
              <a:spLocks noChangeArrowheads="1"/>
            </p:cNvSpPr>
            <p:nvPr/>
          </p:nvSpPr>
          <p:spPr bwMode="auto">
            <a:xfrm>
              <a:off x="7738152" y="279889"/>
              <a:ext cx="173163" cy="16254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7" name="Freeform 6"/>
            <p:cNvSpPr>
              <a:spLocks noChangeArrowheads="1"/>
            </p:cNvSpPr>
            <p:nvPr/>
          </p:nvSpPr>
          <p:spPr bwMode="auto">
            <a:xfrm>
              <a:off x="7945213" y="279889"/>
              <a:ext cx="43291" cy="16254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8" name="Freeform 7"/>
            <p:cNvSpPr>
              <a:spLocks noChangeArrowheads="1"/>
            </p:cNvSpPr>
            <p:nvPr/>
          </p:nvSpPr>
          <p:spPr bwMode="auto">
            <a:xfrm>
              <a:off x="8338506" y="276622"/>
              <a:ext cx="184190" cy="170713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9" name="Freeform 8"/>
            <p:cNvSpPr>
              <a:spLocks noChangeArrowheads="1"/>
            </p:cNvSpPr>
            <p:nvPr/>
          </p:nvSpPr>
          <p:spPr bwMode="auto">
            <a:xfrm>
              <a:off x="7661372" y="487767"/>
              <a:ext cx="39615" cy="102510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0" name="Freeform 9"/>
            <p:cNvSpPr>
              <a:spLocks noChangeArrowheads="1"/>
            </p:cNvSpPr>
            <p:nvPr/>
          </p:nvSpPr>
          <p:spPr bwMode="auto">
            <a:xfrm>
              <a:off x="7721816" y="517581"/>
              <a:ext cx="81272" cy="72696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1" name="Freeform 10"/>
            <p:cNvSpPr>
              <a:spLocks noChangeArrowheads="1"/>
            </p:cNvSpPr>
            <p:nvPr/>
          </p:nvSpPr>
          <p:spPr bwMode="auto">
            <a:xfrm>
              <a:off x="7824734" y="517989"/>
              <a:ext cx="54726" cy="74330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2" name="Freeform 11"/>
            <p:cNvSpPr>
              <a:spLocks noChangeArrowheads="1"/>
            </p:cNvSpPr>
            <p:nvPr/>
          </p:nvSpPr>
          <p:spPr bwMode="auto">
            <a:xfrm>
              <a:off x="7888853" y="517581"/>
              <a:ext cx="83723" cy="102101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3" name="Freeform 12"/>
            <p:cNvSpPr>
              <a:spLocks noChangeArrowheads="1"/>
            </p:cNvSpPr>
            <p:nvPr/>
          </p:nvSpPr>
          <p:spPr bwMode="auto">
            <a:xfrm>
              <a:off x="7986053" y="517581"/>
              <a:ext cx="31856" cy="72696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4" name="Freeform 13"/>
            <p:cNvSpPr>
              <a:spLocks noChangeArrowheads="1"/>
            </p:cNvSpPr>
            <p:nvPr/>
          </p:nvSpPr>
          <p:spPr bwMode="auto">
            <a:xfrm>
              <a:off x="7997080" y="488176"/>
              <a:ext cx="24096" cy="21237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5" name="Freeform 14"/>
            <p:cNvSpPr>
              <a:spLocks noChangeArrowheads="1"/>
            </p:cNvSpPr>
            <p:nvPr/>
          </p:nvSpPr>
          <p:spPr bwMode="auto">
            <a:xfrm>
              <a:off x="8037104" y="517989"/>
              <a:ext cx="62894" cy="722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6" name="Freeform 15"/>
            <p:cNvSpPr>
              <a:spLocks noChangeArrowheads="1"/>
            </p:cNvSpPr>
            <p:nvPr/>
          </p:nvSpPr>
          <p:spPr bwMode="auto">
            <a:xfrm>
              <a:off x="8107758" y="517989"/>
              <a:ext cx="68612" cy="73921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7" name="Freeform 16"/>
            <p:cNvSpPr>
              <a:spLocks noChangeArrowheads="1"/>
            </p:cNvSpPr>
            <p:nvPr/>
          </p:nvSpPr>
          <p:spPr bwMode="auto">
            <a:xfrm>
              <a:off x="8293990" y="484908"/>
              <a:ext cx="80864" cy="105368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2" name="Freeform 17"/>
            <p:cNvSpPr>
              <a:spLocks noChangeArrowheads="1"/>
            </p:cNvSpPr>
            <p:nvPr/>
          </p:nvSpPr>
          <p:spPr bwMode="auto">
            <a:xfrm>
              <a:off x="8392824" y="517989"/>
              <a:ext cx="68612" cy="73921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3" name="Freeform 18"/>
            <p:cNvSpPr>
              <a:spLocks noChangeArrowheads="1"/>
            </p:cNvSpPr>
            <p:nvPr/>
          </p:nvSpPr>
          <p:spPr bwMode="auto">
            <a:xfrm>
              <a:off x="8230688" y="497569"/>
              <a:ext cx="54726" cy="94342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4" name="Freeform 19"/>
            <p:cNvSpPr>
              <a:spLocks noChangeArrowheads="1"/>
            </p:cNvSpPr>
            <p:nvPr/>
          </p:nvSpPr>
          <p:spPr bwMode="auto">
            <a:xfrm>
              <a:off x="8510036" y="488992"/>
              <a:ext cx="115987" cy="101693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5" name="Freeform 20"/>
            <p:cNvSpPr>
              <a:spLocks noChangeArrowheads="1"/>
            </p:cNvSpPr>
            <p:nvPr/>
          </p:nvSpPr>
          <p:spPr bwMode="auto">
            <a:xfrm>
              <a:off x="8644809" y="517989"/>
              <a:ext cx="68612" cy="73921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6" name="Freeform 21"/>
            <p:cNvSpPr>
              <a:spLocks noChangeArrowheads="1"/>
            </p:cNvSpPr>
            <p:nvPr/>
          </p:nvSpPr>
          <p:spPr bwMode="auto">
            <a:xfrm>
              <a:off x="8806946" y="497569"/>
              <a:ext cx="54726" cy="94342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7" name="Freeform 22"/>
            <p:cNvSpPr>
              <a:spLocks noChangeArrowheads="1"/>
            </p:cNvSpPr>
            <p:nvPr/>
          </p:nvSpPr>
          <p:spPr bwMode="auto">
            <a:xfrm>
              <a:off x="8715872" y="519623"/>
              <a:ext cx="85356" cy="70654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8" name="Freeform 23"/>
            <p:cNvSpPr>
              <a:spLocks noChangeArrowheads="1"/>
            </p:cNvSpPr>
            <p:nvPr/>
          </p:nvSpPr>
          <p:spPr bwMode="auto">
            <a:xfrm>
              <a:off x="8799595" y="468981"/>
              <a:ext cx="45333" cy="28588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</p:grpSp>
      <p:sp>
        <p:nvSpPr>
          <p:cNvPr id="5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51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  <a:endParaRPr lang="en-US" dirty="0"/>
          </a:p>
        </p:txBody>
      </p:sp>
      <p:grpSp>
        <p:nvGrpSpPr>
          <p:cNvPr id="4" name="Group 29"/>
          <p:cNvGrpSpPr>
            <a:grpSpLocks noChangeAspect="1"/>
          </p:cNvGrpSpPr>
          <p:nvPr userDrawn="1"/>
        </p:nvGrpSpPr>
        <p:grpSpPr>
          <a:xfrm>
            <a:off x="328614" y="271991"/>
            <a:ext cx="1708434" cy="201168"/>
            <a:chOff x="2106613" y="3457575"/>
            <a:chExt cx="5446712" cy="641350"/>
          </a:xfrm>
          <a:solidFill>
            <a:schemeClr val="bg1"/>
          </a:solidFill>
        </p:grpSpPr>
        <p:sp>
          <p:nvSpPr>
            <p:cNvPr id="31" name="Freeform 1"/>
            <p:cNvSpPr>
              <a:spLocks noChangeArrowheads="1"/>
            </p:cNvSpPr>
            <p:nvPr/>
          </p:nvSpPr>
          <p:spPr bwMode="auto">
            <a:xfrm>
              <a:off x="2786063" y="3563938"/>
              <a:ext cx="325437" cy="411162"/>
            </a:xfrm>
            <a:custGeom>
              <a:avLst/>
              <a:gdLst>
                <a:gd name="T0" fmla="*/ 234 w 904"/>
                <a:gd name="T1" fmla="*/ 628 h 1140"/>
                <a:gd name="T2" fmla="*/ 234 w 904"/>
                <a:gd name="T3" fmla="*/ 1139 h 1140"/>
                <a:gd name="T4" fmla="*/ 0 w 904"/>
                <a:gd name="T5" fmla="*/ 1139 h 1140"/>
                <a:gd name="T6" fmla="*/ 0 w 904"/>
                <a:gd name="T7" fmla="*/ 0 h 1140"/>
                <a:gd name="T8" fmla="*/ 234 w 904"/>
                <a:gd name="T9" fmla="*/ 0 h 1140"/>
                <a:gd name="T10" fmla="*/ 234 w 904"/>
                <a:gd name="T11" fmla="*/ 432 h 1140"/>
                <a:gd name="T12" fmla="*/ 669 w 904"/>
                <a:gd name="T13" fmla="*/ 432 h 1140"/>
                <a:gd name="T14" fmla="*/ 669 w 904"/>
                <a:gd name="T15" fmla="*/ 0 h 1140"/>
                <a:gd name="T16" fmla="*/ 903 w 904"/>
                <a:gd name="T17" fmla="*/ 0 h 1140"/>
                <a:gd name="T18" fmla="*/ 903 w 904"/>
                <a:gd name="T19" fmla="*/ 1139 h 1140"/>
                <a:gd name="T20" fmla="*/ 669 w 904"/>
                <a:gd name="T21" fmla="*/ 1139 h 1140"/>
                <a:gd name="T22" fmla="*/ 669 w 904"/>
                <a:gd name="T23" fmla="*/ 628 h 1140"/>
                <a:gd name="T24" fmla="*/ 234 w 904"/>
                <a:gd name="T25" fmla="*/ 628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4" h="1140">
                  <a:moveTo>
                    <a:pt x="234" y="628"/>
                  </a:moveTo>
                  <a:lnTo>
                    <a:pt x="234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34" y="0"/>
                  </a:lnTo>
                  <a:lnTo>
                    <a:pt x="234" y="432"/>
                  </a:lnTo>
                  <a:lnTo>
                    <a:pt x="669" y="432"/>
                  </a:lnTo>
                  <a:lnTo>
                    <a:pt x="669" y="0"/>
                  </a:lnTo>
                  <a:lnTo>
                    <a:pt x="903" y="0"/>
                  </a:lnTo>
                  <a:lnTo>
                    <a:pt x="903" y="1139"/>
                  </a:lnTo>
                  <a:lnTo>
                    <a:pt x="669" y="1139"/>
                  </a:lnTo>
                  <a:lnTo>
                    <a:pt x="669" y="628"/>
                  </a:lnTo>
                  <a:lnTo>
                    <a:pt x="234" y="6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32" name="Freeform 2"/>
            <p:cNvSpPr>
              <a:spLocks noChangeArrowheads="1"/>
            </p:cNvSpPr>
            <p:nvPr/>
          </p:nvSpPr>
          <p:spPr bwMode="auto">
            <a:xfrm>
              <a:off x="3179763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33" name="Freeform 3"/>
            <p:cNvSpPr>
              <a:spLocks noChangeArrowheads="1"/>
            </p:cNvSpPr>
            <p:nvPr/>
          </p:nvSpPr>
          <p:spPr bwMode="auto">
            <a:xfrm>
              <a:off x="3294063" y="3587750"/>
              <a:ext cx="168275" cy="390525"/>
            </a:xfrm>
            <a:custGeom>
              <a:avLst/>
              <a:gdLst>
                <a:gd name="T0" fmla="*/ 466 w 467"/>
                <a:gd name="T1" fmla="*/ 228 h 1083"/>
                <a:gd name="T2" fmla="*/ 466 w 467"/>
                <a:gd name="T3" fmla="*/ 386 h 1083"/>
                <a:gd name="T4" fmla="*/ 330 w 467"/>
                <a:gd name="T5" fmla="*/ 386 h 1083"/>
                <a:gd name="T6" fmla="*/ 330 w 467"/>
                <a:gd name="T7" fmla="*/ 845 h 1083"/>
                <a:gd name="T8" fmla="*/ 421 w 467"/>
                <a:gd name="T9" fmla="*/ 913 h 1083"/>
                <a:gd name="T10" fmla="*/ 466 w 467"/>
                <a:gd name="T11" fmla="*/ 910 h 1083"/>
                <a:gd name="T12" fmla="*/ 466 w 467"/>
                <a:gd name="T13" fmla="*/ 1080 h 1083"/>
                <a:gd name="T14" fmla="*/ 364 w 467"/>
                <a:gd name="T15" fmla="*/ 1082 h 1083"/>
                <a:gd name="T16" fmla="*/ 336 w 467"/>
                <a:gd name="T17" fmla="*/ 1082 h 1083"/>
                <a:gd name="T18" fmla="*/ 113 w 467"/>
                <a:gd name="T19" fmla="*/ 899 h 1083"/>
                <a:gd name="T20" fmla="*/ 113 w 467"/>
                <a:gd name="T21" fmla="*/ 386 h 1083"/>
                <a:gd name="T22" fmla="*/ 0 w 467"/>
                <a:gd name="T23" fmla="*/ 386 h 1083"/>
                <a:gd name="T24" fmla="*/ 0 w 467"/>
                <a:gd name="T25" fmla="*/ 228 h 1083"/>
                <a:gd name="T26" fmla="*/ 113 w 467"/>
                <a:gd name="T27" fmla="*/ 228 h 1083"/>
                <a:gd name="T28" fmla="*/ 113 w 467"/>
                <a:gd name="T29" fmla="*/ 0 h 1083"/>
                <a:gd name="T30" fmla="*/ 330 w 467"/>
                <a:gd name="T31" fmla="*/ 0 h 1083"/>
                <a:gd name="T32" fmla="*/ 330 w 467"/>
                <a:gd name="T33" fmla="*/ 228 h 1083"/>
                <a:gd name="T34" fmla="*/ 466 w 467"/>
                <a:gd name="T35" fmla="*/ 228 h 1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7" h="1083">
                  <a:moveTo>
                    <a:pt x="466" y="228"/>
                  </a:moveTo>
                  <a:lnTo>
                    <a:pt x="466" y="386"/>
                  </a:lnTo>
                  <a:lnTo>
                    <a:pt x="330" y="386"/>
                  </a:lnTo>
                  <a:lnTo>
                    <a:pt x="330" y="845"/>
                  </a:lnTo>
                  <a:cubicBezTo>
                    <a:pt x="330" y="896"/>
                    <a:pt x="333" y="913"/>
                    <a:pt x="421" y="913"/>
                  </a:cubicBezTo>
                  <a:cubicBezTo>
                    <a:pt x="435" y="913"/>
                    <a:pt x="449" y="910"/>
                    <a:pt x="466" y="910"/>
                  </a:cubicBezTo>
                  <a:lnTo>
                    <a:pt x="466" y="1080"/>
                  </a:lnTo>
                  <a:cubicBezTo>
                    <a:pt x="432" y="1080"/>
                    <a:pt x="398" y="1082"/>
                    <a:pt x="364" y="1082"/>
                  </a:cubicBezTo>
                  <a:lnTo>
                    <a:pt x="336" y="1082"/>
                  </a:lnTo>
                  <a:cubicBezTo>
                    <a:pt x="147" y="1082"/>
                    <a:pt x="113" y="1009"/>
                    <a:pt x="113" y="899"/>
                  </a:cubicBezTo>
                  <a:lnTo>
                    <a:pt x="113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3" y="228"/>
                  </a:lnTo>
                  <a:lnTo>
                    <a:pt x="113" y="0"/>
                  </a:lnTo>
                  <a:lnTo>
                    <a:pt x="330" y="0"/>
                  </a:lnTo>
                  <a:lnTo>
                    <a:pt x="330" y="228"/>
                  </a:lnTo>
                  <a:lnTo>
                    <a:pt x="466" y="2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34" name="Freeform 4"/>
            <p:cNvSpPr>
              <a:spLocks noChangeArrowheads="1"/>
            </p:cNvSpPr>
            <p:nvPr/>
          </p:nvSpPr>
          <p:spPr bwMode="auto">
            <a:xfrm>
              <a:off x="3497263" y="3662363"/>
              <a:ext cx="279400" cy="320675"/>
            </a:xfrm>
            <a:custGeom>
              <a:avLst/>
              <a:gdLst>
                <a:gd name="T0" fmla="*/ 510 w 774"/>
                <a:gd name="T1" fmla="*/ 563 h 892"/>
                <a:gd name="T2" fmla="*/ 316 w 774"/>
                <a:gd name="T3" fmla="*/ 730 h 892"/>
                <a:gd name="T4" fmla="*/ 214 w 774"/>
                <a:gd name="T5" fmla="*/ 628 h 892"/>
                <a:gd name="T6" fmla="*/ 361 w 774"/>
                <a:gd name="T7" fmla="*/ 501 h 892"/>
                <a:gd name="T8" fmla="*/ 508 w 774"/>
                <a:gd name="T9" fmla="*/ 456 h 892"/>
                <a:gd name="T10" fmla="*/ 508 w 774"/>
                <a:gd name="T11" fmla="*/ 563 h 892"/>
                <a:gd name="T12" fmla="*/ 510 w 774"/>
                <a:gd name="T13" fmla="*/ 563 h 892"/>
                <a:gd name="T14" fmla="*/ 395 w 774"/>
                <a:gd name="T15" fmla="*/ 0 h 892"/>
                <a:gd name="T16" fmla="*/ 25 w 774"/>
                <a:gd name="T17" fmla="*/ 296 h 892"/>
                <a:gd name="T18" fmla="*/ 237 w 774"/>
                <a:gd name="T19" fmla="*/ 296 h 892"/>
                <a:gd name="T20" fmla="*/ 369 w 774"/>
                <a:gd name="T21" fmla="*/ 178 h 892"/>
                <a:gd name="T22" fmla="*/ 513 w 774"/>
                <a:gd name="T23" fmla="*/ 276 h 892"/>
                <a:gd name="T24" fmla="*/ 437 w 774"/>
                <a:gd name="T25" fmla="*/ 343 h 892"/>
                <a:gd name="T26" fmla="*/ 242 w 774"/>
                <a:gd name="T27" fmla="*/ 374 h 892"/>
                <a:gd name="T28" fmla="*/ 0 w 774"/>
                <a:gd name="T29" fmla="*/ 645 h 892"/>
                <a:gd name="T30" fmla="*/ 251 w 774"/>
                <a:gd name="T31" fmla="*/ 891 h 892"/>
                <a:gd name="T32" fmla="*/ 519 w 774"/>
                <a:gd name="T33" fmla="*/ 769 h 892"/>
                <a:gd name="T34" fmla="*/ 539 w 774"/>
                <a:gd name="T35" fmla="*/ 868 h 892"/>
                <a:gd name="T36" fmla="*/ 773 w 774"/>
                <a:gd name="T37" fmla="*/ 868 h 892"/>
                <a:gd name="T38" fmla="*/ 773 w 774"/>
                <a:gd name="T39" fmla="*/ 834 h 892"/>
                <a:gd name="T40" fmla="*/ 725 w 774"/>
                <a:gd name="T41" fmla="*/ 701 h 892"/>
                <a:gd name="T42" fmla="*/ 725 w 774"/>
                <a:gd name="T43" fmla="*/ 245 h 892"/>
                <a:gd name="T44" fmla="*/ 395 w 774"/>
                <a:gd name="T45" fmla="*/ 0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74" h="892">
                  <a:moveTo>
                    <a:pt x="510" y="563"/>
                  </a:moveTo>
                  <a:cubicBezTo>
                    <a:pt x="510" y="668"/>
                    <a:pt x="412" y="730"/>
                    <a:pt x="316" y="730"/>
                  </a:cubicBezTo>
                  <a:cubicBezTo>
                    <a:pt x="273" y="730"/>
                    <a:pt x="214" y="707"/>
                    <a:pt x="214" y="628"/>
                  </a:cubicBezTo>
                  <a:cubicBezTo>
                    <a:pt x="214" y="535"/>
                    <a:pt x="282" y="515"/>
                    <a:pt x="361" y="501"/>
                  </a:cubicBezTo>
                  <a:cubicBezTo>
                    <a:pt x="451" y="487"/>
                    <a:pt x="488" y="473"/>
                    <a:pt x="508" y="456"/>
                  </a:cubicBezTo>
                  <a:lnTo>
                    <a:pt x="508" y="563"/>
                  </a:lnTo>
                  <a:lnTo>
                    <a:pt x="510" y="563"/>
                  </a:lnTo>
                  <a:close/>
                  <a:moveTo>
                    <a:pt x="395" y="0"/>
                  </a:moveTo>
                  <a:cubicBezTo>
                    <a:pt x="225" y="0"/>
                    <a:pt x="50" y="36"/>
                    <a:pt x="25" y="296"/>
                  </a:cubicBezTo>
                  <a:lnTo>
                    <a:pt x="237" y="296"/>
                  </a:lnTo>
                  <a:cubicBezTo>
                    <a:pt x="242" y="248"/>
                    <a:pt x="262" y="178"/>
                    <a:pt x="369" y="178"/>
                  </a:cubicBezTo>
                  <a:cubicBezTo>
                    <a:pt x="426" y="178"/>
                    <a:pt x="513" y="183"/>
                    <a:pt x="513" y="276"/>
                  </a:cubicBezTo>
                  <a:cubicBezTo>
                    <a:pt x="513" y="323"/>
                    <a:pt x="471" y="337"/>
                    <a:pt x="437" y="343"/>
                  </a:cubicBezTo>
                  <a:lnTo>
                    <a:pt x="242" y="374"/>
                  </a:lnTo>
                  <a:cubicBezTo>
                    <a:pt x="104" y="394"/>
                    <a:pt x="0" y="479"/>
                    <a:pt x="0" y="645"/>
                  </a:cubicBezTo>
                  <a:cubicBezTo>
                    <a:pt x="0" y="820"/>
                    <a:pt x="127" y="891"/>
                    <a:pt x="251" y="891"/>
                  </a:cubicBezTo>
                  <a:cubicBezTo>
                    <a:pt x="397" y="891"/>
                    <a:pt x="468" y="820"/>
                    <a:pt x="519" y="769"/>
                  </a:cubicBezTo>
                  <a:cubicBezTo>
                    <a:pt x="524" y="817"/>
                    <a:pt x="527" y="828"/>
                    <a:pt x="539" y="868"/>
                  </a:cubicBezTo>
                  <a:lnTo>
                    <a:pt x="773" y="868"/>
                  </a:lnTo>
                  <a:lnTo>
                    <a:pt x="773" y="834"/>
                  </a:lnTo>
                  <a:cubicBezTo>
                    <a:pt x="747" y="826"/>
                    <a:pt x="725" y="803"/>
                    <a:pt x="725" y="701"/>
                  </a:cubicBezTo>
                  <a:lnTo>
                    <a:pt x="725" y="245"/>
                  </a:lnTo>
                  <a:cubicBezTo>
                    <a:pt x="725" y="36"/>
                    <a:pt x="510" y="0"/>
                    <a:pt x="395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35" name="Freeform 5"/>
            <p:cNvSpPr>
              <a:spLocks noChangeArrowheads="1"/>
            </p:cNvSpPr>
            <p:nvPr/>
          </p:nvSpPr>
          <p:spPr bwMode="auto">
            <a:xfrm>
              <a:off x="3805238" y="3662363"/>
              <a:ext cx="276225" cy="320675"/>
            </a:xfrm>
            <a:custGeom>
              <a:avLst/>
              <a:gdLst>
                <a:gd name="T0" fmla="*/ 762 w 766"/>
                <a:gd name="T1" fmla="*/ 558 h 889"/>
                <a:gd name="T2" fmla="*/ 762 w 766"/>
                <a:gd name="T3" fmla="*/ 560 h 889"/>
                <a:gd name="T4" fmla="*/ 762 w 766"/>
                <a:gd name="T5" fmla="*/ 560 h 889"/>
                <a:gd name="T6" fmla="*/ 762 w 766"/>
                <a:gd name="T7" fmla="*/ 558 h 889"/>
                <a:gd name="T8" fmla="*/ 384 w 766"/>
                <a:gd name="T9" fmla="*/ 888 h 889"/>
                <a:gd name="T10" fmla="*/ 0 w 766"/>
                <a:gd name="T11" fmla="*/ 467 h 889"/>
                <a:gd name="T12" fmla="*/ 398 w 766"/>
                <a:gd name="T13" fmla="*/ 0 h 889"/>
                <a:gd name="T14" fmla="*/ 765 w 766"/>
                <a:gd name="T15" fmla="*/ 323 h 889"/>
                <a:gd name="T16" fmla="*/ 545 w 766"/>
                <a:gd name="T17" fmla="*/ 323 h 889"/>
                <a:gd name="T18" fmla="*/ 401 w 766"/>
                <a:gd name="T19" fmla="*/ 189 h 889"/>
                <a:gd name="T20" fmla="*/ 229 w 766"/>
                <a:gd name="T21" fmla="*/ 433 h 889"/>
                <a:gd name="T22" fmla="*/ 398 w 766"/>
                <a:gd name="T23" fmla="*/ 707 h 889"/>
                <a:gd name="T24" fmla="*/ 545 w 766"/>
                <a:gd name="T25" fmla="*/ 560 h 889"/>
                <a:gd name="T26" fmla="*/ 762 w 766"/>
                <a:gd name="T27" fmla="*/ 560 h 889"/>
                <a:gd name="T28" fmla="*/ 384 w 766"/>
                <a:gd name="T29" fmla="*/ 888 h 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6" h="889">
                  <a:moveTo>
                    <a:pt x="762" y="558"/>
                  </a:moveTo>
                  <a:cubicBezTo>
                    <a:pt x="762" y="558"/>
                    <a:pt x="762" y="559"/>
                    <a:pt x="762" y="560"/>
                  </a:cubicBezTo>
                  <a:lnTo>
                    <a:pt x="762" y="560"/>
                  </a:lnTo>
                  <a:lnTo>
                    <a:pt x="762" y="558"/>
                  </a:lnTo>
                  <a:close/>
                  <a:moveTo>
                    <a:pt x="384" y="888"/>
                  </a:moveTo>
                  <a:cubicBezTo>
                    <a:pt x="74" y="888"/>
                    <a:pt x="0" y="645"/>
                    <a:pt x="0" y="467"/>
                  </a:cubicBezTo>
                  <a:cubicBezTo>
                    <a:pt x="0" y="195"/>
                    <a:pt x="116" y="0"/>
                    <a:pt x="398" y="0"/>
                  </a:cubicBezTo>
                  <a:cubicBezTo>
                    <a:pt x="528" y="0"/>
                    <a:pt x="743" y="62"/>
                    <a:pt x="765" y="323"/>
                  </a:cubicBezTo>
                  <a:lnTo>
                    <a:pt x="545" y="323"/>
                  </a:lnTo>
                  <a:cubicBezTo>
                    <a:pt x="537" y="268"/>
                    <a:pt x="503" y="180"/>
                    <a:pt x="401" y="189"/>
                  </a:cubicBezTo>
                  <a:cubicBezTo>
                    <a:pt x="263" y="189"/>
                    <a:pt x="229" y="329"/>
                    <a:pt x="229" y="433"/>
                  </a:cubicBezTo>
                  <a:cubicBezTo>
                    <a:pt x="229" y="527"/>
                    <a:pt x="232" y="707"/>
                    <a:pt x="398" y="707"/>
                  </a:cubicBezTo>
                  <a:cubicBezTo>
                    <a:pt x="508" y="707"/>
                    <a:pt x="545" y="600"/>
                    <a:pt x="545" y="560"/>
                  </a:cubicBezTo>
                  <a:lnTo>
                    <a:pt x="762" y="560"/>
                  </a:lnTo>
                  <a:cubicBezTo>
                    <a:pt x="753" y="650"/>
                    <a:pt x="683" y="888"/>
                    <a:pt x="384" y="8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36" name="Freeform 6"/>
            <p:cNvSpPr>
              <a:spLocks noChangeArrowheads="1"/>
            </p:cNvSpPr>
            <p:nvPr/>
          </p:nvSpPr>
          <p:spPr bwMode="auto">
            <a:xfrm>
              <a:off x="4124325" y="3563938"/>
              <a:ext cx="269875" cy="411162"/>
            </a:xfrm>
            <a:custGeom>
              <a:avLst/>
              <a:gdLst>
                <a:gd name="T0" fmla="*/ 750 w 751"/>
                <a:gd name="T1" fmla="*/ 1139 h 1140"/>
                <a:gd name="T2" fmla="*/ 533 w 751"/>
                <a:gd name="T3" fmla="*/ 1139 h 1140"/>
                <a:gd name="T4" fmla="*/ 533 w 751"/>
                <a:gd name="T5" fmla="*/ 626 h 1140"/>
                <a:gd name="T6" fmla="*/ 389 w 751"/>
                <a:gd name="T7" fmla="*/ 460 h 1140"/>
                <a:gd name="T8" fmla="*/ 217 w 751"/>
                <a:gd name="T9" fmla="*/ 654 h 1140"/>
                <a:gd name="T10" fmla="*/ 217 w 751"/>
                <a:gd name="T11" fmla="*/ 1139 h 1140"/>
                <a:gd name="T12" fmla="*/ 0 w 751"/>
                <a:gd name="T13" fmla="*/ 1139 h 1140"/>
                <a:gd name="T14" fmla="*/ 0 w 751"/>
                <a:gd name="T15" fmla="*/ 0 h 1140"/>
                <a:gd name="T16" fmla="*/ 217 w 751"/>
                <a:gd name="T17" fmla="*/ 0 h 1140"/>
                <a:gd name="T18" fmla="*/ 217 w 751"/>
                <a:gd name="T19" fmla="*/ 406 h 1140"/>
                <a:gd name="T20" fmla="*/ 220 w 751"/>
                <a:gd name="T21" fmla="*/ 406 h 1140"/>
                <a:gd name="T22" fmla="*/ 463 w 751"/>
                <a:gd name="T23" fmla="*/ 274 h 1140"/>
                <a:gd name="T24" fmla="*/ 750 w 751"/>
                <a:gd name="T25" fmla="*/ 556 h 1140"/>
                <a:gd name="T26" fmla="*/ 750 w 751"/>
                <a:gd name="T27" fmla="*/ 1139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51" h="1140">
                  <a:moveTo>
                    <a:pt x="750" y="1139"/>
                  </a:moveTo>
                  <a:lnTo>
                    <a:pt x="533" y="1139"/>
                  </a:lnTo>
                  <a:lnTo>
                    <a:pt x="533" y="626"/>
                  </a:lnTo>
                  <a:cubicBezTo>
                    <a:pt x="533" y="564"/>
                    <a:pt x="530" y="460"/>
                    <a:pt x="389" y="460"/>
                  </a:cubicBezTo>
                  <a:cubicBezTo>
                    <a:pt x="293" y="460"/>
                    <a:pt x="217" y="528"/>
                    <a:pt x="217" y="654"/>
                  </a:cubicBezTo>
                  <a:lnTo>
                    <a:pt x="217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17" y="0"/>
                  </a:lnTo>
                  <a:lnTo>
                    <a:pt x="217" y="406"/>
                  </a:lnTo>
                  <a:lnTo>
                    <a:pt x="220" y="406"/>
                  </a:lnTo>
                  <a:cubicBezTo>
                    <a:pt x="248" y="336"/>
                    <a:pt x="341" y="274"/>
                    <a:pt x="463" y="274"/>
                  </a:cubicBezTo>
                  <a:cubicBezTo>
                    <a:pt x="626" y="274"/>
                    <a:pt x="750" y="370"/>
                    <a:pt x="750" y="556"/>
                  </a:cubicBezTo>
                  <a:lnTo>
                    <a:pt x="750" y="113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37" name="Freeform 7"/>
            <p:cNvSpPr>
              <a:spLocks noChangeArrowheads="1"/>
            </p:cNvSpPr>
            <p:nvPr/>
          </p:nvSpPr>
          <p:spPr bwMode="auto">
            <a:xfrm>
              <a:off x="4457700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38" name="Freeform 8"/>
            <p:cNvSpPr>
              <a:spLocks noChangeArrowheads="1"/>
            </p:cNvSpPr>
            <p:nvPr/>
          </p:nvSpPr>
          <p:spPr bwMode="auto">
            <a:xfrm>
              <a:off x="2106613" y="3457575"/>
              <a:ext cx="623887" cy="623888"/>
            </a:xfrm>
            <a:custGeom>
              <a:avLst/>
              <a:gdLst>
                <a:gd name="T0" fmla="*/ 1030 w 1734"/>
                <a:gd name="T1" fmla="*/ 175 h 1732"/>
                <a:gd name="T2" fmla="*/ 1558 w 1734"/>
                <a:gd name="T3" fmla="*/ 702 h 1732"/>
                <a:gd name="T4" fmla="*/ 1733 w 1734"/>
                <a:gd name="T5" fmla="*/ 866 h 1732"/>
                <a:gd name="T6" fmla="*/ 1733 w 1734"/>
                <a:gd name="T7" fmla="*/ 866 h 1732"/>
                <a:gd name="T8" fmla="*/ 1558 w 1734"/>
                <a:gd name="T9" fmla="*/ 1029 h 1732"/>
                <a:gd name="T10" fmla="*/ 1558 w 1734"/>
                <a:gd name="T11" fmla="*/ 1029 h 1732"/>
                <a:gd name="T12" fmla="*/ 1030 w 1734"/>
                <a:gd name="T13" fmla="*/ 1556 h 1732"/>
                <a:gd name="T14" fmla="*/ 866 w 1734"/>
                <a:gd name="T15" fmla="*/ 1731 h 1732"/>
                <a:gd name="T16" fmla="*/ 866 w 1734"/>
                <a:gd name="T17" fmla="*/ 1731 h 1732"/>
                <a:gd name="T18" fmla="*/ 703 w 1734"/>
                <a:gd name="T19" fmla="*/ 1556 h 1732"/>
                <a:gd name="T20" fmla="*/ 175 w 1734"/>
                <a:gd name="T21" fmla="*/ 1029 h 1732"/>
                <a:gd name="T22" fmla="*/ 0 w 1734"/>
                <a:gd name="T23" fmla="*/ 866 h 1732"/>
                <a:gd name="T24" fmla="*/ 0 w 1734"/>
                <a:gd name="T25" fmla="*/ 866 h 1732"/>
                <a:gd name="T26" fmla="*/ 175 w 1734"/>
                <a:gd name="T27" fmla="*/ 702 h 1732"/>
                <a:gd name="T28" fmla="*/ 703 w 1734"/>
                <a:gd name="T29" fmla="*/ 175 h 1732"/>
                <a:gd name="T30" fmla="*/ 866 w 1734"/>
                <a:gd name="T31" fmla="*/ 0 h 1732"/>
                <a:gd name="T32" fmla="*/ 866 w 1734"/>
                <a:gd name="T33" fmla="*/ 0 h 1732"/>
                <a:gd name="T34" fmla="*/ 1030 w 1734"/>
                <a:gd name="T35" fmla="*/ 175 h 1732"/>
                <a:gd name="T36" fmla="*/ 864 w 1734"/>
                <a:gd name="T37" fmla="*/ 1150 h 1732"/>
                <a:gd name="T38" fmla="*/ 1149 w 1734"/>
                <a:gd name="T39" fmla="*/ 866 h 1732"/>
                <a:gd name="T40" fmla="*/ 864 w 1734"/>
                <a:gd name="T41" fmla="*/ 581 h 1732"/>
                <a:gd name="T42" fmla="*/ 581 w 1734"/>
                <a:gd name="T43" fmla="*/ 866 h 1732"/>
                <a:gd name="T44" fmla="*/ 864 w 1734"/>
                <a:gd name="T45" fmla="*/ 1150 h 1732"/>
                <a:gd name="T46" fmla="*/ 488 w 1734"/>
                <a:gd name="T47" fmla="*/ 440 h 1732"/>
                <a:gd name="T48" fmla="*/ 793 w 1734"/>
                <a:gd name="T49" fmla="*/ 440 h 1732"/>
                <a:gd name="T50" fmla="*/ 793 w 1734"/>
                <a:gd name="T51" fmla="*/ 302 h 1732"/>
                <a:gd name="T52" fmla="*/ 488 w 1734"/>
                <a:gd name="T53" fmla="*/ 440 h 1732"/>
                <a:gd name="T54" fmla="*/ 937 w 1734"/>
                <a:gd name="T55" fmla="*/ 440 h 1732"/>
                <a:gd name="T56" fmla="*/ 1242 w 1734"/>
                <a:gd name="T57" fmla="*/ 440 h 1732"/>
                <a:gd name="T58" fmla="*/ 937 w 1734"/>
                <a:gd name="T59" fmla="*/ 302 h 1732"/>
                <a:gd name="T60" fmla="*/ 937 w 1734"/>
                <a:gd name="T61" fmla="*/ 440 h 1732"/>
                <a:gd name="T62" fmla="*/ 864 w 1734"/>
                <a:gd name="T63" fmla="*/ 1435 h 1732"/>
                <a:gd name="T64" fmla="*/ 1242 w 1734"/>
                <a:gd name="T65" fmla="*/ 1294 h 1732"/>
                <a:gd name="T66" fmla="*/ 488 w 1734"/>
                <a:gd name="T67" fmla="*/ 1294 h 1732"/>
                <a:gd name="T68" fmla="*/ 864 w 1734"/>
                <a:gd name="T69" fmla="*/ 1435 h 1732"/>
                <a:gd name="T70" fmla="*/ 864 w 1734"/>
                <a:gd name="T71" fmla="*/ 1009 h 1732"/>
                <a:gd name="T72" fmla="*/ 1008 w 1734"/>
                <a:gd name="T73" fmla="*/ 869 h 1732"/>
                <a:gd name="T74" fmla="*/ 864 w 1734"/>
                <a:gd name="T75" fmla="*/ 728 h 1732"/>
                <a:gd name="T76" fmla="*/ 723 w 1734"/>
                <a:gd name="T77" fmla="*/ 869 h 1732"/>
                <a:gd name="T78" fmla="*/ 864 w 1734"/>
                <a:gd name="T79" fmla="*/ 1009 h 1732"/>
                <a:gd name="T80" fmla="*/ 548 w 1734"/>
                <a:gd name="T81" fmla="*/ 1150 h 1732"/>
                <a:gd name="T82" fmla="*/ 440 w 1734"/>
                <a:gd name="T83" fmla="*/ 866 h 1732"/>
                <a:gd name="T84" fmla="*/ 548 w 1734"/>
                <a:gd name="T85" fmla="*/ 581 h 1732"/>
                <a:gd name="T86" fmla="*/ 373 w 1734"/>
                <a:gd name="T87" fmla="*/ 581 h 1732"/>
                <a:gd name="T88" fmla="*/ 296 w 1734"/>
                <a:gd name="T89" fmla="*/ 866 h 1732"/>
                <a:gd name="T90" fmla="*/ 373 w 1734"/>
                <a:gd name="T91" fmla="*/ 1150 h 1732"/>
                <a:gd name="T92" fmla="*/ 548 w 1734"/>
                <a:gd name="T93" fmla="*/ 1150 h 1732"/>
                <a:gd name="T94" fmla="*/ 1358 w 1734"/>
                <a:gd name="T95" fmla="*/ 1150 h 1732"/>
                <a:gd name="T96" fmla="*/ 1434 w 1734"/>
                <a:gd name="T97" fmla="*/ 866 h 1732"/>
                <a:gd name="T98" fmla="*/ 1358 w 1734"/>
                <a:gd name="T99" fmla="*/ 581 h 1732"/>
                <a:gd name="T100" fmla="*/ 1183 w 1734"/>
                <a:gd name="T101" fmla="*/ 581 h 1732"/>
                <a:gd name="T102" fmla="*/ 1293 w 1734"/>
                <a:gd name="T103" fmla="*/ 866 h 1732"/>
                <a:gd name="T104" fmla="*/ 1183 w 1734"/>
                <a:gd name="T105" fmla="*/ 1150 h 1732"/>
                <a:gd name="T106" fmla="*/ 1358 w 1734"/>
                <a:gd name="T107" fmla="*/ 1150 h 1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734" h="1732">
                  <a:moveTo>
                    <a:pt x="1030" y="175"/>
                  </a:moveTo>
                  <a:cubicBezTo>
                    <a:pt x="1290" y="237"/>
                    <a:pt x="1496" y="440"/>
                    <a:pt x="1558" y="702"/>
                  </a:cubicBezTo>
                  <a:cubicBezTo>
                    <a:pt x="1578" y="790"/>
                    <a:pt x="1640" y="857"/>
                    <a:pt x="1733" y="866"/>
                  </a:cubicBezTo>
                  <a:lnTo>
                    <a:pt x="1733" y="866"/>
                  </a:lnTo>
                  <a:cubicBezTo>
                    <a:pt x="1640" y="874"/>
                    <a:pt x="1578" y="941"/>
                    <a:pt x="1558" y="1029"/>
                  </a:cubicBezTo>
                  <a:lnTo>
                    <a:pt x="1558" y="1029"/>
                  </a:lnTo>
                  <a:cubicBezTo>
                    <a:pt x="1496" y="1288"/>
                    <a:pt x="1290" y="1497"/>
                    <a:pt x="1030" y="1556"/>
                  </a:cubicBezTo>
                  <a:cubicBezTo>
                    <a:pt x="940" y="1576"/>
                    <a:pt x="875" y="1638"/>
                    <a:pt x="866" y="1731"/>
                  </a:cubicBezTo>
                  <a:lnTo>
                    <a:pt x="866" y="1731"/>
                  </a:lnTo>
                  <a:cubicBezTo>
                    <a:pt x="858" y="1638"/>
                    <a:pt x="790" y="1576"/>
                    <a:pt x="703" y="1556"/>
                  </a:cubicBezTo>
                  <a:cubicBezTo>
                    <a:pt x="443" y="1494"/>
                    <a:pt x="237" y="1288"/>
                    <a:pt x="175" y="1029"/>
                  </a:cubicBezTo>
                  <a:cubicBezTo>
                    <a:pt x="155" y="941"/>
                    <a:pt x="93" y="874"/>
                    <a:pt x="0" y="866"/>
                  </a:cubicBezTo>
                  <a:lnTo>
                    <a:pt x="0" y="866"/>
                  </a:lnTo>
                  <a:cubicBezTo>
                    <a:pt x="93" y="857"/>
                    <a:pt x="155" y="790"/>
                    <a:pt x="175" y="702"/>
                  </a:cubicBezTo>
                  <a:cubicBezTo>
                    <a:pt x="237" y="443"/>
                    <a:pt x="440" y="237"/>
                    <a:pt x="703" y="175"/>
                  </a:cubicBezTo>
                  <a:cubicBezTo>
                    <a:pt x="790" y="152"/>
                    <a:pt x="858" y="93"/>
                    <a:pt x="866" y="0"/>
                  </a:cubicBezTo>
                  <a:lnTo>
                    <a:pt x="866" y="0"/>
                  </a:lnTo>
                  <a:cubicBezTo>
                    <a:pt x="872" y="93"/>
                    <a:pt x="940" y="155"/>
                    <a:pt x="1030" y="175"/>
                  </a:cubicBezTo>
                  <a:close/>
                  <a:moveTo>
                    <a:pt x="864" y="1150"/>
                  </a:moveTo>
                  <a:cubicBezTo>
                    <a:pt x="1022" y="1150"/>
                    <a:pt x="1149" y="1023"/>
                    <a:pt x="1149" y="866"/>
                  </a:cubicBezTo>
                  <a:cubicBezTo>
                    <a:pt x="1149" y="708"/>
                    <a:pt x="1022" y="581"/>
                    <a:pt x="864" y="581"/>
                  </a:cubicBezTo>
                  <a:cubicBezTo>
                    <a:pt x="706" y="581"/>
                    <a:pt x="581" y="708"/>
                    <a:pt x="581" y="866"/>
                  </a:cubicBezTo>
                  <a:cubicBezTo>
                    <a:pt x="581" y="1023"/>
                    <a:pt x="708" y="1150"/>
                    <a:pt x="864" y="1150"/>
                  </a:cubicBezTo>
                  <a:close/>
                  <a:moveTo>
                    <a:pt x="488" y="440"/>
                  </a:moveTo>
                  <a:lnTo>
                    <a:pt x="793" y="440"/>
                  </a:lnTo>
                  <a:lnTo>
                    <a:pt x="793" y="302"/>
                  </a:lnTo>
                  <a:cubicBezTo>
                    <a:pt x="677" y="318"/>
                    <a:pt x="573" y="366"/>
                    <a:pt x="488" y="440"/>
                  </a:cubicBezTo>
                  <a:close/>
                  <a:moveTo>
                    <a:pt x="937" y="440"/>
                  </a:moveTo>
                  <a:lnTo>
                    <a:pt x="1242" y="440"/>
                  </a:lnTo>
                  <a:cubicBezTo>
                    <a:pt x="1157" y="366"/>
                    <a:pt x="1053" y="316"/>
                    <a:pt x="937" y="302"/>
                  </a:cubicBezTo>
                  <a:lnTo>
                    <a:pt x="937" y="440"/>
                  </a:lnTo>
                  <a:close/>
                  <a:moveTo>
                    <a:pt x="864" y="1435"/>
                  </a:moveTo>
                  <a:cubicBezTo>
                    <a:pt x="1039" y="1435"/>
                    <a:pt x="1140" y="1381"/>
                    <a:pt x="1242" y="1294"/>
                  </a:cubicBezTo>
                  <a:lnTo>
                    <a:pt x="488" y="1294"/>
                  </a:lnTo>
                  <a:cubicBezTo>
                    <a:pt x="590" y="1381"/>
                    <a:pt x="720" y="1435"/>
                    <a:pt x="864" y="1435"/>
                  </a:cubicBezTo>
                  <a:close/>
                  <a:moveTo>
                    <a:pt x="864" y="1009"/>
                  </a:moveTo>
                  <a:cubicBezTo>
                    <a:pt x="943" y="1009"/>
                    <a:pt x="1008" y="944"/>
                    <a:pt x="1008" y="869"/>
                  </a:cubicBezTo>
                  <a:cubicBezTo>
                    <a:pt x="1008" y="790"/>
                    <a:pt x="946" y="728"/>
                    <a:pt x="864" y="728"/>
                  </a:cubicBezTo>
                  <a:cubicBezTo>
                    <a:pt x="785" y="728"/>
                    <a:pt x="723" y="790"/>
                    <a:pt x="723" y="869"/>
                  </a:cubicBezTo>
                  <a:cubicBezTo>
                    <a:pt x="723" y="944"/>
                    <a:pt x="787" y="1009"/>
                    <a:pt x="864" y="1009"/>
                  </a:cubicBezTo>
                  <a:close/>
                  <a:moveTo>
                    <a:pt x="548" y="1150"/>
                  </a:moveTo>
                  <a:cubicBezTo>
                    <a:pt x="480" y="1074"/>
                    <a:pt x="440" y="975"/>
                    <a:pt x="440" y="866"/>
                  </a:cubicBezTo>
                  <a:cubicBezTo>
                    <a:pt x="440" y="756"/>
                    <a:pt x="480" y="657"/>
                    <a:pt x="548" y="581"/>
                  </a:cubicBezTo>
                  <a:lnTo>
                    <a:pt x="373" y="581"/>
                  </a:lnTo>
                  <a:cubicBezTo>
                    <a:pt x="325" y="666"/>
                    <a:pt x="296" y="762"/>
                    <a:pt x="296" y="866"/>
                  </a:cubicBezTo>
                  <a:cubicBezTo>
                    <a:pt x="296" y="969"/>
                    <a:pt x="325" y="1065"/>
                    <a:pt x="373" y="1150"/>
                  </a:cubicBezTo>
                  <a:lnTo>
                    <a:pt x="548" y="1150"/>
                  </a:lnTo>
                  <a:close/>
                  <a:moveTo>
                    <a:pt x="1358" y="1150"/>
                  </a:moveTo>
                  <a:cubicBezTo>
                    <a:pt x="1406" y="1065"/>
                    <a:pt x="1434" y="969"/>
                    <a:pt x="1434" y="866"/>
                  </a:cubicBezTo>
                  <a:cubicBezTo>
                    <a:pt x="1434" y="762"/>
                    <a:pt x="1406" y="666"/>
                    <a:pt x="1358" y="581"/>
                  </a:cubicBezTo>
                  <a:lnTo>
                    <a:pt x="1183" y="581"/>
                  </a:lnTo>
                  <a:cubicBezTo>
                    <a:pt x="1250" y="657"/>
                    <a:pt x="1293" y="756"/>
                    <a:pt x="1293" y="866"/>
                  </a:cubicBezTo>
                  <a:cubicBezTo>
                    <a:pt x="1293" y="975"/>
                    <a:pt x="1250" y="1074"/>
                    <a:pt x="1183" y="1150"/>
                  </a:cubicBezTo>
                  <a:lnTo>
                    <a:pt x="1358" y="115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39" name="Freeform 9"/>
            <p:cNvSpPr>
              <a:spLocks noChangeArrowheads="1"/>
            </p:cNvSpPr>
            <p:nvPr/>
          </p:nvSpPr>
          <p:spPr bwMode="auto">
            <a:xfrm>
              <a:off x="4718050" y="3551238"/>
              <a:ext cx="366713" cy="433387"/>
            </a:xfrm>
            <a:custGeom>
              <a:avLst/>
              <a:gdLst>
                <a:gd name="T0" fmla="*/ 779 w 1019"/>
                <a:gd name="T1" fmla="*/ 407 h 1205"/>
                <a:gd name="T2" fmla="*/ 525 w 1019"/>
                <a:gd name="T3" fmla="*/ 209 h 1205"/>
                <a:gd name="T4" fmla="*/ 243 w 1019"/>
                <a:gd name="T5" fmla="*/ 610 h 1205"/>
                <a:gd name="T6" fmla="*/ 525 w 1019"/>
                <a:gd name="T7" fmla="*/ 998 h 1205"/>
                <a:gd name="T8" fmla="*/ 779 w 1019"/>
                <a:gd name="T9" fmla="*/ 784 h 1205"/>
                <a:gd name="T10" fmla="*/ 1018 w 1019"/>
                <a:gd name="T11" fmla="*/ 784 h 1205"/>
                <a:gd name="T12" fmla="*/ 522 w 1019"/>
                <a:gd name="T13" fmla="*/ 1204 h 1205"/>
                <a:gd name="T14" fmla="*/ 0 w 1019"/>
                <a:gd name="T15" fmla="*/ 604 h 1205"/>
                <a:gd name="T16" fmla="*/ 525 w 1019"/>
                <a:gd name="T17" fmla="*/ 0 h 1205"/>
                <a:gd name="T18" fmla="*/ 1018 w 1019"/>
                <a:gd name="T19" fmla="*/ 404 h 1205"/>
                <a:gd name="T20" fmla="*/ 779 w 1019"/>
                <a:gd name="T21" fmla="*/ 404 h 1205"/>
                <a:gd name="T22" fmla="*/ 779 w 1019"/>
                <a:gd name="T23" fmla="*/ 407 h 1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19" h="1205">
                  <a:moveTo>
                    <a:pt x="779" y="407"/>
                  </a:moveTo>
                  <a:cubicBezTo>
                    <a:pt x="759" y="339"/>
                    <a:pt x="722" y="209"/>
                    <a:pt x="525" y="209"/>
                  </a:cubicBezTo>
                  <a:cubicBezTo>
                    <a:pt x="409" y="209"/>
                    <a:pt x="243" y="285"/>
                    <a:pt x="243" y="610"/>
                  </a:cubicBezTo>
                  <a:cubicBezTo>
                    <a:pt x="243" y="815"/>
                    <a:pt x="324" y="998"/>
                    <a:pt x="525" y="998"/>
                  </a:cubicBezTo>
                  <a:cubicBezTo>
                    <a:pt x="657" y="998"/>
                    <a:pt x="751" y="922"/>
                    <a:pt x="779" y="784"/>
                  </a:cubicBezTo>
                  <a:lnTo>
                    <a:pt x="1018" y="784"/>
                  </a:lnTo>
                  <a:cubicBezTo>
                    <a:pt x="970" y="1032"/>
                    <a:pt x="810" y="1204"/>
                    <a:pt x="522" y="1204"/>
                  </a:cubicBezTo>
                  <a:cubicBezTo>
                    <a:pt x="217" y="1204"/>
                    <a:pt x="0" y="998"/>
                    <a:pt x="0" y="604"/>
                  </a:cubicBezTo>
                  <a:cubicBezTo>
                    <a:pt x="0" y="203"/>
                    <a:pt x="231" y="0"/>
                    <a:pt x="525" y="0"/>
                  </a:cubicBezTo>
                  <a:cubicBezTo>
                    <a:pt x="866" y="0"/>
                    <a:pt x="1003" y="234"/>
                    <a:pt x="1018" y="404"/>
                  </a:cubicBezTo>
                  <a:lnTo>
                    <a:pt x="779" y="404"/>
                  </a:lnTo>
                  <a:lnTo>
                    <a:pt x="779" y="40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0" name="Freeform 10"/>
            <p:cNvSpPr>
              <a:spLocks noChangeArrowheads="1"/>
            </p:cNvSpPr>
            <p:nvPr/>
          </p:nvSpPr>
          <p:spPr bwMode="auto">
            <a:xfrm>
              <a:off x="5119688" y="3660775"/>
              <a:ext cx="311150" cy="320675"/>
            </a:xfrm>
            <a:custGeom>
              <a:avLst/>
              <a:gdLst>
                <a:gd name="T0" fmla="*/ 432 w 865"/>
                <a:gd name="T1" fmla="*/ 891 h 892"/>
                <a:gd name="T2" fmla="*/ 0 w 865"/>
                <a:gd name="T3" fmla="*/ 445 h 892"/>
                <a:gd name="T4" fmla="*/ 432 w 865"/>
                <a:gd name="T5" fmla="*/ 0 h 892"/>
                <a:gd name="T6" fmla="*/ 864 w 865"/>
                <a:gd name="T7" fmla="*/ 445 h 892"/>
                <a:gd name="T8" fmla="*/ 432 w 865"/>
                <a:gd name="T9" fmla="*/ 891 h 892"/>
                <a:gd name="T10" fmla="*/ 432 w 865"/>
                <a:gd name="T11" fmla="*/ 189 h 892"/>
                <a:gd name="T12" fmla="*/ 229 w 865"/>
                <a:gd name="T13" fmla="*/ 445 h 892"/>
                <a:gd name="T14" fmla="*/ 432 w 865"/>
                <a:gd name="T15" fmla="*/ 702 h 892"/>
                <a:gd name="T16" fmla="*/ 635 w 865"/>
                <a:gd name="T17" fmla="*/ 445 h 892"/>
                <a:gd name="T18" fmla="*/ 432 w 865"/>
                <a:gd name="T19" fmla="*/ 189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5" h="892">
                  <a:moveTo>
                    <a:pt x="432" y="891"/>
                  </a:moveTo>
                  <a:cubicBezTo>
                    <a:pt x="203" y="891"/>
                    <a:pt x="0" y="750"/>
                    <a:pt x="0" y="445"/>
                  </a:cubicBezTo>
                  <a:cubicBezTo>
                    <a:pt x="0" y="141"/>
                    <a:pt x="206" y="0"/>
                    <a:pt x="432" y="0"/>
                  </a:cubicBezTo>
                  <a:cubicBezTo>
                    <a:pt x="661" y="0"/>
                    <a:pt x="864" y="141"/>
                    <a:pt x="864" y="445"/>
                  </a:cubicBezTo>
                  <a:cubicBezTo>
                    <a:pt x="864" y="752"/>
                    <a:pt x="661" y="891"/>
                    <a:pt x="432" y="891"/>
                  </a:cubicBezTo>
                  <a:close/>
                  <a:moveTo>
                    <a:pt x="432" y="189"/>
                  </a:moveTo>
                  <a:cubicBezTo>
                    <a:pt x="260" y="189"/>
                    <a:pt x="229" y="338"/>
                    <a:pt x="229" y="445"/>
                  </a:cubicBezTo>
                  <a:cubicBezTo>
                    <a:pt x="229" y="552"/>
                    <a:pt x="260" y="702"/>
                    <a:pt x="432" y="702"/>
                  </a:cubicBezTo>
                  <a:cubicBezTo>
                    <a:pt x="604" y="702"/>
                    <a:pt x="635" y="552"/>
                    <a:pt x="635" y="445"/>
                  </a:cubicBezTo>
                  <a:cubicBezTo>
                    <a:pt x="635" y="338"/>
                    <a:pt x="604" y="189"/>
                    <a:pt x="432" y="18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2" name="Freeform 11"/>
            <p:cNvSpPr>
              <a:spLocks noChangeArrowheads="1"/>
            </p:cNvSpPr>
            <p:nvPr/>
          </p:nvSpPr>
          <p:spPr bwMode="auto">
            <a:xfrm>
              <a:off x="5475288" y="3660775"/>
              <a:ext cx="276225" cy="312738"/>
            </a:xfrm>
            <a:custGeom>
              <a:avLst/>
              <a:gdLst>
                <a:gd name="T0" fmla="*/ 542 w 766"/>
                <a:gd name="T1" fmla="*/ 868 h 869"/>
                <a:gd name="T2" fmla="*/ 542 w 766"/>
                <a:gd name="T3" fmla="*/ 355 h 869"/>
                <a:gd name="T4" fmla="*/ 398 w 766"/>
                <a:gd name="T5" fmla="*/ 189 h 869"/>
                <a:gd name="T6" fmla="*/ 223 w 766"/>
                <a:gd name="T7" fmla="*/ 383 h 869"/>
                <a:gd name="T8" fmla="*/ 223 w 766"/>
                <a:gd name="T9" fmla="*/ 868 h 869"/>
                <a:gd name="T10" fmla="*/ 0 w 766"/>
                <a:gd name="T11" fmla="*/ 868 h 869"/>
                <a:gd name="T12" fmla="*/ 0 w 766"/>
                <a:gd name="T13" fmla="*/ 23 h 869"/>
                <a:gd name="T14" fmla="*/ 215 w 766"/>
                <a:gd name="T15" fmla="*/ 23 h 869"/>
                <a:gd name="T16" fmla="*/ 215 w 766"/>
                <a:gd name="T17" fmla="*/ 147 h 869"/>
                <a:gd name="T18" fmla="*/ 217 w 766"/>
                <a:gd name="T19" fmla="*/ 147 h 869"/>
                <a:gd name="T20" fmla="*/ 471 w 766"/>
                <a:gd name="T21" fmla="*/ 0 h 869"/>
                <a:gd name="T22" fmla="*/ 765 w 766"/>
                <a:gd name="T23" fmla="*/ 282 h 869"/>
                <a:gd name="T24" fmla="*/ 765 w 766"/>
                <a:gd name="T25" fmla="*/ 868 h 869"/>
                <a:gd name="T26" fmla="*/ 542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542" y="868"/>
                  </a:move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8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  <a:lnTo>
                    <a:pt x="542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3" name="Freeform 12"/>
            <p:cNvSpPr>
              <a:spLocks noChangeArrowheads="1"/>
            </p:cNvSpPr>
            <p:nvPr/>
          </p:nvSpPr>
          <p:spPr bwMode="auto">
            <a:xfrm>
              <a:off x="5791200" y="3660775"/>
              <a:ext cx="279400" cy="320675"/>
            </a:xfrm>
            <a:custGeom>
              <a:avLst/>
              <a:gdLst>
                <a:gd name="T0" fmla="*/ 530 w 777"/>
                <a:gd name="T1" fmla="*/ 282 h 892"/>
                <a:gd name="T2" fmla="*/ 381 w 777"/>
                <a:gd name="T3" fmla="*/ 172 h 892"/>
                <a:gd name="T4" fmla="*/ 245 w 777"/>
                <a:gd name="T5" fmla="*/ 254 h 892"/>
                <a:gd name="T6" fmla="*/ 776 w 777"/>
                <a:gd name="T7" fmla="*/ 600 h 892"/>
                <a:gd name="T8" fmla="*/ 406 w 777"/>
                <a:gd name="T9" fmla="*/ 891 h 892"/>
                <a:gd name="T10" fmla="*/ 0 w 777"/>
                <a:gd name="T11" fmla="*/ 597 h 892"/>
                <a:gd name="T12" fmla="*/ 228 w 777"/>
                <a:gd name="T13" fmla="*/ 597 h 892"/>
                <a:gd name="T14" fmla="*/ 412 w 777"/>
                <a:gd name="T15" fmla="*/ 721 h 892"/>
                <a:gd name="T16" fmla="*/ 553 w 777"/>
                <a:gd name="T17" fmla="*/ 634 h 892"/>
                <a:gd name="T18" fmla="*/ 28 w 777"/>
                <a:gd name="T19" fmla="*/ 282 h 892"/>
                <a:gd name="T20" fmla="*/ 369 w 777"/>
                <a:gd name="T21" fmla="*/ 0 h 892"/>
                <a:gd name="T22" fmla="*/ 750 w 777"/>
                <a:gd name="T23" fmla="*/ 279 h 892"/>
                <a:gd name="T24" fmla="*/ 530 w 777"/>
                <a:gd name="T25" fmla="*/ 279 h 892"/>
                <a:gd name="T26" fmla="*/ 530 w 777"/>
                <a:gd name="T27" fmla="*/ 282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77" h="892">
                  <a:moveTo>
                    <a:pt x="530" y="282"/>
                  </a:moveTo>
                  <a:cubicBezTo>
                    <a:pt x="522" y="229"/>
                    <a:pt x="503" y="172"/>
                    <a:pt x="381" y="172"/>
                  </a:cubicBezTo>
                  <a:cubicBezTo>
                    <a:pt x="260" y="172"/>
                    <a:pt x="245" y="217"/>
                    <a:pt x="245" y="254"/>
                  </a:cubicBezTo>
                  <a:cubicBezTo>
                    <a:pt x="245" y="386"/>
                    <a:pt x="776" y="291"/>
                    <a:pt x="776" y="600"/>
                  </a:cubicBezTo>
                  <a:cubicBezTo>
                    <a:pt x="776" y="846"/>
                    <a:pt x="536" y="891"/>
                    <a:pt x="406" y="891"/>
                  </a:cubicBezTo>
                  <a:cubicBezTo>
                    <a:pt x="214" y="891"/>
                    <a:pt x="5" y="823"/>
                    <a:pt x="0" y="597"/>
                  </a:cubicBezTo>
                  <a:lnTo>
                    <a:pt x="228" y="597"/>
                  </a:lnTo>
                  <a:cubicBezTo>
                    <a:pt x="228" y="668"/>
                    <a:pt x="274" y="721"/>
                    <a:pt x="412" y="721"/>
                  </a:cubicBezTo>
                  <a:cubicBezTo>
                    <a:pt x="527" y="721"/>
                    <a:pt x="553" y="665"/>
                    <a:pt x="553" y="634"/>
                  </a:cubicBezTo>
                  <a:cubicBezTo>
                    <a:pt x="553" y="493"/>
                    <a:pt x="28" y="600"/>
                    <a:pt x="28" y="282"/>
                  </a:cubicBezTo>
                  <a:cubicBezTo>
                    <a:pt x="28" y="158"/>
                    <a:pt x="107" y="0"/>
                    <a:pt x="369" y="0"/>
                  </a:cubicBezTo>
                  <a:cubicBezTo>
                    <a:pt x="536" y="0"/>
                    <a:pt x="734" y="42"/>
                    <a:pt x="750" y="279"/>
                  </a:cubicBezTo>
                  <a:lnTo>
                    <a:pt x="530" y="279"/>
                  </a:lnTo>
                  <a:lnTo>
                    <a:pt x="530" y="28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4" name="Freeform 13"/>
            <p:cNvSpPr>
              <a:spLocks noChangeArrowheads="1"/>
            </p:cNvSpPr>
            <p:nvPr/>
          </p:nvSpPr>
          <p:spPr bwMode="auto">
            <a:xfrm>
              <a:off x="6110288" y="3668713"/>
              <a:ext cx="274637" cy="312737"/>
            </a:xfrm>
            <a:custGeom>
              <a:avLst/>
              <a:gdLst>
                <a:gd name="T0" fmla="*/ 547 w 763"/>
                <a:gd name="T1" fmla="*/ 845 h 869"/>
                <a:gd name="T2" fmla="*/ 547 w 763"/>
                <a:gd name="T3" fmla="*/ 727 h 869"/>
                <a:gd name="T4" fmla="*/ 545 w 763"/>
                <a:gd name="T5" fmla="*/ 727 h 869"/>
                <a:gd name="T6" fmla="*/ 288 w 763"/>
                <a:gd name="T7" fmla="*/ 868 h 869"/>
                <a:gd name="T8" fmla="*/ 0 w 763"/>
                <a:gd name="T9" fmla="*/ 554 h 869"/>
                <a:gd name="T10" fmla="*/ 0 w 763"/>
                <a:gd name="T11" fmla="*/ 0 h 869"/>
                <a:gd name="T12" fmla="*/ 223 w 763"/>
                <a:gd name="T13" fmla="*/ 0 h 869"/>
                <a:gd name="T14" fmla="*/ 223 w 763"/>
                <a:gd name="T15" fmla="*/ 523 h 869"/>
                <a:gd name="T16" fmla="*/ 367 w 763"/>
                <a:gd name="T17" fmla="*/ 679 h 869"/>
                <a:gd name="T18" fmla="*/ 539 w 763"/>
                <a:gd name="T19" fmla="*/ 487 h 869"/>
                <a:gd name="T20" fmla="*/ 539 w 763"/>
                <a:gd name="T21" fmla="*/ 0 h 869"/>
                <a:gd name="T22" fmla="*/ 762 w 763"/>
                <a:gd name="T23" fmla="*/ 0 h 869"/>
                <a:gd name="T24" fmla="*/ 762 w 763"/>
                <a:gd name="T25" fmla="*/ 845 h 869"/>
                <a:gd name="T26" fmla="*/ 547 w 763"/>
                <a:gd name="T27" fmla="*/ 845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3" h="869">
                  <a:moveTo>
                    <a:pt x="547" y="845"/>
                  </a:moveTo>
                  <a:lnTo>
                    <a:pt x="547" y="727"/>
                  </a:lnTo>
                  <a:lnTo>
                    <a:pt x="545" y="727"/>
                  </a:lnTo>
                  <a:cubicBezTo>
                    <a:pt x="494" y="817"/>
                    <a:pt x="403" y="868"/>
                    <a:pt x="288" y="868"/>
                  </a:cubicBezTo>
                  <a:cubicBezTo>
                    <a:pt x="121" y="868"/>
                    <a:pt x="0" y="772"/>
                    <a:pt x="0" y="554"/>
                  </a:cubicBezTo>
                  <a:lnTo>
                    <a:pt x="0" y="0"/>
                  </a:lnTo>
                  <a:lnTo>
                    <a:pt x="223" y="0"/>
                  </a:lnTo>
                  <a:lnTo>
                    <a:pt x="223" y="523"/>
                  </a:lnTo>
                  <a:cubicBezTo>
                    <a:pt x="223" y="653"/>
                    <a:pt x="299" y="679"/>
                    <a:pt x="367" y="679"/>
                  </a:cubicBezTo>
                  <a:cubicBezTo>
                    <a:pt x="440" y="679"/>
                    <a:pt x="539" y="636"/>
                    <a:pt x="539" y="487"/>
                  </a:cubicBezTo>
                  <a:lnTo>
                    <a:pt x="539" y="0"/>
                  </a:lnTo>
                  <a:lnTo>
                    <a:pt x="762" y="0"/>
                  </a:lnTo>
                  <a:lnTo>
                    <a:pt x="762" y="845"/>
                  </a:lnTo>
                  <a:lnTo>
                    <a:pt x="547" y="84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5" name="Freeform 14"/>
            <p:cNvSpPr>
              <a:spLocks noChangeArrowheads="1"/>
            </p:cNvSpPr>
            <p:nvPr/>
          </p:nvSpPr>
          <p:spPr bwMode="auto">
            <a:xfrm>
              <a:off x="6446838" y="3562350"/>
              <a:ext cx="80962" cy="411163"/>
            </a:xfrm>
            <a:custGeom>
              <a:avLst/>
              <a:gdLst>
                <a:gd name="T0" fmla="*/ 223 w 224"/>
                <a:gd name="T1" fmla="*/ 1142 h 1143"/>
                <a:gd name="T2" fmla="*/ 0 w 224"/>
                <a:gd name="T3" fmla="*/ 1142 h 1143"/>
                <a:gd name="T4" fmla="*/ 0 w 224"/>
                <a:gd name="T5" fmla="*/ 0 h 1143"/>
                <a:gd name="T6" fmla="*/ 223 w 224"/>
                <a:gd name="T7" fmla="*/ 0 h 1143"/>
                <a:gd name="T8" fmla="*/ 223 w 224"/>
                <a:gd name="T9" fmla="*/ 1142 h 1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" h="1143">
                  <a:moveTo>
                    <a:pt x="223" y="1142"/>
                  </a:moveTo>
                  <a:lnTo>
                    <a:pt x="0" y="1142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114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6" name="Freeform 15"/>
            <p:cNvSpPr>
              <a:spLocks noChangeArrowheads="1"/>
            </p:cNvSpPr>
            <p:nvPr/>
          </p:nvSpPr>
          <p:spPr bwMode="auto">
            <a:xfrm>
              <a:off x="6572250" y="3587750"/>
              <a:ext cx="171450" cy="388938"/>
            </a:xfrm>
            <a:custGeom>
              <a:avLst/>
              <a:gdLst>
                <a:gd name="T0" fmla="*/ 477 w 478"/>
                <a:gd name="T1" fmla="*/ 226 h 1081"/>
                <a:gd name="T2" fmla="*/ 477 w 478"/>
                <a:gd name="T3" fmla="*/ 384 h 1081"/>
                <a:gd name="T4" fmla="*/ 339 w 478"/>
                <a:gd name="T5" fmla="*/ 384 h 1081"/>
                <a:gd name="T6" fmla="*/ 339 w 478"/>
                <a:gd name="T7" fmla="*/ 843 h 1081"/>
                <a:gd name="T8" fmla="*/ 432 w 478"/>
                <a:gd name="T9" fmla="*/ 910 h 1081"/>
                <a:gd name="T10" fmla="*/ 477 w 478"/>
                <a:gd name="T11" fmla="*/ 907 h 1081"/>
                <a:gd name="T12" fmla="*/ 477 w 478"/>
                <a:gd name="T13" fmla="*/ 1077 h 1081"/>
                <a:gd name="T14" fmla="*/ 372 w 478"/>
                <a:gd name="T15" fmla="*/ 1080 h 1081"/>
                <a:gd name="T16" fmla="*/ 344 w 478"/>
                <a:gd name="T17" fmla="*/ 1080 h 1081"/>
                <a:gd name="T18" fmla="*/ 116 w 478"/>
                <a:gd name="T19" fmla="*/ 896 h 1081"/>
                <a:gd name="T20" fmla="*/ 116 w 478"/>
                <a:gd name="T21" fmla="*/ 386 h 1081"/>
                <a:gd name="T22" fmla="*/ 0 w 478"/>
                <a:gd name="T23" fmla="*/ 386 h 1081"/>
                <a:gd name="T24" fmla="*/ 0 w 478"/>
                <a:gd name="T25" fmla="*/ 228 h 1081"/>
                <a:gd name="T26" fmla="*/ 116 w 478"/>
                <a:gd name="T27" fmla="*/ 228 h 1081"/>
                <a:gd name="T28" fmla="*/ 116 w 478"/>
                <a:gd name="T29" fmla="*/ 0 h 1081"/>
                <a:gd name="T30" fmla="*/ 339 w 478"/>
                <a:gd name="T31" fmla="*/ 0 h 1081"/>
                <a:gd name="T32" fmla="*/ 339 w 478"/>
                <a:gd name="T33" fmla="*/ 226 h 1081"/>
                <a:gd name="T34" fmla="*/ 477 w 478"/>
                <a:gd name="T35" fmla="*/ 226 h 10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8" h="1081">
                  <a:moveTo>
                    <a:pt x="477" y="226"/>
                  </a:moveTo>
                  <a:lnTo>
                    <a:pt x="477" y="384"/>
                  </a:lnTo>
                  <a:lnTo>
                    <a:pt x="339" y="384"/>
                  </a:lnTo>
                  <a:lnTo>
                    <a:pt x="339" y="843"/>
                  </a:lnTo>
                  <a:cubicBezTo>
                    <a:pt x="339" y="891"/>
                    <a:pt x="341" y="910"/>
                    <a:pt x="432" y="910"/>
                  </a:cubicBezTo>
                  <a:cubicBezTo>
                    <a:pt x="446" y="910"/>
                    <a:pt x="463" y="907"/>
                    <a:pt x="477" y="907"/>
                  </a:cubicBezTo>
                  <a:lnTo>
                    <a:pt x="477" y="1077"/>
                  </a:lnTo>
                  <a:cubicBezTo>
                    <a:pt x="443" y="1080"/>
                    <a:pt x="406" y="1080"/>
                    <a:pt x="372" y="1080"/>
                  </a:cubicBezTo>
                  <a:lnTo>
                    <a:pt x="344" y="1080"/>
                  </a:lnTo>
                  <a:cubicBezTo>
                    <a:pt x="152" y="1080"/>
                    <a:pt x="116" y="1006"/>
                    <a:pt x="116" y="896"/>
                  </a:cubicBezTo>
                  <a:lnTo>
                    <a:pt x="116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6" y="228"/>
                  </a:lnTo>
                  <a:lnTo>
                    <a:pt x="116" y="0"/>
                  </a:lnTo>
                  <a:lnTo>
                    <a:pt x="339" y="0"/>
                  </a:lnTo>
                  <a:lnTo>
                    <a:pt x="339" y="226"/>
                  </a:lnTo>
                  <a:lnTo>
                    <a:pt x="477" y="22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7" name="Freeform 16"/>
            <p:cNvSpPr>
              <a:spLocks noChangeArrowheads="1"/>
            </p:cNvSpPr>
            <p:nvPr/>
          </p:nvSpPr>
          <p:spPr bwMode="auto">
            <a:xfrm>
              <a:off x="6800850" y="3559175"/>
              <a:ext cx="80963" cy="414338"/>
            </a:xfrm>
            <a:custGeom>
              <a:avLst/>
              <a:gdLst>
                <a:gd name="T0" fmla="*/ 223 w 224"/>
                <a:gd name="T1" fmla="*/ 206 h 1151"/>
                <a:gd name="T2" fmla="*/ 0 w 224"/>
                <a:gd name="T3" fmla="*/ 206 h 1151"/>
                <a:gd name="T4" fmla="*/ 0 w 224"/>
                <a:gd name="T5" fmla="*/ 0 h 1151"/>
                <a:gd name="T6" fmla="*/ 223 w 224"/>
                <a:gd name="T7" fmla="*/ 0 h 1151"/>
                <a:gd name="T8" fmla="*/ 223 w 224"/>
                <a:gd name="T9" fmla="*/ 206 h 1151"/>
                <a:gd name="T10" fmla="*/ 223 w 224"/>
                <a:gd name="T11" fmla="*/ 305 h 1151"/>
                <a:gd name="T12" fmla="*/ 223 w 224"/>
                <a:gd name="T13" fmla="*/ 1150 h 1151"/>
                <a:gd name="T14" fmla="*/ 0 w 224"/>
                <a:gd name="T15" fmla="*/ 1150 h 1151"/>
                <a:gd name="T16" fmla="*/ 0 w 224"/>
                <a:gd name="T17" fmla="*/ 305 h 1151"/>
                <a:gd name="T18" fmla="*/ 223 w 224"/>
                <a:gd name="T19" fmla="*/ 305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4" h="1151">
                  <a:moveTo>
                    <a:pt x="223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206"/>
                  </a:lnTo>
                  <a:close/>
                  <a:moveTo>
                    <a:pt x="223" y="305"/>
                  </a:moveTo>
                  <a:lnTo>
                    <a:pt x="223" y="1150"/>
                  </a:lnTo>
                  <a:lnTo>
                    <a:pt x="0" y="1150"/>
                  </a:lnTo>
                  <a:lnTo>
                    <a:pt x="0" y="305"/>
                  </a:lnTo>
                  <a:lnTo>
                    <a:pt x="223" y="30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8" name="Freeform 17"/>
            <p:cNvSpPr>
              <a:spLocks noChangeArrowheads="1"/>
            </p:cNvSpPr>
            <p:nvPr/>
          </p:nvSpPr>
          <p:spPr bwMode="auto">
            <a:xfrm>
              <a:off x="6942138" y="3660775"/>
              <a:ext cx="276225" cy="312738"/>
            </a:xfrm>
            <a:custGeom>
              <a:avLst/>
              <a:gdLst>
                <a:gd name="T0" fmla="*/ 765 w 766"/>
                <a:gd name="T1" fmla="*/ 868 h 869"/>
                <a:gd name="T2" fmla="*/ 542 w 766"/>
                <a:gd name="T3" fmla="*/ 868 h 869"/>
                <a:gd name="T4" fmla="*/ 542 w 766"/>
                <a:gd name="T5" fmla="*/ 355 h 869"/>
                <a:gd name="T6" fmla="*/ 398 w 766"/>
                <a:gd name="T7" fmla="*/ 189 h 869"/>
                <a:gd name="T8" fmla="*/ 223 w 766"/>
                <a:gd name="T9" fmla="*/ 383 h 869"/>
                <a:gd name="T10" fmla="*/ 223 w 766"/>
                <a:gd name="T11" fmla="*/ 868 h 869"/>
                <a:gd name="T12" fmla="*/ 0 w 766"/>
                <a:gd name="T13" fmla="*/ 868 h 869"/>
                <a:gd name="T14" fmla="*/ 0 w 766"/>
                <a:gd name="T15" fmla="*/ 23 h 869"/>
                <a:gd name="T16" fmla="*/ 215 w 766"/>
                <a:gd name="T17" fmla="*/ 23 h 869"/>
                <a:gd name="T18" fmla="*/ 215 w 766"/>
                <a:gd name="T19" fmla="*/ 147 h 869"/>
                <a:gd name="T20" fmla="*/ 217 w 766"/>
                <a:gd name="T21" fmla="*/ 147 h 869"/>
                <a:gd name="T22" fmla="*/ 471 w 766"/>
                <a:gd name="T23" fmla="*/ 0 h 869"/>
                <a:gd name="T24" fmla="*/ 765 w 766"/>
                <a:gd name="T25" fmla="*/ 282 h 869"/>
                <a:gd name="T26" fmla="*/ 765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765" y="868"/>
                  </a:moveTo>
                  <a:lnTo>
                    <a:pt x="542" y="868"/>
                  </a:ln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9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9" name="Freeform 18"/>
            <p:cNvSpPr>
              <a:spLocks noChangeArrowheads="1"/>
            </p:cNvSpPr>
            <p:nvPr/>
          </p:nvSpPr>
          <p:spPr bwMode="auto">
            <a:xfrm>
              <a:off x="7259638" y="3660775"/>
              <a:ext cx="293687" cy="438150"/>
            </a:xfrm>
            <a:custGeom>
              <a:avLst/>
              <a:gdLst>
                <a:gd name="T0" fmla="*/ 816 w 817"/>
                <a:gd name="T1" fmla="*/ 26 h 1216"/>
                <a:gd name="T2" fmla="*/ 816 w 817"/>
                <a:gd name="T3" fmla="*/ 826 h 1216"/>
                <a:gd name="T4" fmla="*/ 387 w 817"/>
                <a:gd name="T5" fmla="*/ 1215 h 1216"/>
                <a:gd name="T6" fmla="*/ 17 w 817"/>
                <a:gd name="T7" fmla="*/ 961 h 1216"/>
                <a:gd name="T8" fmla="*/ 260 w 817"/>
                <a:gd name="T9" fmla="*/ 961 h 1216"/>
                <a:gd name="T10" fmla="*/ 415 w 817"/>
                <a:gd name="T11" fmla="*/ 1046 h 1216"/>
                <a:gd name="T12" fmla="*/ 593 w 817"/>
                <a:gd name="T13" fmla="*/ 851 h 1216"/>
                <a:gd name="T14" fmla="*/ 593 w 817"/>
                <a:gd name="T15" fmla="*/ 750 h 1216"/>
                <a:gd name="T16" fmla="*/ 590 w 817"/>
                <a:gd name="T17" fmla="*/ 747 h 1216"/>
                <a:gd name="T18" fmla="*/ 365 w 817"/>
                <a:gd name="T19" fmla="*/ 874 h 1216"/>
                <a:gd name="T20" fmla="*/ 0 w 817"/>
                <a:gd name="T21" fmla="*/ 437 h 1216"/>
                <a:gd name="T22" fmla="*/ 353 w 817"/>
                <a:gd name="T23" fmla="*/ 0 h 1216"/>
                <a:gd name="T24" fmla="*/ 602 w 817"/>
                <a:gd name="T25" fmla="*/ 147 h 1216"/>
                <a:gd name="T26" fmla="*/ 604 w 817"/>
                <a:gd name="T27" fmla="*/ 147 h 1216"/>
                <a:gd name="T28" fmla="*/ 604 w 817"/>
                <a:gd name="T29" fmla="*/ 20 h 1216"/>
                <a:gd name="T30" fmla="*/ 816 w 817"/>
                <a:gd name="T31" fmla="*/ 20 h 1216"/>
                <a:gd name="T32" fmla="*/ 816 w 817"/>
                <a:gd name="T33" fmla="*/ 26 h 1216"/>
                <a:gd name="T34" fmla="*/ 407 w 817"/>
                <a:gd name="T35" fmla="*/ 688 h 1216"/>
                <a:gd name="T36" fmla="*/ 596 w 817"/>
                <a:gd name="T37" fmla="*/ 442 h 1216"/>
                <a:gd name="T38" fmla="*/ 404 w 817"/>
                <a:gd name="T39" fmla="*/ 195 h 1216"/>
                <a:gd name="T40" fmla="*/ 229 w 817"/>
                <a:gd name="T41" fmla="*/ 451 h 1216"/>
                <a:gd name="T42" fmla="*/ 407 w 817"/>
                <a:gd name="T43" fmla="*/ 688 h 1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17" h="1216">
                  <a:moveTo>
                    <a:pt x="816" y="26"/>
                  </a:moveTo>
                  <a:lnTo>
                    <a:pt x="816" y="826"/>
                  </a:lnTo>
                  <a:cubicBezTo>
                    <a:pt x="816" y="973"/>
                    <a:pt x="805" y="1215"/>
                    <a:pt x="387" y="1215"/>
                  </a:cubicBezTo>
                  <a:cubicBezTo>
                    <a:pt x="212" y="1215"/>
                    <a:pt x="29" y="1142"/>
                    <a:pt x="17" y="961"/>
                  </a:cubicBezTo>
                  <a:lnTo>
                    <a:pt x="260" y="961"/>
                  </a:lnTo>
                  <a:cubicBezTo>
                    <a:pt x="269" y="1004"/>
                    <a:pt x="288" y="1046"/>
                    <a:pt x="415" y="1046"/>
                  </a:cubicBezTo>
                  <a:cubicBezTo>
                    <a:pt x="534" y="1046"/>
                    <a:pt x="593" y="990"/>
                    <a:pt x="593" y="851"/>
                  </a:cubicBezTo>
                  <a:lnTo>
                    <a:pt x="593" y="750"/>
                  </a:lnTo>
                  <a:lnTo>
                    <a:pt x="590" y="747"/>
                  </a:lnTo>
                  <a:cubicBezTo>
                    <a:pt x="554" y="812"/>
                    <a:pt x="497" y="874"/>
                    <a:pt x="365" y="874"/>
                  </a:cubicBezTo>
                  <a:cubicBezTo>
                    <a:pt x="161" y="874"/>
                    <a:pt x="0" y="733"/>
                    <a:pt x="0" y="437"/>
                  </a:cubicBezTo>
                  <a:cubicBezTo>
                    <a:pt x="0" y="144"/>
                    <a:pt x="167" y="0"/>
                    <a:pt x="353" y="0"/>
                  </a:cubicBezTo>
                  <a:cubicBezTo>
                    <a:pt x="511" y="0"/>
                    <a:pt x="573" y="93"/>
                    <a:pt x="602" y="147"/>
                  </a:cubicBezTo>
                  <a:lnTo>
                    <a:pt x="604" y="147"/>
                  </a:lnTo>
                  <a:lnTo>
                    <a:pt x="604" y="20"/>
                  </a:lnTo>
                  <a:lnTo>
                    <a:pt x="816" y="20"/>
                  </a:lnTo>
                  <a:lnTo>
                    <a:pt x="816" y="26"/>
                  </a:lnTo>
                  <a:close/>
                  <a:moveTo>
                    <a:pt x="407" y="688"/>
                  </a:moveTo>
                  <a:cubicBezTo>
                    <a:pt x="559" y="688"/>
                    <a:pt x="596" y="558"/>
                    <a:pt x="596" y="442"/>
                  </a:cubicBezTo>
                  <a:cubicBezTo>
                    <a:pt x="596" y="308"/>
                    <a:pt x="528" y="195"/>
                    <a:pt x="404" y="195"/>
                  </a:cubicBezTo>
                  <a:cubicBezTo>
                    <a:pt x="322" y="195"/>
                    <a:pt x="229" y="254"/>
                    <a:pt x="229" y="451"/>
                  </a:cubicBezTo>
                  <a:cubicBezTo>
                    <a:pt x="229" y="561"/>
                    <a:pt x="274" y="688"/>
                    <a:pt x="407" y="6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</a:rPr>
            </a:fld>
            <a:endParaRPr lang="en-US" sz="800" dirty="0">
              <a:solidFill>
                <a:prstClr val="white">
                  <a:alpha val="50000"/>
                </a:prstClr>
              </a:solidFill>
            </a:endParaRPr>
          </a:p>
        </p:txBody>
      </p:sp>
      <p:grpSp>
        <p:nvGrpSpPr>
          <p:cNvPr id="2" name="Group 80"/>
          <p:cNvGrpSpPr/>
          <p:nvPr userDrawn="1"/>
        </p:nvGrpSpPr>
        <p:grpSpPr>
          <a:xfrm>
            <a:off x="7661372" y="276622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82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3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4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5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6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7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8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9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0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1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2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3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4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5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6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7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2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3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4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5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6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7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8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</p:grpSp>
      <p:sp>
        <p:nvSpPr>
          <p:cNvPr id="5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51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  <a:endParaRPr lang="en-US" dirty="0"/>
          </a:p>
        </p:txBody>
      </p:sp>
      <p:grpSp>
        <p:nvGrpSpPr>
          <p:cNvPr id="4" name="Group 29"/>
          <p:cNvGrpSpPr>
            <a:grpSpLocks noChangeAspect="1"/>
          </p:cNvGrpSpPr>
          <p:nvPr userDrawn="1"/>
        </p:nvGrpSpPr>
        <p:grpSpPr>
          <a:xfrm>
            <a:off x="328614" y="271991"/>
            <a:ext cx="1708434" cy="201168"/>
            <a:chOff x="2106613" y="3457575"/>
            <a:chExt cx="5446712" cy="641350"/>
          </a:xfrm>
          <a:solidFill>
            <a:schemeClr val="bg1"/>
          </a:solidFill>
        </p:grpSpPr>
        <p:sp>
          <p:nvSpPr>
            <p:cNvPr id="31" name="Freeform 1"/>
            <p:cNvSpPr>
              <a:spLocks noChangeArrowheads="1"/>
            </p:cNvSpPr>
            <p:nvPr/>
          </p:nvSpPr>
          <p:spPr bwMode="auto">
            <a:xfrm>
              <a:off x="2786063" y="3563938"/>
              <a:ext cx="325437" cy="411162"/>
            </a:xfrm>
            <a:custGeom>
              <a:avLst/>
              <a:gdLst>
                <a:gd name="T0" fmla="*/ 234 w 904"/>
                <a:gd name="T1" fmla="*/ 628 h 1140"/>
                <a:gd name="T2" fmla="*/ 234 w 904"/>
                <a:gd name="T3" fmla="*/ 1139 h 1140"/>
                <a:gd name="T4" fmla="*/ 0 w 904"/>
                <a:gd name="T5" fmla="*/ 1139 h 1140"/>
                <a:gd name="T6" fmla="*/ 0 w 904"/>
                <a:gd name="T7" fmla="*/ 0 h 1140"/>
                <a:gd name="T8" fmla="*/ 234 w 904"/>
                <a:gd name="T9" fmla="*/ 0 h 1140"/>
                <a:gd name="T10" fmla="*/ 234 w 904"/>
                <a:gd name="T11" fmla="*/ 432 h 1140"/>
                <a:gd name="T12" fmla="*/ 669 w 904"/>
                <a:gd name="T13" fmla="*/ 432 h 1140"/>
                <a:gd name="T14" fmla="*/ 669 w 904"/>
                <a:gd name="T15" fmla="*/ 0 h 1140"/>
                <a:gd name="T16" fmla="*/ 903 w 904"/>
                <a:gd name="T17" fmla="*/ 0 h 1140"/>
                <a:gd name="T18" fmla="*/ 903 w 904"/>
                <a:gd name="T19" fmla="*/ 1139 h 1140"/>
                <a:gd name="T20" fmla="*/ 669 w 904"/>
                <a:gd name="T21" fmla="*/ 1139 h 1140"/>
                <a:gd name="T22" fmla="*/ 669 w 904"/>
                <a:gd name="T23" fmla="*/ 628 h 1140"/>
                <a:gd name="T24" fmla="*/ 234 w 904"/>
                <a:gd name="T25" fmla="*/ 628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4" h="1140">
                  <a:moveTo>
                    <a:pt x="234" y="628"/>
                  </a:moveTo>
                  <a:lnTo>
                    <a:pt x="234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34" y="0"/>
                  </a:lnTo>
                  <a:lnTo>
                    <a:pt x="234" y="432"/>
                  </a:lnTo>
                  <a:lnTo>
                    <a:pt x="669" y="432"/>
                  </a:lnTo>
                  <a:lnTo>
                    <a:pt x="669" y="0"/>
                  </a:lnTo>
                  <a:lnTo>
                    <a:pt x="903" y="0"/>
                  </a:lnTo>
                  <a:lnTo>
                    <a:pt x="903" y="1139"/>
                  </a:lnTo>
                  <a:lnTo>
                    <a:pt x="669" y="1139"/>
                  </a:lnTo>
                  <a:lnTo>
                    <a:pt x="669" y="628"/>
                  </a:lnTo>
                  <a:lnTo>
                    <a:pt x="234" y="6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32" name="Freeform 2"/>
            <p:cNvSpPr>
              <a:spLocks noChangeArrowheads="1"/>
            </p:cNvSpPr>
            <p:nvPr/>
          </p:nvSpPr>
          <p:spPr bwMode="auto">
            <a:xfrm>
              <a:off x="3179763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33" name="Freeform 3"/>
            <p:cNvSpPr>
              <a:spLocks noChangeArrowheads="1"/>
            </p:cNvSpPr>
            <p:nvPr/>
          </p:nvSpPr>
          <p:spPr bwMode="auto">
            <a:xfrm>
              <a:off x="3294063" y="3587750"/>
              <a:ext cx="168275" cy="390525"/>
            </a:xfrm>
            <a:custGeom>
              <a:avLst/>
              <a:gdLst>
                <a:gd name="T0" fmla="*/ 466 w 467"/>
                <a:gd name="T1" fmla="*/ 228 h 1083"/>
                <a:gd name="T2" fmla="*/ 466 w 467"/>
                <a:gd name="T3" fmla="*/ 386 h 1083"/>
                <a:gd name="T4" fmla="*/ 330 w 467"/>
                <a:gd name="T5" fmla="*/ 386 h 1083"/>
                <a:gd name="T6" fmla="*/ 330 w 467"/>
                <a:gd name="T7" fmla="*/ 845 h 1083"/>
                <a:gd name="T8" fmla="*/ 421 w 467"/>
                <a:gd name="T9" fmla="*/ 913 h 1083"/>
                <a:gd name="T10" fmla="*/ 466 w 467"/>
                <a:gd name="T11" fmla="*/ 910 h 1083"/>
                <a:gd name="T12" fmla="*/ 466 w 467"/>
                <a:gd name="T13" fmla="*/ 1080 h 1083"/>
                <a:gd name="T14" fmla="*/ 364 w 467"/>
                <a:gd name="T15" fmla="*/ 1082 h 1083"/>
                <a:gd name="T16" fmla="*/ 336 w 467"/>
                <a:gd name="T17" fmla="*/ 1082 h 1083"/>
                <a:gd name="T18" fmla="*/ 113 w 467"/>
                <a:gd name="T19" fmla="*/ 899 h 1083"/>
                <a:gd name="T20" fmla="*/ 113 w 467"/>
                <a:gd name="T21" fmla="*/ 386 h 1083"/>
                <a:gd name="T22" fmla="*/ 0 w 467"/>
                <a:gd name="T23" fmla="*/ 386 h 1083"/>
                <a:gd name="T24" fmla="*/ 0 w 467"/>
                <a:gd name="T25" fmla="*/ 228 h 1083"/>
                <a:gd name="T26" fmla="*/ 113 w 467"/>
                <a:gd name="T27" fmla="*/ 228 h 1083"/>
                <a:gd name="T28" fmla="*/ 113 w 467"/>
                <a:gd name="T29" fmla="*/ 0 h 1083"/>
                <a:gd name="T30" fmla="*/ 330 w 467"/>
                <a:gd name="T31" fmla="*/ 0 h 1083"/>
                <a:gd name="T32" fmla="*/ 330 w 467"/>
                <a:gd name="T33" fmla="*/ 228 h 1083"/>
                <a:gd name="T34" fmla="*/ 466 w 467"/>
                <a:gd name="T35" fmla="*/ 228 h 1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7" h="1083">
                  <a:moveTo>
                    <a:pt x="466" y="228"/>
                  </a:moveTo>
                  <a:lnTo>
                    <a:pt x="466" y="386"/>
                  </a:lnTo>
                  <a:lnTo>
                    <a:pt x="330" y="386"/>
                  </a:lnTo>
                  <a:lnTo>
                    <a:pt x="330" y="845"/>
                  </a:lnTo>
                  <a:cubicBezTo>
                    <a:pt x="330" y="896"/>
                    <a:pt x="333" y="913"/>
                    <a:pt x="421" y="913"/>
                  </a:cubicBezTo>
                  <a:cubicBezTo>
                    <a:pt x="435" y="913"/>
                    <a:pt x="449" y="910"/>
                    <a:pt x="466" y="910"/>
                  </a:cubicBezTo>
                  <a:lnTo>
                    <a:pt x="466" y="1080"/>
                  </a:lnTo>
                  <a:cubicBezTo>
                    <a:pt x="432" y="1080"/>
                    <a:pt x="398" y="1082"/>
                    <a:pt x="364" y="1082"/>
                  </a:cubicBezTo>
                  <a:lnTo>
                    <a:pt x="336" y="1082"/>
                  </a:lnTo>
                  <a:cubicBezTo>
                    <a:pt x="147" y="1082"/>
                    <a:pt x="113" y="1009"/>
                    <a:pt x="113" y="899"/>
                  </a:cubicBezTo>
                  <a:lnTo>
                    <a:pt x="113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3" y="228"/>
                  </a:lnTo>
                  <a:lnTo>
                    <a:pt x="113" y="0"/>
                  </a:lnTo>
                  <a:lnTo>
                    <a:pt x="330" y="0"/>
                  </a:lnTo>
                  <a:lnTo>
                    <a:pt x="330" y="228"/>
                  </a:lnTo>
                  <a:lnTo>
                    <a:pt x="466" y="2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34" name="Freeform 4"/>
            <p:cNvSpPr>
              <a:spLocks noChangeArrowheads="1"/>
            </p:cNvSpPr>
            <p:nvPr/>
          </p:nvSpPr>
          <p:spPr bwMode="auto">
            <a:xfrm>
              <a:off x="3497263" y="3662363"/>
              <a:ext cx="279400" cy="320675"/>
            </a:xfrm>
            <a:custGeom>
              <a:avLst/>
              <a:gdLst>
                <a:gd name="T0" fmla="*/ 510 w 774"/>
                <a:gd name="T1" fmla="*/ 563 h 892"/>
                <a:gd name="T2" fmla="*/ 316 w 774"/>
                <a:gd name="T3" fmla="*/ 730 h 892"/>
                <a:gd name="T4" fmla="*/ 214 w 774"/>
                <a:gd name="T5" fmla="*/ 628 h 892"/>
                <a:gd name="T6" fmla="*/ 361 w 774"/>
                <a:gd name="T7" fmla="*/ 501 h 892"/>
                <a:gd name="T8" fmla="*/ 508 w 774"/>
                <a:gd name="T9" fmla="*/ 456 h 892"/>
                <a:gd name="T10" fmla="*/ 508 w 774"/>
                <a:gd name="T11" fmla="*/ 563 h 892"/>
                <a:gd name="T12" fmla="*/ 510 w 774"/>
                <a:gd name="T13" fmla="*/ 563 h 892"/>
                <a:gd name="T14" fmla="*/ 395 w 774"/>
                <a:gd name="T15" fmla="*/ 0 h 892"/>
                <a:gd name="T16" fmla="*/ 25 w 774"/>
                <a:gd name="T17" fmla="*/ 296 h 892"/>
                <a:gd name="T18" fmla="*/ 237 w 774"/>
                <a:gd name="T19" fmla="*/ 296 h 892"/>
                <a:gd name="T20" fmla="*/ 369 w 774"/>
                <a:gd name="T21" fmla="*/ 178 h 892"/>
                <a:gd name="T22" fmla="*/ 513 w 774"/>
                <a:gd name="T23" fmla="*/ 276 h 892"/>
                <a:gd name="T24" fmla="*/ 437 w 774"/>
                <a:gd name="T25" fmla="*/ 343 h 892"/>
                <a:gd name="T26" fmla="*/ 242 w 774"/>
                <a:gd name="T27" fmla="*/ 374 h 892"/>
                <a:gd name="T28" fmla="*/ 0 w 774"/>
                <a:gd name="T29" fmla="*/ 645 h 892"/>
                <a:gd name="T30" fmla="*/ 251 w 774"/>
                <a:gd name="T31" fmla="*/ 891 h 892"/>
                <a:gd name="T32" fmla="*/ 519 w 774"/>
                <a:gd name="T33" fmla="*/ 769 h 892"/>
                <a:gd name="T34" fmla="*/ 539 w 774"/>
                <a:gd name="T35" fmla="*/ 868 h 892"/>
                <a:gd name="T36" fmla="*/ 773 w 774"/>
                <a:gd name="T37" fmla="*/ 868 h 892"/>
                <a:gd name="T38" fmla="*/ 773 w 774"/>
                <a:gd name="T39" fmla="*/ 834 h 892"/>
                <a:gd name="T40" fmla="*/ 725 w 774"/>
                <a:gd name="T41" fmla="*/ 701 h 892"/>
                <a:gd name="T42" fmla="*/ 725 w 774"/>
                <a:gd name="T43" fmla="*/ 245 h 892"/>
                <a:gd name="T44" fmla="*/ 395 w 774"/>
                <a:gd name="T45" fmla="*/ 0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74" h="892">
                  <a:moveTo>
                    <a:pt x="510" y="563"/>
                  </a:moveTo>
                  <a:cubicBezTo>
                    <a:pt x="510" y="668"/>
                    <a:pt x="412" y="730"/>
                    <a:pt x="316" y="730"/>
                  </a:cubicBezTo>
                  <a:cubicBezTo>
                    <a:pt x="273" y="730"/>
                    <a:pt x="214" y="707"/>
                    <a:pt x="214" y="628"/>
                  </a:cubicBezTo>
                  <a:cubicBezTo>
                    <a:pt x="214" y="535"/>
                    <a:pt x="282" y="515"/>
                    <a:pt x="361" y="501"/>
                  </a:cubicBezTo>
                  <a:cubicBezTo>
                    <a:pt x="451" y="487"/>
                    <a:pt x="488" y="473"/>
                    <a:pt x="508" y="456"/>
                  </a:cubicBezTo>
                  <a:lnTo>
                    <a:pt x="508" y="563"/>
                  </a:lnTo>
                  <a:lnTo>
                    <a:pt x="510" y="563"/>
                  </a:lnTo>
                  <a:close/>
                  <a:moveTo>
                    <a:pt x="395" y="0"/>
                  </a:moveTo>
                  <a:cubicBezTo>
                    <a:pt x="225" y="0"/>
                    <a:pt x="50" y="36"/>
                    <a:pt x="25" y="296"/>
                  </a:cubicBezTo>
                  <a:lnTo>
                    <a:pt x="237" y="296"/>
                  </a:lnTo>
                  <a:cubicBezTo>
                    <a:pt x="242" y="248"/>
                    <a:pt x="262" y="178"/>
                    <a:pt x="369" y="178"/>
                  </a:cubicBezTo>
                  <a:cubicBezTo>
                    <a:pt x="426" y="178"/>
                    <a:pt x="513" y="183"/>
                    <a:pt x="513" y="276"/>
                  </a:cubicBezTo>
                  <a:cubicBezTo>
                    <a:pt x="513" y="323"/>
                    <a:pt x="471" y="337"/>
                    <a:pt x="437" y="343"/>
                  </a:cubicBezTo>
                  <a:lnTo>
                    <a:pt x="242" y="374"/>
                  </a:lnTo>
                  <a:cubicBezTo>
                    <a:pt x="104" y="394"/>
                    <a:pt x="0" y="479"/>
                    <a:pt x="0" y="645"/>
                  </a:cubicBezTo>
                  <a:cubicBezTo>
                    <a:pt x="0" y="820"/>
                    <a:pt x="127" y="891"/>
                    <a:pt x="251" y="891"/>
                  </a:cubicBezTo>
                  <a:cubicBezTo>
                    <a:pt x="397" y="891"/>
                    <a:pt x="468" y="820"/>
                    <a:pt x="519" y="769"/>
                  </a:cubicBezTo>
                  <a:cubicBezTo>
                    <a:pt x="524" y="817"/>
                    <a:pt x="527" y="828"/>
                    <a:pt x="539" y="868"/>
                  </a:cubicBezTo>
                  <a:lnTo>
                    <a:pt x="773" y="868"/>
                  </a:lnTo>
                  <a:lnTo>
                    <a:pt x="773" y="834"/>
                  </a:lnTo>
                  <a:cubicBezTo>
                    <a:pt x="747" y="826"/>
                    <a:pt x="725" y="803"/>
                    <a:pt x="725" y="701"/>
                  </a:cubicBezTo>
                  <a:lnTo>
                    <a:pt x="725" y="245"/>
                  </a:lnTo>
                  <a:cubicBezTo>
                    <a:pt x="725" y="36"/>
                    <a:pt x="510" y="0"/>
                    <a:pt x="395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35" name="Freeform 5"/>
            <p:cNvSpPr>
              <a:spLocks noChangeArrowheads="1"/>
            </p:cNvSpPr>
            <p:nvPr/>
          </p:nvSpPr>
          <p:spPr bwMode="auto">
            <a:xfrm>
              <a:off x="3805238" y="3662363"/>
              <a:ext cx="276225" cy="320675"/>
            </a:xfrm>
            <a:custGeom>
              <a:avLst/>
              <a:gdLst>
                <a:gd name="T0" fmla="*/ 762 w 766"/>
                <a:gd name="T1" fmla="*/ 558 h 889"/>
                <a:gd name="T2" fmla="*/ 762 w 766"/>
                <a:gd name="T3" fmla="*/ 560 h 889"/>
                <a:gd name="T4" fmla="*/ 762 w 766"/>
                <a:gd name="T5" fmla="*/ 560 h 889"/>
                <a:gd name="T6" fmla="*/ 762 w 766"/>
                <a:gd name="T7" fmla="*/ 558 h 889"/>
                <a:gd name="T8" fmla="*/ 384 w 766"/>
                <a:gd name="T9" fmla="*/ 888 h 889"/>
                <a:gd name="T10" fmla="*/ 0 w 766"/>
                <a:gd name="T11" fmla="*/ 467 h 889"/>
                <a:gd name="T12" fmla="*/ 398 w 766"/>
                <a:gd name="T13" fmla="*/ 0 h 889"/>
                <a:gd name="T14" fmla="*/ 765 w 766"/>
                <a:gd name="T15" fmla="*/ 323 h 889"/>
                <a:gd name="T16" fmla="*/ 545 w 766"/>
                <a:gd name="T17" fmla="*/ 323 h 889"/>
                <a:gd name="T18" fmla="*/ 401 w 766"/>
                <a:gd name="T19" fmla="*/ 189 h 889"/>
                <a:gd name="T20" fmla="*/ 229 w 766"/>
                <a:gd name="T21" fmla="*/ 433 h 889"/>
                <a:gd name="T22" fmla="*/ 398 w 766"/>
                <a:gd name="T23" fmla="*/ 707 h 889"/>
                <a:gd name="T24" fmla="*/ 545 w 766"/>
                <a:gd name="T25" fmla="*/ 560 h 889"/>
                <a:gd name="T26" fmla="*/ 762 w 766"/>
                <a:gd name="T27" fmla="*/ 560 h 889"/>
                <a:gd name="T28" fmla="*/ 384 w 766"/>
                <a:gd name="T29" fmla="*/ 888 h 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6" h="889">
                  <a:moveTo>
                    <a:pt x="762" y="558"/>
                  </a:moveTo>
                  <a:cubicBezTo>
                    <a:pt x="762" y="558"/>
                    <a:pt x="762" y="559"/>
                    <a:pt x="762" y="560"/>
                  </a:cubicBezTo>
                  <a:lnTo>
                    <a:pt x="762" y="560"/>
                  </a:lnTo>
                  <a:lnTo>
                    <a:pt x="762" y="558"/>
                  </a:lnTo>
                  <a:close/>
                  <a:moveTo>
                    <a:pt x="384" y="888"/>
                  </a:moveTo>
                  <a:cubicBezTo>
                    <a:pt x="74" y="888"/>
                    <a:pt x="0" y="645"/>
                    <a:pt x="0" y="467"/>
                  </a:cubicBezTo>
                  <a:cubicBezTo>
                    <a:pt x="0" y="195"/>
                    <a:pt x="116" y="0"/>
                    <a:pt x="398" y="0"/>
                  </a:cubicBezTo>
                  <a:cubicBezTo>
                    <a:pt x="528" y="0"/>
                    <a:pt x="743" y="62"/>
                    <a:pt x="765" y="323"/>
                  </a:cubicBezTo>
                  <a:lnTo>
                    <a:pt x="545" y="323"/>
                  </a:lnTo>
                  <a:cubicBezTo>
                    <a:pt x="537" y="268"/>
                    <a:pt x="503" y="180"/>
                    <a:pt x="401" y="189"/>
                  </a:cubicBezTo>
                  <a:cubicBezTo>
                    <a:pt x="263" y="189"/>
                    <a:pt x="229" y="329"/>
                    <a:pt x="229" y="433"/>
                  </a:cubicBezTo>
                  <a:cubicBezTo>
                    <a:pt x="229" y="527"/>
                    <a:pt x="232" y="707"/>
                    <a:pt x="398" y="707"/>
                  </a:cubicBezTo>
                  <a:cubicBezTo>
                    <a:pt x="508" y="707"/>
                    <a:pt x="545" y="600"/>
                    <a:pt x="545" y="560"/>
                  </a:cubicBezTo>
                  <a:lnTo>
                    <a:pt x="762" y="560"/>
                  </a:lnTo>
                  <a:cubicBezTo>
                    <a:pt x="753" y="650"/>
                    <a:pt x="683" y="888"/>
                    <a:pt x="384" y="8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36" name="Freeform 6"/>
            <p:cNvSpPr>
              <a:spLocks noChangeArrowheads="1"/>
            </p:cNvSpPr>
            <p:nvPr/>
          </p:nvSpPr>
          <p:spPr bwMode="auto">
            <a:xfrm>
              <a:off x="4124325" y="3563938"/>
              <a:ext cx="269875" cy="411162"/>
            </a:xfrm>
            <a:custGeom>
              <a:avLst/>
              <a:gdLst>
                <a:gd name="T0" fmla="*/ 750 w 751"/>
                <a:gd name="T1" fmla="*/ 1139 h 1140"/>
                <a:gd name="T2" fmla="*/ 533 w 751"/>
                <a:gd name="T3" fmla="*/ 1139 h 1140"/>
                <a:gd name="T4" fmla="*/ 533 w 751"/>
                <a:gd name="T5" fmla="*/ 626 h 1140"/>
                <a:gd name="T6" fmla="*/ 389 w 751"/>
                <a:gd name="T7" fmla="*/ 460 h 1140"/>
                <a:gd name="T8" fmla="*/ 217 w 751"/>
                <a:gd name="T9" fmla="*/ 654 h 1140"/>
                <a:gd name="T10" fmla="*/ 217 w 751"/>
                <a:gd name="T11" fmla="*/ 1139 h 1140"/>
                <a:gd name="T12" fmla="*/ 0 w 751"/>
                <a:gd name="T13" fmla="*/ 1139 h 1140"/>
                <a:gd name="T14" fmla="*/ 0 w 751"/>
                <a:gd name="T15" fmla="*/ 0 h 1140"/>
                <a:gd name="T16" fmla="*/ 217 w 751"/>
                <a:gd name="T17" fmla="*/ 0 h 1140"/>
                <a:gd name="T18" fmla="*/ 217 w 751"/>
                <a:gd name="T19" fmla="*/ 406 h 1140"/>
                <a:gd name="T20" fmla="*/ 220 w 751"/>
                <a:gd name="T21" fmla="*/ 406 h 1140"/>
                <a:gd name="T22" fmla="*/ 463 w 751"/>
                <a:gd name="T23" fmla="*/ 274 h 1140"/>
                <a:gd name="T24" fmla="*/ 750 w 751"/>
                <a:gd name="T25" fmla="*/ 556 h 1140"/>
                <a:gd name="T26" fmla="*/ 750 w 751"/>
                <a:gd name="T27" fmla="*/ 1139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51" h="1140">
                  <a:moveTo>
                    <a:pt x="750" y="1139"/>
                  </a:moveTo>
                  <a:lnTo>
                    <a:pt x="533" y="1139"/>
                  </a:lnTo>
                  <a:lnTo>
                    <a:pt x="533" y="626"/>
                  </a:lnTo>
                  <a:cubicBezTo>
                    <a:pt x="533" y="564"/>
                    <a:pt x="530" y="460"/>
                    <a:pt x="389" y="460"/>
                  </a:cubicBezTo>
                  <a:cubicBezTo>
                    <a:pt x="293" y="460"/>
                    <a:pt x="217" y="528"/>
                    <a:pt x="217" y="654"/>
                  </a:cubicBezTo>
                  <a:lnTo>
                    <a:pt x="217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17" y="0"/>
                  </a:lnTo>
                  <a:lnTo>
                    <a:pt x="217" y="406"/>
                  </a:lnTo>
                  <a:lnTo>
                    <a:pt x="220" y="406"/>
                  </a:lnTo>
                  <a:cubicBezTo>
                    <a:pt x="248" y="336"/>
                    <a:pt x="341" y="274"/>
                    <a:pt x="463" y="274"/>
                  </a:cubicBezTo>
                  <a:cubicBezTo>
                    <a:pt x="626" y="274"/>
                    <a:pt x="750" y="370"/>
                    <a:pt x="750" y="556"/>
                  </a:cubicBezTo>
                  <a:lnTo>
                    <a:pt x="750" y="113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37" name="Freeform 7"/>
            <p:cNvSpPr>
              <a:spLocks noChangeArrowheads="1"/>
            </p:cNvSpPr>
            <p:nvPr/>
          </p:nvSpPr>
          <p:spPr bwMode="auto">
            <a:xfrm>
              <a:off x="4457700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38" name="Freeform 8"/>
            <p:cNvSpPr>
              <a:spLocks noChangeArrowheads="1"/>
            </p:cNvSpPr>
            <p:nvPr/>
          </p:nvSpPr>
          <p:spPr bwMode="auto">
            <a:xfrm>
              <a:off x="2106613" y="3457575"/>
              <a:ext cx="623887" cy="623888"/>
            </a:xfrm>
            <a:custGeom>
              <a:avLst/>
              <a:gdLst>
                <a:gd name="T0" fmla="*/ 1030 w 1734"/>
                <a:gd name="T1" fmla="*/ 175 h 1732"/>
                <a:gd name="T2" fmla="*/ 1558 w 1734"/>
                <a:gd name="T3" fmla="*/ 702 h 1732"/>
                <a:gd name="T4" fmla="*/ 1733 w 1734"/>
                <a:gd name="T5" fmla="*/ 866 h 1732"/>
                <a:gd name="T6" fmla="*/ 1733 w 1734"/>
                <a:gd name="T7" fmla="*/ 866 h 1732"/>
                <a:gd name="T8" fmla="*/ 1558 w 1734"/>
                <a:gd name="T9" fmla="*/ 1029 h 1732"/>
                <a:gd name="T10" fmla="*/ 1558 w 1734"/>
                <a:gd name="T11" fmla="*/ 1029 h 1732"/>
                <a:gd name="T12" fmla="*/ 1030 w 1734"/>
                <a:gd name="T13" fmla="*/ 1556 h 1732"/>
                <a:gd name="T14" fmla="*/ 866 w 1734"/>
                <a:gd name="T15" fmla="*/ 1731 h 1732"/>
                <a:gd name="T16" fmla="*/ 866 w 1734"/>
                <a:gd name="T17" fmla="*/ 1731 h 1732"/>
                <a:gd name="T18" fmla="*/ 703 w 1734"/>
                <a:gd name="T19" fmla="*/ 1556 h 1732"/>
                <a:gd name="T20" fmla="*/ 175 w 1734"/>
                <a:gd name="T21" fmla="*/ 1029 h 1732"/>
                <a:gd name="T22" fmla="*/ 0 w 1734"/>
                <a:gd name="T23" fmla="*/ 866 h 1732"/>
                <a:gd name="T24" fmla="*/ 0 w 1734"/>
                <a:gd name="T25" fmla="*/ 866 h 1732"/>
                <a:gd name="T26" fmla="*/ 175 w 1734"/>
                <a:gd name="T27" fmla="*/ 702 h 1732"/>
                <a:gd name="T28" fmla="*/ 703 w 1734"/>
                <a:gd name="T29" fmla="*/ 175 h 1732"/>
                <a:gd name="T30" fmla="*/ 866 w 1734"/>
                <a:gd name="T31" fmla="*/ 0 h 1732"/>
                <a:gd name="T32" fmla="*/ 866 w 1734"/>
                <a:gd name="T33" fmla="*/ 0 h 1732"/>
                <a:gd name="T34" fmla="*/ 1030 w 1734"/>
                <a:gd name="T35" fmla="*/ 175 h 1732"/>
                <a:gd name="T36" fmla="*/ 864 w 1734"/>
                <a:gd name="T37" fmla="*/ 1150 h 1732"/>
                <a:gd name="T38" fmla="*/ 1149 w 1734"/>
                <a:gd name="T39" fmla="*/ 866 h 1732"/>
                <a:gd name="T40" fmla="*/ 864 w 1734"/>
                <a:gd name="T41" fmla="*/ 581 h 1732"/>
                <a:gd name="T42" fmla="*/ 581 w 1734"/>
                <a:gd name="T43" fmla="*/ 866 h 1732"/>
                <a:gd name="T44" fmla="*/ 864 w 1734"/>
                <a:gd name="T45" fmla="*/ 1150 h 1732"/>
                <a:gd name="T46" fmla="*/ 488 w 1734"/>
                <a:gd name="T47" fmla="*/ 440 h 1732"/>
                <a:gd name="T48" fmla="*/ 793 w 1734"/>
                <a:gd name="T49" fmla="*/ 440 h 1732"/>
                <a:gd name="T50" fmla="*/ 793 w 1734"/>
                <a:gd name="T51" fmla="*/ 302 h 1732"/>
                <a:gd name="T52" fmla="*/ 488 w 1734"/>
                <a:gd name="T53" fmla="*/ 440 h 1732"/>
                <a:gd name="T54" fmla="*/ 937 w 1734"/>
                <a:gd name="T55" fmla="*/ 440 h 1732"/>
                <a:gd name="T56" fmla="*/ 1242 w 1734"/>
                <a:gd name="T57" fmla="*/ 440 h 1732"/>
                <a:gd name="T58" fmla="*/ 937 w 1734"/>
                <a:gd name="T59" fmla="*/ 302 h 1732"/>
                <a:gd name="T60" fmla="*/ 937 w 1734"/>
                <a:gd name="T61" fmla="*/ 440 h 1732"/>
                <a:gd name="T62" fmla="*/ 864 w 1734"/>
                <a:gd name="T63" fmla="*/ 1435 h 1732"/>
                <a:gd name="T64" fmla="*/ 1242 w 1734"/>
                <a:gd name="T65" fmla="*/ 1294 h 1732"/>
                <a:gd name="T66" fmla="*/ 488 w 1734"/>
                <a:gd name="T67" fmla="*/ 1294 h 1732"/>
                <a:gd name="T68" fmla="*/ 864 w 1734"/>
                <a:gd name="T69" fmla="*/ 1435 h 1732"/>
                <a:gd name="T70" fmla="*/ 864 w 1734"/>
                <a:gd name="T71" fmla="*/ 1009 h 1732"/>
                <a:gd name="T72" fmla="*/ 1008 w 1734"/>
                <a:gd name="T73" fmla="*/ 869 h 1732"/>
                <a:gd name="T74" fmla="*/ 864 w 1734"/>
                <a:gd name="T75" fmla="*/ 728 h 1732"/>
                <a:gd name="T76" fmla="*/ 723 w 1734"/>
                <a:gd name="T77" fmla="*/ 869 h 1732"/>
                <a:gd name="T78" fmla="*/ 864 w 1734"/>
                <a:gd name="T79" fmla="*/ 1009 h 1732"/>
                <a:gd name="T80" fmla="*/ 548 w 1734"/>
                <a:gd name="T81" fmla="*/ 1150 h 1732"/>
                <a:gd name="T82" fmla="*/ 440 w 1734"/>
                <a:gd name="T83" fmla="*/ 866 h 1732"/>
                <a:gd name="T84" fmla="*/ 548 w 1734"/>
                <a:gd name="T85" fmla="*/ 581 h 1732"/>
                <a:gd name="T86" fmla="*/ 373 w 1734"/>
                <a:gd name="T87" fmla="*/ 581 h 1732"/>
                <a:gd name="T88" fmla="*/ 296 w 1734"/>
                <a:gd name="T89" fmla="*/ 866 h 1732"/>
                <a:gd name="T90" fmla="*/ 373 w 1734"/>
                <a:gd name="T91" fmla="*/ 1150 h 1732"/>
                <a:gd name="T92" fmla="*/ 548 w 1734"/>
                <a:gd name="T93" fmla="*/ 1150 h 1732"/>
                <a:gd name="T94" fmla="*/ 1358 w 1734"/>
                <a:gd name="T95" fmla="*/ 1150 h 1732"/>
                <a:gd name="T96" fmla="*/ 1434 w 1734"/>
                <a:gd name="T97" fmla="*/ 866 h 1732"/>
                <a:gd name="T98" fmla="*/ 1358 w 1734"/>
                <a:gd name="T99" fmla="*/ 581 h 1732"/>
                <a:gd name="T100" fmla="*/ 1183 w 1734"/>
                <a:gd name="T101" fmla="*/ 581 h 1732"/>
                <a:gd name="T102" fmla="*/ 1293 w 1734"/>
                <a:gd name="T103" fmla="*/ 866 h 1732"/>
                <a:gd name="T104" fmla="*/ 1183 w 1734"/>
                <a:gd name="T105" fmla="*/ 1150 h 1732"/>
                <a:gd name="T106" fmla="*/ 1358 w 1734"/>
                <a:gd name="T107" fmla="*/ 1150 h 1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734" h="1732">
                  <a:moveTo>
                    <a:pt x="1030" y="175"/>
                  </a:moveTo>
                  <a:cubicBezTo>
                    <a:pt x="1290" y="237"/>
                    <a:pt x="1496" y="440"/>
                    <a:pt x="1558" y="702"/>
                  </a:cubicBezTo>
                  <a:cubicBezTo>
                    <a:pt x="1578" y="790"/>
                    <a:pt x="1640" y="857"/>
                    <a:pt x="1733" y="866"/>
                  </a:cubicBezTo>
                  <a:lnTo>
                    <a:pt x="1733" y="866"/>
                  </a:lnTo>
                  <a:cubicBezTo>
                    <a:pt x="1640" y="874"/>
                    <a:pt x="1578" y="941"/>
                    <a:pt x="1558" y="1029"/>
                  </a:cubicBezTo>
                  <a:lnTo>
                    <a:pt x="1558" y="1029"/>
                  </a:lnTo>
                  <a:cubicBezTo>
                    <a:pt x="1496" y="1288"/>
                    <a:pt x="1290" y="1497"/>
                    <a:pt x="1030" y="1556"/>
                  </a:cubicBezTo>
                  <a:cubicBezTo>
                    <a:pt x="940" y="1576"/>
                    <a:pt x="875" y="1638"/>
                    <a:pt x="866" y="1731"/>
                  </a:cubicBezTo>
                  <a:lnTo>
                    <a:pt x="866" y="1731"/>
                  </a:lnTo>
                  <a:cubicBezTo>
                    <a:pt x="858" y="1638"/>
                    <a:pt x="790" y="1576"/>
                    <a:pt x="703" y="1556"/>
                  </a:cubicBezTo>
                  <a:cubicBezTo>
                    <a:pt x="443" y="1494"/>
                    <a:pt x="237" y="1288"/>
                    <a:pt x="175" y="1029"/>
                  </a:cubicBezTo>
                  <a:cubicBezTo>
                    <a:pt x="155" y="941"/>
                    <a:pt x="93" y="874"/>
                    <a:pt x="0" y="866"/>
                  </a:cubicBezTo>
                  <a:lnTo>
                    <a:pt x="0" y="866"/>
                  </a:lnTo>
                  <a:cubicBezTo>
                    <a:pt x="93" y="857"/>
                    <a:pt x="155" y="790"/>
                    <a:pt x="175" y="702"/>
                  </a:cubicBezTo>
                  <a:cubicBezTo>
                    <a:pt x="237" y="443"/>
                    <a:pt x="440" y="237"/>
                    <a:pt x="703" y="175"/>
                  </a:cubicBezTo>
                  <a:cubicBezTo>
                    <a:pt x="790" y="152"/>
                    <a:pt x="858" y="93"/>
                    <a:pt x="866" y="0"/>
                  </a:cubicBezTo>
                  <a:lnTo>
                    <a:pt x="866" y="0"/>
                  </a:lnTo>
                  <a:cubicBezTo>
                    <a:pt x="872" y="93"/>
                    <a:pt x="940" y="155"/>
                    <a:pt x="1030" y="175"/>
                  </a:cubicBezTo>
                  <a:close/>
                  <a:moveTo>
                    <a:pt x="864" y="1150"/>
                  </a:moveTo>
                  <a:cubicBezTo>
                    <a:pt x="1022" y="1150"/>
                    <a:pt x="1149" y="1023"/>
                    <a:pt x="1149" y="866"/>
                  </a:cubicBezTo>
                  <a:cubicBezTo>
                    <a:pt x="1149" y="708"/>
                    <a:pt x="1022" y="581"/>
                    <a:pt x="864" y="581"/>
                  </a:cubicBezTo>
                  <a:cubicBezTo>
                    <a:pt x="706" y="581"/>
                    <a:pt x="581" y="708"/>
                    <a:pt x="581" y="866"/>
                  </a:cubicBezTo>
                  <a:cubicBezTo>
                    <a:pt x="581" y="1023"/>
                    <a:pt x="708" y="1150"/>
                    <a:pt x="864" y="1150"/>
                  </a:cubicBezTo>
                  <a:close/>
                  <a:moveTo>
                    <a:pt x="488" y="440"/>
                  </a:moveTo>
                  <a:lnTo>
                    <a:pt x="793" y="440"/>
                  </a:lnTo>
                  <a:lnTo>
                    <a:pt x="793" y="302"/>
                  </a:lnTo>
                  <a:cubicBezTo>
                    <a:pt x="677" y="318"/>
                    <a:pt x="573" y="366"/>
                    <a:pt x="488" y="440"/>
                  </a:cubicBezTo>
                  <a:close/>
                  <a:moveTo>
                    <a:pt x="937" y="440"/>
                  </a:moveTo>
                  <a:lnTo>
                    <a:pt x="1242" y="440"/>
                  </a:lnTo>
                  <a:cubicBezTo>
                    <a:pt x="1157" y="366"/>
                    <a:pt x="1053" y="316"/>
                    <a:pt x="937" y="302"/>
                  </a:cubicBezTo>
                  <a:lnTo>
                    <a:pt x="937" y="440"/>
                  </a:lnTo>
                  <a:close/>
                  <a:moveTo>
                    <a:pt x="864" y="1435"/>
                  </a:moveTo>
                  <a:cubicBezTo>
                    <a:pt x="1039" y="1435"/>
                    <a:pt x="1140" y="1381"/>
                    <a:pt x="1242" y="1294"/>
                  </a:cubicBezTo>
                  <a:lnTo>
                    <a:pt x="488" y="1294"/>
                  </a:lnTo>
                  <a:cubicBezTo>
                    <a:pt x="590" y="1381"/>
                    <a:pt x="720" y="1435"/>
                    <a:pt x="864" y="1435"/>
                  </a:cubicBezTo>
                  <a:close/>
                  <a:moveTo>
                    <a:pt x="864" y="1009"/>
                  </a:moveTo>
                  <a:cubicBezTo>
                    <a:pt x="943" y="1009"/>
                    <a:pt x="1008" y="944"/>
                    <a:pt x="1008" y="869"/>
                  </a:cubicBezTo>
                  <a:cubicBezTo>
                    <a:pt x="1008" y="790"/>
                    <a:pt x="946" y="728"/>
                    <a:pt x="864" y="728"/>
                  </a:cubicBezTo>
                  <a:cubicBezTo>
                    <a:pt x="785" y="728"/>
                    <a:pt x="723" y="790"/>
                    <a:pt x="723" y="869"/>
                  </a:cubicBezTo>
                  <a:cubicBezTo>
                    <a:pt x="723" y="944"/>
                    <a:pt x="787" y="1009"/>
                    <a:pt x="864" y="1009"/>
                  </a:cubicBezTo>
                  <a:close/>
                  <a:moveTo>
                    <a:pt x="548" y="1150"/>
                  </a:moveTo>
                  <a:cubicBezTo>
                    <a:pt x="480" y="1074"/>
                    <a:pt x="440" y="975"/>
                    <a:pt x="440" y="866"/>
                  </a:cubicBezTo>
                  <a:cubicBezTo>
                    <a:pt x="440" y="756"/>
                    <a:pt x="480" y="657"/>
                    <a:pt x="548" y="581"/>
                  </a:cubicBezTo>
                  <a:lnTo>
                    <a:pt x="373" y="581"/>
                  </a:lnTo>
                  <a:cubicBezTo>
                    <a:pt x="325" y="666"/>
                    <a:pt x="296" y="762"/>
                    <a:pt x="296" y="866"/>
                  </a:cubicBezTo>
                  <a:cubicBezTo>
                    <a:pt x="296" y="969"/>
                    <a:pt x="325" y="1065"/>
                    <a:pt x="373" y="1150"/>
                  </a:cubicBezTo>
                  <a:lnTo>
                    <a:pt x="548" y="1150"/>
                  </a:lnTo>
                  <a:close/>
                  <a:moveTo>
                    <a:pt x="1358" y="1150"/>
                  </a:moveTo>
                  <a:cubicBezTo>
                    <a:pt x="1406" y="1065"/>
                    <a:pt x="1434" y="969"/>
                    <a:pt x="1434" y="866"/>
                  </a:cubicBezTo>
                  <a:cubicBezTo>
                    <a:pt x="1434" y="762"/>
                    <a:pt x="1406" y="666"/>
                    <a:pt x="1358" y="581"/>
                  </a:cubicBezTo>
                  <a:lnTo>
                    <a:pt x="1183" y="581"/>
                  </a:lnTo>
                  <a:cubicBezTo>
                    <a:pt x="1250" y="657"/>
                    <a:pt x="1293" y="756"/>
                    <a:pt x="1293" y="866"/>
                  </a:cubicBezTo>
                  <a:cubicBezTo>
                    <a:pt x="1293" y="975"/>
                    <a:pt x="1250" y="1074"/>
                    <a:pt x="1183" y="1150"/>
                  </a:cubicBezTo>
                  <a:lnTo>
                    <a:pt x="1358" y="115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39" name="Freeform 9"/>
            <p:cNvSpPr>
              <a:spLocks noChangeArrowheads="1"/>
            </p:cNvSpPr>
            <p:nvPr/>
          </p:nvSpPr>
          <p:spPr bwMode="auto">
            <a:xfrm>
              <a:off x="4718050" y="3551238"/>
              <a:ext cx="366713" cy="433387"/>
            </a:xfrm>
            <a:custGeom>
              <a:avLst/>
              <a:gdLst>
                <a:gd name="T0" fmla="*/ 779 w 1019"/>
                <a:gd name="T1" fmla="*/ 407 h 1205"/>
                <a:gd name="T2" fmla="*/ 525 w 1019"/>
                <a:gd name="T3" fmla="*/ 209 h 1205"/>
                <a:gd name="T4" fmla="*/ 243 w 1019"/>
                <a:gd name="T5" fmla="*/ 610 h 1205"/>
                <a:gd name="T6" fmla="*/ 525 w 1019"/>
                <a:gd name="T7" fmla="*/ 998 h 1205"/>
                <a:gd name="T8" fmla="*/ 779 w 1019"/>
                <a:gd name="T9" fmla="*/ 784 h 1205"/>
                <a:gd name="T10" fmla="*/ 1018 w 1019"/>
                <a:gd name="T11" fmla="*/ 784 h 1205"/>
                <a:gd name="T12" fmla="*/ 522 w 1019"/>
                <a:gd name="T13" fmla="*/ 1204 h 1205"/>
                <a:gd name="T14" fmla="*/ 0 w 1019"/>
                <a:gd name="T15" fmla="*/ 604 h 1205"/>
                <a:gd name="T16" fmla="*/ 525 w 1019"/>
                <a:gd name="T17" fmla="*/ 0 h 1205"/>
                <a:gd name="T18" fmla="*/ 1018 w 1019"/>
                <a:gd name="T19" fmla="*/ 404 h 1205"/>
                <a:gd name="T20" fmla="*/ 779 w 1019"/>
                <a:gd name="T21" fmla="*/ 404 h 1205"/>
                <a:gd name="T22" fmla="*/ 779 w 1019"/>
                <a:gd name="T23" fmla="*/ 407 h 1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19" h="1205">
                  <a:moveTo>
                    <a:pt x="779" y="407"/>
                  </a:moveTo>
                  <a:cubicBezTo>
                    <a:pt x="759" y="339"/>
                    <a:pt x="722" y="209"/>
                    <a:pt x="525" y="209"/>
                  </a:cubicBezTo>
                  <a:cubicBezTo>
                    <a:pt x="409" y="209"/>
                    <a:pt x="243" y="285"/>
                    <a:pt x="243" y="610"/>
                  </a:cubicBezTo>
                  <a:cubicBezTo>
                    <a:pt x="243" y="815"/>
                    <a:pt x="324" y="998"/>
                    <a:pt x="525" y="998"/>
                  </a:cubicBezTo>
                  <a:cubicBezTo>
                    <a:pt x="657" y="998"/>
                    <a:pt x="751" y="922"/>
                    <a:pt x="779" y="784"/>
                  </a:cubicBezTo>
                  <a:lnTo>
                    <a:pt x="1018" y="784"/>
                  </a:lnTo>
                  <a:cubicBezTo>
                    <a:pt x="970" y="1032"/>
                    <a:pt x="810" y="1204"/>
                    <a:pt x="522" y="1204"/>
                  </a:cubicBezTo>
                  <a:cubicBezTo>
                    <a:pt x="217" y="1204"/>
                    <a:pt x="0" y="998"/>
                    <a:pt x="0" y="604"/>
                  </a:cubicBezTo>
                  <a:cubicBezTo>
                    <a:pt x="0" y="203"/>
                    <a:pt x="231" y="0"/>
                    <a:pt x="525" y="0"/>
                  </a:cubicBezTo>
                  <a:cubicBezTo>
                    <a:pt x="866" y="0"/>
                    <a:pt x="1003" y="234"/>
                    <a:pt x="1018" y="404"/>
                  </a:cubicBezTo>
                  <a:lnTo>
                    <a:pt x="779" y="404"/>
                  </a:lnTo>
                  <a:lnTo>
                    <a:pt x="779" y="40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0" name="Freeform 10"/>
            <p:cNvSpPr>
              <a:spLocks noChangeArrowheads="1"/>
            </p:cNvSpPr>
            <p:nvPr/>
          </p:nvSpPr>
          <p:spPr bwMode="auto">
            <a:xfrm>
              <a:off x="5119688" y="3660775"/>
              <a:ext cx="311150" cy="320675"/>
            </a:xfrm>
            <a:custGeom>
              <a:avLst/>
              <a:gdLst>
                <a:gd name="T0" fmla="*/ 432 w 865"/>
                <a:gd name="T1" fmla="*/ 891 h 892"/>
                <a:gd name="T2" fmla="*/ 0 w 865"/>
                <a:gd name="T3" fmla="*/ 445 h 892"/>
                <a:gd name="T4" fmla="*/ 432 w 865"/>
                <a:gd name="T5" fmla="*/ 0 h 892"/>
                <a:gd name="T6" fmla="*/ 864 w 865"/>
                <a:gd name="T7" fmla="*/ 445 h 892"/>
                <a:gd name="T8" fmla="*/ 432 w 865"/>
                <a:gd name="T9" fmla="*/ 891 h 892"/>
                <a:gd name="T10" fmla="*/ 432 w 865"/>
                <a:gd name="T11" fmla="*/ 189 h 892"/>
                <a:gd name="T12" fmla="*/ 229 w 865"/>
                <a:gd name="T13" fmla="*/ 445 h 892"/>
                <a:gd name="T14" fmla="*/ 432 w 865"/>
                <a:gd name="T15" fmla="*/ 702 h 892"/>
                <a:gd name="T16" fmla="*/ 635 w 865"/>
                <a:gd name="T17" fmla="*/ 445 h 892"/>
                <a:gd name="T18" fmla="*/ 432 w 865"/>
                <a:gd name="T19" fmla="*/ 189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5" h="892">
                  <a:moveTo>
                    <a:pt x="432" y="891"/>
                  </a:moveTo>
                  <a:cubicBezTo>
                    <a:pt x="203" y="891"/>
                    <a:pt x="0" y="750"/>
                    <a:pt x="0" y="445"/>
                  </a:cubicBezTo>
                  <a:cubicBezTo>
                    <a:pt x="0" y="141"/>
                    <a:pt x="206" y="0"/>
                    <a:pt x="432" y="0"/>
                  </a:cubicBezTo>
                  <a:cubicBezTo>
                    <a:pt x="661" y="0"/>
                    <a:pt x="864" y="141"/>
                    <a:pt x="864" y="445"/>
                  </a:cubicBezTo>
                  <a:cubicBezTo>
                    <a:pt x="864" y="752"/>
                    <a:pt x="661" y="891"/>
                    <a:pt x="432" y="891"/>
                  </a:cubicBezTo>
                  <a:close/>
                  <a:moveTo>
                    <a:pt x="432" y="189"/>
                  </a:moveTo>
                  <a:cubicBezTo>
                    <a:pt x="260" y="189"/>
                    <a:pt x="229" y="338"/>
                    <a:pt x="229" y="445"/>
                  </a:cubicBezTo>
                  <a:cubicBezTo>
                    <a:pt x="229" y="552"/>
                    <a:pt x="260" y="702"/>
                    <a:pt x="432" y="702"/>
                  </a:cubicBezTo>
                  <a:cubicBezTo>
                    <a:pt x="604" y="702"/>
                    <a:pt x="635" y="552"/>
                    <a:pt x="635" y="445"/>
                  </a:cubicBezTo>
                  <a:cubicBezTo>
                    <a:pt x="635" y="338"/>
                    <a:pt x="604" y="189"/>
                    <a:pt x="432" y="18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2" name="Freeform 11"/>
            <p:cNvSpPr>
              <a:spLocks noChangeArrowheads="1"/>
            </p:cNvSpPr>
            <p:nvPr/>
          </p:nvSpPr>
          <p:spPr bwMode="auto">
            <a:xfrm>
              <a:off x="5475288" y="3660775"/>
              <a:ext cx="276225" cy="312738"/>
            </a:xfrm>
            <a:custGeom>
              <a:avLst/>
              <a:gdLst>
                <a:gd name="T0" fmla="*/ 542 w 766"/>
                <a:gd name="T1" fmla="*/ 868 h 869"/>
                <a:gd name="T2" fmla="*/ 542 w 766"/>
                <a:gd name="T3" fmla="*/ 355 h 869"/>
                <a:gd name="T4" fmla="*/ 398 w 766"/>
                <a:gd name="T5" fmla="*/ 189 h 869"/>
                <a:gd name="T6" fmla="*/ 223 w 766"/>
                <a:gd name="T7" fmla="*/ 383 h 869"/>
                <a:gd name="T8" fmla="*/ 223 w 766"/>
                <a:gd name="T9" fmla="*/ 868 h 869"/>
                <a:gd name="T10" fmla="*/ 0 w 766"/>
                <a:gd name="T11" fmla="*/ 868 h 869"/>
                <a:gd name="T12" fmla="*/ 0 w 766"/>
                <a:gd name="T13" fmla="*/ 23 h 869"/>
                <a:gd name="T14" fmla="*/ 215 w 766"/>
                <a:gd name="T15" fmla="*/ 23 h 869"/>
                <a:gd name="T16" fmla="*/ 215 w 766"/>
                <a:gd name="T17" fmla="*/ 147 h 869"/>
                <a:gd name="T18" fmla="*/ 217 w 766"/>
                <a:gd name="T19" fmla="*/ 147 h 869"/>
                <a:gd name="T20" fmla="*/ 471 w 766"/>
                <a:gd name="T21" fmla="*/ 0 h 869"/>
                <a:gd name="T22" fmla="*/ 765 w 766"/>
                <a:gd name="T23" fmla="*/ 282 h 869"/>
                <a:gd name="T24" fmla="*/ 765 w 766"/>
                <a:gd name="T25" fmla="*/ 868 h 869"/>
                <a:gd name="T26" fmla="*/ 542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542" y="868"/>
                  </a:move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8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  <a:lnTo>
                    <a:pt x="542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3" name="Freeform 12"/>
            <p:cNvSpPr>
              <a:spLocks noChangeArrowheads="1"/>
            </p:cNvSpPr>
            <p:nvPr/>
          </p:nvSpPr>
          <p:spPr bwMode="auto">
            <a:xfrm>
              <a:off x="5791200" y="3660775"/>
              <a:ext cx="279400" cy="320675"/>
            </a:xfrm>
            <a:custGeom>
              <a:avLst/>
              <a:gdLst>
                <a:gd name="T0" fmla="*/ 530 w 777"/>
                <a:gd name="T1" fmla="*/ 282 h 892"/>
                <a:gd name="T2" fmla="*/ 381 w 777"/>
                <a:gd name="T3" fmla="*/ 172 h 892"/>
                <a:gd name="T4" fmla="*/ 245 w 777"/>
                <a:gd name="T5" fmla="*/ 254 h 892"/>
                <a:gd name="T6" fmla="*/ 776 w 777"/>
                <a:gd name="T7" fmla="*/ 600 h 892"/>
                <a:gd name="T8" fmla="*/ 406 w 777"/>
                <a:gd name="T9" fmla="*/ 891 h 892"/>
                <a:gd name="T10" fmla="*/ 0 w 777"/>
                <a:gd name="T11" fmla="*/ 597 h 892"/>
                <a:gd name="T12" fmla="*/ 228 w 777"/>
                <a:gd name="T13" fmla="*/ 597 h 892"/>
                <a:gd name="T14" fmla="*/ 412 w 777"/>
                <a:gd name="T15" fmla="*/ 721 h 892"/>
                <a:gd name="T16" fmla="*/ 553 w 777"/>
                <a:gd name="T17" fmla="*/ 634 h 892"/>
                <a:gd name="T18" fmla="*/ 28 w 777"/>
                <a:gd name="T19" fmla="*/ 282 h 892"/>
                <a:gd name="T20" fmla="*/ 369 w 777"/>
                <a:gd name="T21" fmla="*/ 0 h 892"/>
                <a:gd name="T22" fmla="*/ 750 w 777"/>
                <a:gd name="T23" fmla="*/ 279 h 892"/>
                <a:gd name="T24" fmla="*/ 530 w 777"/>
                <a:gd name="T25" fmla="*/ 279 h 892"/>
                <a:gd name="T26" fmla="*/ 530 w 777"/>
                <a:gd name="T27" fmla="*/ 282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77" h="892">
                  <a:moveTo>
                    <a:pt x="530" y="282"/>
                  </a:moveTo>
                  <a:cubicBezTo>
                    <a:pt x="522" y="229"/>
                    <a:pt x="503" y="172"/>
                    <a:pt x="381" y="172"/>
                  </a:cubicBezTo>
                  <a:cubicBezTo>
                    <a:pt x="260" y="172"/>
                    <a:pt x="245" y="217"/>
                    <a:pt x="245" y="254"/>
                  </a:cubicBezTo>
                  <a:cubicBezTo>
                    <a:pt x="245" y="386"/>
                    <a:pt x="776" y="291"/>
                    <a:pt x="776" y="600"/>
                  </a:cubicBezTo>
                  <a:cubicBezTo>
                    <a:pt x="776" y="846"/>
                    <a:pt x="536" y="891"/>
                    <a:pt x="406" y="891"/>
                  </a:cubicBezTo>
                  <a:cubicBezTo>
                    <a:pt x="214" y="891"/>
                    <a:pt x="5" y="823"/>
                    <a:pt x="0" y="597"/>
                  </a:cubicBezTo>
                  <a:lnTo>
                    <a:pt x="228" y="597"/>
                  </a:lnTo>
                  <a:cubicBezTo>
                    <a:pt x="228" y="668"/>
                    <a:pt x="274" y="721"/>
                    <a:pt x="412" y="721"/>
                  </a:cubicBezTo>
                  <a:cubicBezTo>
                    <a:pt x="527" y="721"/>
                    <a:pt x="553" y="665"/>
                    <a:pt x="553" y="634"/>
                  </a:cubicBezTo>
                  <a:cubicBezTo>
                    <a:pt x="553" y="493"/>
                    <a:pt x="28" y="600"/>
                    <a:pt x="28" y="282"/>
                  </a:cubicBezTo>
                  <a:cubicBezTo>
                    <a:pt x="28" y="158"/>
                    <a:pt x="107" y="0"/>
                    <a:pt x="369" y="0"/>
                  </a:cubicBezTo>
                  <a:cubicBezTo>
                    <a:pt x="536" y="0"/>
                    <a:pt x="734" y="42"/>
                    <a:pt x="750" y="279"/>
                  </a:cubicBezTo>
                  <a:lnTo>
                    <a:pt x="530" y="279"/>
                  </a:lnTo>
                  <a:lnTo>
                    <a:pt x="530" y="28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4" name="Freeform 13"/>
            <p:cNvSpPr>
              <a:spLocks noChangeArrowheads="1"/>
            </p:cNvSpPr>
            <p:nvPr/>
          </p:nvSpPr>
          <p:spPr bwMode="auto">
            <a:xfrm>
              <a:off x="6110288" y="3668713"/>
              <a:ext cx="274637" cy="312737"/>
            </a:xfrm>
            <a:custGeom>
              <a:avLst/>
              <a:gdLst>
                <a:gd name="T0" fmla="*/ 547 w 763"/>
                <a:gd name="T1" fmla="*/ 845 h 869"/>
                <a:gd name="T2" fmla="*/ 547 w 763"/>
                <a:gd name="T3" fmla="*/ 727 h 869"/>
                <a:gd name="T4" fmla="*/ 545 w 763"/>
                <a:gd name="T5" fmla="*/ 727 h 869"/>
                <a:gd name="T6" fmla="*/ 288 w 763"/>
                <a:gd name="T7" fmla="*/ 868 h 869"/>
                <a:gd name="T8" fmla="*/ 0 w 763"/>
                <a:gd name="T9" fmla="*/ 554 h 869"/>
                <a:gd name="T10" fmla="*/ 0 w 763"/>
                <a:gd name="T11" fmla="*/ 0 h 869"/>
                <a:gd name="T12" fmla="*/ 223 w 763"/>
                <a:gd name="T13" fmla="*/ 0 h 869"/>
                <a:gd name="T14" fmla="*/ 223 w 763"/>
                <a:gd name="T15" fmla="*/ 523 h 869"/>
                <a:gd name="T16" fmla="*/ 367 w 763"/>
                <a:gd name="T17" fmla="*/ 679 h 869"/>
                <a:gd name="T18" fmla="*/ 539 w 763"/>
                <a:gd name="T19" fmla="*/ 487 h 869"/>
                <a:gd name="T20" fmla="*/ 539 w 763"/>
                <a:gd name="T21" fmla="*/ 0 h 869"/>
                <a:gd name="T22" fmla="*/ 762 w 763"/>
                <a:gd name="T23" fmla="*/ 0 h 869"/>
                <a:gd name="T24" fmla="*/ 762 w 763"/>
                <a:gd name="T25" fmla="*/ 845 h 869"/>
                <a:gd name="T26" fmla="*/ 547 w 763"/>
                <a:gd name="T27" fmla="*/ 845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3" h="869">
                  <a:moveTo>
                    <a:pt x="547" y="845"/>
                  </a:moveTo>
                  <a:lnTo>
                    <a:pt x="547" y="727"/>
                  </a:lnTo>
                  <a:lnTo>
                    <a:pt x="545" y="727"/>
                  </a:lnTo>
                  <a:cubicBezTo>
                    <a:pt x="494" y="817"/>
                    <a:pt x="403" y="868"/>
                    <a:pt x="288" y="868"/>
                  </a:cubicBezTo>
                  <a:cubicBezTo>
                    <a:pt x="121" y="868"/>
                    <a:pt x="0" y="772"/>
                    <a:pt x="0" y="554"/>
                  </a:cubicBezTo>
                  <a:lnTo>
                    <a:pt x="0" y="0"/>
                  </a:lnTo>
                  <a:lnTo>
                    <a:pt x="223" y="0"/>
                  </a:lnTo>
                  <a:lnTo>
                    <a:pt x="223" y="523"/>
                  </a:lnTo>
                  <a:cubicBezTo>
                    <a:pt x="223" y="653"/>
                    <a:pt x="299" y="679"/>
                    <a:pt x="367" y="679"/>
                  </a:cubicBezTo>
                  <a:cubicBezTo>
                    <a:pt x="440" y="679"/>
                    <a:pt x="539" y="636"/>
                    <a:pt x="539" y="487"/>
                  </a:cubicBezTo>
                  <a:lnTo>
                    <a:pt x="539" y="0"/>
                  </a:lnTo>
                  <a:lnTo>
                    <a:pt x="762" y="0"/>
                  </a:lnTo>
                  <a:lnTo>
                    <a:pt x="762" y="845"/>
                  </a:lnTo>
                  <a:lnTo>
                    <a:pt x="547" y="84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5" name="Freeform 14"/>
            <p:cNvSpPr>
              <a:spLocks noChangeArrowheads="1"/>
            </p:cNvSpPr>
            <p:nvPr/>
          </p:nvSpPr>
          <p:spPr bwMode="auto">
            <a:xfrm>
              <a:off x="6446838" y="3562350"/>
              <a:ext cx="80962" cy="411163"/>
            </a:xfrm>
            <a:custGeom>
              <a:avLst/>
              <a:gdLst>
                <a:gd name="T0" fmla="*/ 223 w 224"/>
                <a:gd name="T1" fmla="*/ 1142 h 1143"/>
                <a:gd name="T2" fmla="*/ 0 w 224"/>
                <a:gd name="T3" fmla="*/ 1142 h 1143"/>
                <a:gd name="T4" fmla="*/ 0 w 224"/>
                <a:gd name="T5" fmla="*/ 0 h 1143"/>
                <a:gd name="T6" fmla="*/ 223 w 224"/>
                <a:gd name="T7" fmla="*/ 0 h 1143"/>
                <a:gd name="T8" fmla="*/ 223 w 224"/>
                <a:gd name="T9" fmla="*/ 1142 h 1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" h="1143">
                  <a:moveTo>
                    <a:pt x="223" y="1142"/>
                  </a:moveTo>
                  <a:lnTo>
                    <a:pt x="0" y="1142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114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6" name="Freeform 15"/>
            <p:cNvSpPr>
              <a:spLocks noChangeArrowheads="1"/>
            </p:cNvSpPr>
            <p:nvPr/>
          </p:nvSpPr>
          <p:spPr bwMode="auto">
            <a:xfrm>
              <a:off x="6572250" y="3587750"/>
              <a:ext cx="171450" cy="388938"/>
            </a:xfrm>
            <a:custGeom>
              <a:avLst/>
              <a:gdLst>
                <a:gd name="T0" fmla="*/ 477 w 478"/>
                <a:gd name="T1" fmla="*/ 226 h 1081"/>
                <a:gd name="T2" fmla="*/ 477 w 478"/>
                <a:gd name="T3" fmla="*/ 384 h 1081"/>
                <a:gd name="T4" fmla="*/ 339 w 478"/>
                <a:gd name="T5" fmla="*/ 384 h 1081"/>
                <a:gd name="T6" fmla="*/ 339 w 478"/>
                <a:gd name="T7" fmla="*/ 843 h 1081"/>
                <a:gd name="T8" fmla="*/ 432 w 478"/>
                <a:gd name="T9" fmla="*/ 910 h 1081"/>
                <a:gd name="T10" fmla="*/ 477 w 478"/>
                <a:gd name="T11" fmla="*/ 907 h 1081"/>
                <a:gd name="T12" fmla="*/ 477 w 478"/>
                <a:gd name="T13" fmla="*/ 1077 h 1081"/>
                <a:gd name="T14" fmla="*/ 372 w 478"/>
                <a:gd name="T15" fmla="*/ 1080 h 1081"/>
                <a:gd name="T16" fmla="*/ 344 w 478"/>
                <a:gd name="T17" fmla="*/ 1080 h 1081"/>
                <a:gd name="T18" fmla="*/ 116 w 478"/>
                <a:gd name="T19" fmla="*/ 896 h 1081"/>
                <a:gd name="T20" fmla="*/ 116 w 478"/>
                <a:gd name="T21" fmla="*/ 386 h 1081"/>
                <a:gd name="T22" fmla="*/ 0 w 478"/>
                <a:gd name="T23" fmla="*/ 386 h 1081"/>
                <a:gd name="T24" fmla="*/ 0 w 478"/>
                <a:gd name="T25" fmla="*/ 228 h 1081"/>
                <a:gd name="T26" fmla="*/ 116 w 478"/>
                <a:gd name="T27" fmla="*/ 228 h 1081"/>
                <a:gd name="T28" fmla="*/ 116 w 478"/>
                <a:gd name="T29" fmla="*/ 0 h 1081"/>
                <a:gd name="T30" fmla="*/ 339 w 478"/>
                <a:gd name="T31" fmla="*/ 0 h 1081"/>
                <a:gd name="T32" fmla="*/ 339 w 478"/>
                <a:gd name="T33" fmla="*/ 226 h 1081"/>
                <a:gd name="T34" fmla="*/ 477 w 478"/>
                <a:gd name="T35" fmla="*/ 226 h 10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8" h="1081">
                  <a:moveTo>
                    <a:pt x="477" y="226"/>
                  </a:moveTo>
                  <a:lnTo>
                    <a:pt x="477" y="384"/>
                  </a:lnTo>
                  <a:lnTo>
                    <a:pt x="339" y="384"/>
                  </a:lnTo>
                  <a:lnTo>
                    <a:pt x="339" y="843"/>
                  </a:lnTo>
                  <a:cubicBezTo>
                    <a:pt x="339" y="891"/>
                    <a:pt x="341" y="910"/>
                    <a:pt x="432" y="910"/>
                  </a:cubicBezTo>
                  <a:cubicBezTo>
                    <a:pt x="446" y="910"/>
                    <a:pt x="463" y="907"/>
                    <a:pt x="477" y="907"/>
                  </a:cubicBezTo>
                  <a:lnTo>
                    <a:pt x="477" y="1077"/>
                  </a:lnTo>
                  <a:cubicBezTo>
                    <a:pt x="443" y="1080"/>
                    <a:pt x="406" y="1080"/>
                    <a:pt x="372" y="1080"/>
                  </a:cubicBezTo>
                  <a:lnTo>
                    <a:pt x="344" y="1080"/>
                  </a:lnTo>
                  <a:cubicBezTo>
                    <a:pt x="152" y="1080"/>
                    <a:pt x="116" y="1006"/>
                    <a:pt x="116" y="896"/>
                  </a:cubicBezTo>
                  <a:lnTo>
                    <a:pt x="116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6" y="228"/>
                  </a:lnTo>
                  <a:lnTo>
                    <a:pt x="116" y="0"/>
                  </a:lnTo>
                  <a:lnTo>
                    <a:pt x="339" y="0"/>
                  </a:lnTo>
                  <a:lnTo>
                    <a:pt x="339" y="226"/>
                  </a:lnTo>
                  <a:lnTo>
                    <a:pt x="477" y="22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7" name="Freeform 16"/>
            <p:cNvSpPr>
              <a:spLocks noChangeArrowheads="1"/>
            </p:cNvSpPr>
            <p:nvPr/>
          </p:nvSpPr>
          <p:spPr bwMode="auto">
            <a:xfrm>
              <a:off x="6800850" y="3559175"/>
              <a:ext cx="80963" cy="414338"/>
            </a:xfrm>
            <a:custGeom>
              <a:avLst/>
              <a:gdLst>
                <a:gd name="T0" fmla="*/ 223 w 224"/>
                <a:gd name="T1" fmla="*/ 206 h 1151"/>
                <a:gd name="T2" fmla="*/ 0 w 224"/>
                <a:gd name="T3" fmla="*/ 206 h 1151"/>
                <a:gd name="T4" fmla="*/ 0 w 224"/>
                <a:gd name="T5" fmla="*/ 0 h 1151"/>
                <a:gd name="T6" fmla="*/ 223 w 224"/>
                <a:gd name="T7" fmla="*/ 0 h 1151"/>
                <a:gd name="T8" fmla="*/ 223 w 224"/>
                <a:gd name="T9" fmla="*/ 206 h 1151"/>
                <a:gd name="T10" fmla="*/ 223 w 224"/>
                <a:gd name="T11" fmla="*/ 305 h 1151"/>
                <a:gd name="T12" fmla="*/ 223 w 224"/>
                <a:gd name="T13" fmla="*/ 1150 h 1151"/>
                <a:gd name="T14" fmla="*/ 0 w 224"/>
                <a:gd name="T15" fmla="*/ 1150 h 1151"/>
                <a:gd name="T16" fmla="*/ 0 w 224"/>
                <a:gd name="T17" fmla="*/ 305 h 1151"/>
                <a:gd name="T18" fmla="*/ 223 w 224"/>
                <a:gd name="T19" fmla="*/ 305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4" h="1151">
                  <a:moveTo>
                    <a:pt x="223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206"/>
                  </a:lnTo>
                  <a:close/>
                  <a:moveTo>
                    <a:pt x="223" y="305"/>
                  </a:moveTo>
                  <a:lnTo>
                    <a:pt x="223" y="1150"/>
                  </a:lnTo>
                  <a:lnTo>
                    <a:pt x="0" y="1150"/>
                  </a:lnTo>
                  <a:lnTo>
                    <a:pt x="0" y="305"/>
                  </a:lnTo>
                  <a:lnTo>
                    <a:pt x="223" y="30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8" name="Freeform 17"/>
            <p:cNvSpPr>
              <a:spLocks noChangeArrowheads="1"/>
            </p:cNvSpPr>
            <p:nvPr/>
          </p:nvSpPr>
          <p:spPr bwMode="auto">
            <a:xfrm>
              <a:off x="6942138" y="3660775"/>
              <a:ext cx="276225" cy="312738"/>
            </a:xfrm>
            <a:custGeom>
              <a:avLst/>
              <a:gdLst>
                <a:gd name="T0" fmla="*/ 765 w 766"/>
                <a:gd name="T1" fmla="*/ 868 h 869"/>
                <a:gd name="T2" fmla="*/ 542 w 766"/>
                <a:gd name="T3" fmla="*/ 868 h 869"/>
                <a:gd name="T4" fmla="*/ 542 w 766"/>
                <a:gd name="T5" fmla="*/ 355 h 869"/>
                <a:gd name="T6" fmla="*/ 398 w 766"/>
                <a:gd name="T7" fmla="*/ 189 h 869"/>
                <a:gd name="T8" fmla="*/ 223 w 766"/>
                <a:gd name="T9" fmla="*/ 383 h 869"/>
                <a:gd name="T10" fmla="*/ 223 w 766"/>
                <a:gd name="T11" fmla="*/ 868 h 869"/>
                <a:gd name="T12" fmla="*/ 0 w 766"/>
                <a:gd name="T13" fmla="*/ 868 h 869"/>
                <a:gd name="T14" fmla="*/ 0 w 766"/>
                <a:gd name="T15" fmla="*/ 23 h 869"/>
                <a:gd name="T16" fmla="*/ 215 w 766"/>
                <a:gd name="T17" fmla="*/ 23 h 869"/>
                <a:gd name="T18" fmla="*/ 215 w 766"/>
                <a:gd name="T19" fmla="*/ 147 h 869"/>
                <a:gd name="T20" fmla="*/ 217 w 766"/>
                <a:gd name="T21" fmla="*/ 147 h 869"/>
                <a:gd name="T22" fmla="*/ 471 w 766"/>
                <a:gd name="T23" fmla="*/ 0 h 869"/>
                <a:gd name="T24" fmla="*/ 765 w 766"/>
                <a:gd name="T25" fmla="*/ 282 h 869"/>
                <a:gd name="T26" fmla="*/ 765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765" y="868"/>
                  </a:moveTo>
                  <a:lnTo>
                    <a:pt x="542" y="868"/>
                  </a:ln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9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9" name="Freeform 18"/>
            <p:cNvSpPr>
              <a:spLocks noChangeArrowheads="1"/>
            </p:cNvSpPr>
            <p:nvPr/>
          </p:nvSpPr>
          <p:spPr bwMode="auto">
            <a:xfrm>
              <a:off x="7259638" y="3660775"/>
              <a:ext cx="293687" cy="438150"/>
            </a:xfrm>
            <a:custGeom>
              <a:avLst/>
              <a:gdLst>
                <a:gd name="T0" fmla="*/ 816 w 817"/>
                <a:gd name="T1" fmla="*/ 26 h 1216"/>
                <a:gd name="T2" fmla="*/ 816 w 817"/>
                <a:gd name="T3" fmla="*/ 826 h 1216"/>
                <a:gd name="T4" fmla="*/ 387 w 817"/>
                <a:gd name="T5" fmla="*/ 1215 h 1216"/>
                <a:gd name="T6" fmla="*/ 17 w 817"/>
                <a:gd name="T7" fmla="*/ 961 h 1216"/>
                <a:gd name="T8" fmla="*/ 260 w 817"/>
                <a:gd name="T9" fmla="*/ 961 h 1216"/>
                <a:gd name="T10" fmla="*/ 415 w 817"/>
                <a:gd name="T11" fmla="*/ 1046 h 1216"/>
                <a:gd name="T12" fmla="*/ 593 w 817"/>
                <a:gd name="T13" fmla="*/ 851 h 1216"/>
                <a:gd name="T14" fmla="*/ 593 w 817"/>
                <a:gd name="T15" fmla="*/ 750 h 1216"/>
                <a:gd name="T16" fmla="*/ 590 w 817"/>
                <a:gd name="T17" fmla="*/ 747 h 1216"/>
                <a:gd name="T18" fmla="*/ 365 w 817"/>
                <a:gd name="T19" fmla="*/ 874 h 1216"/>
                <a:gd name="T20" fmla="*/ 0 w 817"/>
                <a:gd name="T21" fmla="*/ 437 h 1216"/>
                <a:gd name="T22" fmla="*/ 353 w 817"/>
                <a:gd name="T23" fmla="*/ 0 h 1216"/>
                <a:gd name="T24" fmla="*/ 602 w 817"/>
                <a:gd name="T25" fmla="*/ 147 h 1216"/>
                <a:gd name="T26" fmla="*/ 604 w 817"/>
                <a:gd name="T27" fmla="*/ 147 h 1216"/>
                <a:gd name="T28" fmla="*/ 604 w 817"/>
                <a:gd name="T29" fmla="*/ 20 h 1216"/>
                <a:gd name="T30" fmla="*/ 816 w 817"/>
                <a:gd name="T31" fmla="*/ 20 h 1216"/>
                <a:gd name="T32" fmla="*/ 816 w 817"/>
                <a:gd name="T33" fmla="*/ 26 h 1216"/>
                <a:gd name="T34" fmla="*/ 407 w 817"/>
                <a:gd name="T35" fmla="*/ 688 h 1216"/>
                <a:gd name="T36" fmla="*/ 596 w 817"/>
                <a:gd name="T37" fmla="*/ 442 h 1216"/>
                <a:gd name="T38" fmla="*/ 404 w 817"/>
                <a:gd name="T39" fmla="*/ 195 h 1216"/>
                <a:gd name="T40" fmla="*/ 229 w 817"/>
                <a:gd name="T41" fmla="*/ 451 h 1216"/>
                <a:gd name="T42" fmla="*/ 407 w 817"/>
                <a:gd name="T43" fmla="*/ 688 h 1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17" h="1216">
                  <a:moveTo>
                    <a:pt x="816" y="26"/>
                  </a:moveTo>
                  <a:lnTo>
                    <a:pt x="816" y="826"/>
                  </a:lnTo>
                  <a:cubicBezTo>
                    <a:pt x="816" y="973"/>
                    <a:pt x="805" y="1215"/>
                    <a:pt x="387" y="1215"/>
                  </a:cubicBezTo>
                  <a:cubicBezTo>
                    <a:pt x="212" y="1215"/>
                    <a:pt x="29" y="1142"/>
                    <a:pt x="17" y="961"/>
                  </a:cubicBezTo>
                  <a:lnTo>
                    <a:pt x="260" y="961"/>
                  </a:lnTo>
                  <a:cubicBezTo>
                    <a:pt x="269" y="1004"/>
                    <a:pt x="288" y="1046"/>
                    <a:pt x="415" y="1046"/>
                  </a:cubicBezTo>
                  <a:cubicBezTo>
                    <a:pt x="534" y="1046"/>
                    <a:pt x="593" y="990"/>
                    <a:pt x="593" y="851"/>
                  </a:cubicBezTo>
                  <a:lnTo>
                    <a:pt x="593" y="750"/>
                  </a:lnTo>
                  <a:lnTo>
                    <a:pt x="590" y="747"/>
                  </a:lnTo>
                  <a:cubicBezTo>
                    <a:pt x="554" y="812"/>
                    <a:pt x="497" y="874"/>
                    <a:pt x="365" y="874"/>
                  </a:cubicBezTo>
                  <a:cubicBezTo>
                    <a:pt x="161" y="874"/>
                    <a:pt x="0" y="733"/>
                    <a:pt x="0" y="437"/>
                  </a:cubicBezTo>
                  <a:cubicBezTo>
                    <a:pt x="0" y="144"/>
                    <a:pt x="167" y="0"/>
                    <a:pt x="353" y="0"/>
                  </a:cubicBezTo>
                  <a:cubicBezTo>
                    <a:pt x="511" y="0"/>
                    <a:pt x="573" y="93"/>
                    <a:pt x="602" y="147"/>
                  </a:cubicBezTo>
                  <a:lnTo>
                    <a:pt x="604" y="147"/>
                  </a:lnTo>
                  <a:lnTo>
                    <a:pt x="604" y="20"/>
                  </a:lnTo>
                  <a:lnTo>
                    <a:pt x="816" y="20"/>
                  </a:lnTo>
                  <a:lnTo>
                    <a:pt x="816" y="26"/>
                  </a:lnTo>
                  <a:close/>
                  <a:moveTo>
                    <a:pt x="407" y="688"/>
                  </a:moveTo>
                  <a:cubicBezTo>
                    <a:pt x="559" y="688"/>
                    <a:pt x="596" y="558"/>
                    <a:pt x="596" y="442"/>
                  </a:cubicBezTo>
                  <a:cubicBezTo>
                    <a:pt x="596" y="308"/>
                    <a:pt x="528" y="195"/>
                    <a:pt x="404" y="195"/>
                  </a:cubicBezTo>
                  <a:cubicBezTo>
                    <a:pt x="322" y="195"/>
                    <a:pt x="229" y="254"/>
                    <a:pt x="229" y="451"/>
                  </a:cubicBezTo>
                  <a:cubicBezTo>
                    <a:pt x="229" y="561"/>
                    <a:pt x="274" y="688"/>
                    <a:pt x="407" y="6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8584006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264160" y="4911122"/>
            <a:ext cx="615953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b="1" dirty="0">
                <a:solidFill>
                  <a:srgbClr val="CC0000"/>
                </a:solidFill>
              </a:rPr>
              <a:t>CONFIDENTIAL – For use by Hitachi Consulting Corporation employees and other audiences under NDA only.</a:t>
            </a:r>
            <a:endParaRPr lang="en-US" sz="800" b="1" dirty="0">
              <a:solidFill>
                <a:srgbClr val="CC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3.xml"/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9.xml"/><Relationship Id="rId8" Type="http://schemas.openxmlformats.org/officeDocument/2006/relationships/slideLayout" Target="../slideLayouts/slideLayout38.xml"/><Relationship Id="rId7" Type="http://schemas.openxmlformats.org/officeDocument/2006/relationships/slideLayout" Target="../slideLayouts/slideLayout37.xml"/><Relationship Id="rId6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4.xml"/><Relationship Id="rId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2.xml"/><Relationship Id="rId19" Type="http://schemas.openxmlformats.org/officeDocument/2006/relationships/theme" Target="../theme/theme3.xml"/><Relationship Id="rId18" Type="http://schemas.openxmlformats.org/officeDocument/2006/relationships/slideLayout" Target="../slideLayouts/slideLayout48.xml"/><Relationship Id="rId17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46.xml"/><Relationship Id="rId15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AutoShape 42"/>
          <p:cNvSpPr>
            <a:spLocks noChangeAspect="1" noChangeArrowheads="1" noTextEdit="1"/>
          </p:cNvSpPr>
          <p:nvPr/>
        </p:nvSpPr>
        <p:spPr bwMode="auto">
          <a:xfrm>
            <a:off x="-2081054" y="-12701"/>
            <a:ext cx="11241148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rgbClr val="414141"/>
              </a:solidFill>
            </a:endParaRPr>
          </a:p>
        </p:txBody>
      </p:sp>
      <p:sp>
        <p:nvSpPr>
          <p:cNvPr id="13" name="Text Placeholder 53"/>
          <p:cNvSpPr>
            <a:spLocks noGrp="1"/>
          </p:cNvSpPr>
          <p:nvPr>
            <p:ph type="body" idx="1"/>
          </p:nvPr>
        </p:nvSpPr>
        <p:spPr>
          <a:xfrm>
            <a:off x="264160" y="967575"/>
            <a:ext cx="8584006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srgbClr val="414141">
                    <a:alpha val="50000"/>
                  </a:srgbClr>
                </a:solidFill>
              </a:rPr>
            </a:fld>
            <a:endParaRPr lang="en-US" sz="800" dirty="0">
              <a:solidFill>
                <a:srgbClr val="414141">
                  <a:alpha val="50000"/>
                </a:srgbClr>
              </a:solidFill>
            </a:endParaRPr>
          </a:p>
        </p:txBody>
      </p:sp>
      <p:grpSp>
        <p:nvGrpSpPr>
          <p:cNvPr id="2" name="グループ化 59"/>
          <p:cNvGrpSpPr/>
          <p:nvPr/>
        </p:nvGrpSpPr>
        <p:grpSpPr>
          <a:xfrm>
            <a:off x="-4" y="818837"/>
            <a:ext cx="9145616" cy="57656"/>
            <a:chOff x="-4" y="739775"/>
            <a:chExt cx="9145616" cy="76874"/>
          </a:xfrm>
        </p:grpSpPr>
        <p:sp>
          <p:nvSpPr>
            <p:cNvPr id="44" name="正方形/長方形 11"/>
            <p:cNvSpPr>
              <a:spLocks noChangeArrowheads="1"/>
            </p:cNvSpPr>
            <p:nvPr/>
          </p:nvSpPr>
          <p:spPr bwMode="auto">
            <a:xfrm>
              <a:off x="1481331" y="739775"/>
              <a:ext cx="7664281" cy="76874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>
                <a:solidFill>
                  <a:prstClr val="white"/>
                </a:solidFill>
              </a:endParaRPr>
            </a:p>
          </p:txBody>
        </p:sp>
        <p:grpSp>
          <p:nvGrpSpPr>
            <p:cNvPr id="3" name="グループ化 62"/>
            <p:cNvGrpSpPr/>
            <p:nvPr userDrawn="1"/>
          </p:nvGrpSpPr>
          <p:grpSpPr>
            <a:xfrm>
              <a:off x="-4" y="739775"/>
              <a:ext cx="1481335" cy="74485"/>
              <a:chOff x="312738" y="2747963"/>
              <a:chExt cx="1970086" cy="109537"/>
            </a:xfrm>
          </p:grpSpPr>
          <p:sp>
            <p:nvSpPr>
              <p:cNvPr id="61" name="正方形/長方形 62"/>
              <p:cNvSpPr/>
              <p:nvPr/>
            </p:nvSpPr>
            <p:spPr bwMode="auto">
              <a:xfrm>
                <a:off x="1298574" y="2747963"/>
                <a:ext cx="984250" cy="109537"/>
              </a:xfrm>
              <a:prstGeom prst="rect">
                <a:avLst/>
              </a:prstGeom>
              <a:solidFill>
                <a:srgbClr val="CC0000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2" name="正方形/長方形 63"/>
              <p:cNvSpPr/>
              <p:nvPr/>
            </p:nvSpPr>
            <p:spPr bwMode="auto">
              <a:xfrm>
                <a:off x="312738" y="2747963"/>
                <a:ext cx="985837" cy="109537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4" name="Group 82"/>
          <p:cNvGrpSpPr/>
          <p:nvPr/>
        </p:nvGrpSpPr>
        <p:grpSpPr>
          <a:xfrm>
            <a:off x="7684913" y="225822"/>
            <a:ext cx="1247904" cy="356665"/>
            <a:chOff x="2751138" y="3262313"/>
            <a:chExt cx="4665662" cy="1333500"/>
          </a:xfrm>
          <a:solidFill>
            <a:schemeClr val="tx1"/>
          </a:solidFill>
        </p:grpSpPr>
        <p:sp>
          <p:nvSpPr>
            <p:cNvPr id="84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4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5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6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7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8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9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0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1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2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3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4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5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6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7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8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9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10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11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12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13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14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15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</p:grpSp>
      <p:sp>
        <p:nvSpPr>
          <p:cNvPr id="40" name="TextBox 39"/>
          <p:cNvSpPr txBox="1"/>
          <p:nvPr userDrawn="1"/>
        </p:nvSpPr>
        <p:spPr>
          <a:xfrm>
            <a:off x="6511951" y="4911221"/>
            <a:ext cx="25923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800" kern="1200" dirty="0" smtClean="0">
                <a:solidFill>
                  <a:schemeClr val="bg2">
                    <a:lumMod val="7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2020 Hitachi Solutions(China).  All rights reserved.</a:t>
            </a:r>
            <a:endParaRPr lang="en-US" altLang="zh-CN" sz="800" kern="1200" dirty="0">
              <a:solidFill>
                <a:schemeClr val="bg2">
                  <a:lumMod val="7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lang="en-US" sz="2400" b="1" kern="1200" cap="none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1305" indent="-281305" algn="l" defTabSz="914400" rtl="0" eaLnBrk="1" latinLnBrk="0" hangingPunct="1">
        <a:lnSpc>
          <a:spcPct val="100000"/>
        </a:lnSpc>
        <a:spcBef>
          <a:spcPts val="1200"/>
        </a:spcBef>
        <a:spcAft>
          <a:spcPts val="600"/>
        </a:spcAft>
        <a:buClr>
          <a:schemeClr val="accent2"/>
        </a:buClr>
        <a:buFont typeface="Wingdings" panose="05000000000000000000" pitchFamily="2" charset="2"/>
        <a:buChar char="§"/>
        <a:defRPr lang="en-US" sz="22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94005" algn="l" defTabSz="914400" rtl="0" eaLnBrk="1" latinLnBrk="0" hangingPunct="1">
        <a:lnSpc>
          <a:spcPct val="95000"/>
        </a:lnSpc>
        <a:spcBef>
          <a:spcPct val="20000"/>
        </a:spcBef>
        <a:spcAft>
          <a:spcPts val="800"/>
        </a:spcAft>
        <a:buFontTx/>
        <a:buChar char="‒"/>
        <a:defRPr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980" indent="-281305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090930" indent="-2349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313180" indent="-2222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7EA29-86B8-4D3F-8889-FFEE7BEB0B9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AutoShape 42"/>
          <p:cNvSpPr>
            <a:spLocks noChangeAspect="1" noChangeArrowheads="1" noTextEdit="1"/>
          </p:cNvSpPr>
          <p:nvPr/>
        </p:nvSpPr>
        <p:spPr bwMode="auto">
          <a:xfrm>
            <a:off x="-2081054" y="-12701"/>
            <a:ext cx="11241148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rgbClr val="414141"/>
              </a:solidFill>
            </a:endParaRPr>
          </a:p>
        </p:txBody>
      </p:sp>
      <p:sp>
        <p:nvSpPr>
          <p:cNvPr id="13" name="Text Placeholder 53"/>
          <p:cNvSpPr>
            <a:spLocks noGrp="1"/>
          </p:cNvSpPr>
          <p:nvPr>
            <p:ph type="body" idx="1"/>
          </p:nvPr>
        </p:nvSpPr>
        <p:spPr>
          <a:xfrm>
            <a:off x="264160" y="967575"/>
            <a:ext cx="8584006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srgbClr val="414141">
                    <a:alpha val="50000"/>
                  </a:srgbClr>
                </a:solidFill>
              </a:rPr>
            </a:fld>
            <a:endParaRPr lang="en-US" sz="800" dirty="0">
              <a:solidFill>
                <a:srgbClr val="414141">
                  <a:alpha val="50000"/>
                </a:srgbClr>
              </a:solidFill>
            </a:endParaRPr>
          </a:p>
        </p:txBody>
      </p:sp>
      <p:grpSp>
        <p:nvGrpSpPr>
          <p:cNvPr id="2" name="グループ化 59"/>
          <p:cNvGrpSpPr/>
          <p:nvPr/>
        </p:nvGrpSpPr>
        <p:grpSpPr>
          <a:xfrm>
            <a:off x="-4" y="818837"/>
            <a:ext cx="9145616" cy="57656"/>
            <a:chOff x="-4" y="739775"/>
            <a:chExt cx="9145616" cy="76874"/>
          </a:xfrm>
        </p:grpSpPr>
        <p:sp>
          <p:nvSpPr>
            <p:cNvPr id="44" name="正方形/長方形 11"/>
            <p:cNvSpPr>
              <a:spLocks noChangeArrowheads="1"/>
            </p:cNvSpPr>
            <p:nvPr/>
          </p:nvSpPr>
          <p:spPr bwMode="auto">
            <a:xfrm>
              <a:off x="1481331" y="739775"/>
              <a:ext cx="7664281" cy="76874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>
                <a:solidFill>
                  <a:prstClr val="white"/>
                </a:solidFill>
              </a:endParaRPr>
            </a:p>
          </p:txBody>
        </p:sp>
        <p:grpSp>
          <p:nvGrpSpPr>
            <p:cNvPr id="3" name="グループ化 62"/>
            <p:cNvGrpSpPr/>
            <p:nvPr userDrawn="1"/>
          </p:nvGrpSpPr>
          <p:grpSpPr>
            <a:xfrm>
              <a:off x="-4" y="739775"/>
              <a:ext cx="1481335" cy="74485"/>
              <a:chOff x="312738" y="2747963"/>
              <a:chExt cx="1970086" cy="109537"/>
            </a:xfrm>
          </p:grpSpPr>
          <p:sp>
            <p:nvSpPr>
              <p:cNvPr id="61" name="正方形/長方形 62"/>
              <p:cNvSpPr/>
              <p:nvPr/>
            </p:nvSpPr>
            <p:spPr bwMode="auto">
              <a:xfrm>
                <a:off x="1298574" y="2747963"/>
                <a:ext cx="984250" cy="109537"/>
              </a:xfrm>
              <a:prstGeom prst="rect">
                <a:avLst/>
              </a:prstGeom>
              <a:solidFill>
                <a:srgbClr val="CC0000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2" name="正方形/長方形 63"/>
              <p:cNvSpPr/>
              <p:nvPr/>
            </p:nvSpPr>
            <p:spPr bwMode="auto">
              <a:xfrm>
                <a:off x="312738" y="2747963"/>
                <a:ext cx="985837" cy="109537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4" name="Group 82"/>
          <p:cNvGrpSpPr/>
          <p:nvPr/>
        </p:nvGrpSpPr>
        <p:grpSpPr>
          <a:xfrm>
            <a:off x="7684913" y="225822"/>
            <a:ext cx="1247904" cy="356665"/>
            <a:chOff x="2751138" y="3262313"/>
            <a:chExt cx="4665662" cy="1333500"/>
          </a:xfrm>
          <a:solidFill>
            <a:schemeClr val="tx1"/>
          </a:solidFill>
        </p:grpSpPr>
        <p:sp>
          <p:nvSpPr>
            <p:cNvPr id="84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4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5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6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7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8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9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0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1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2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3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4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5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6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7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8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9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10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11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12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13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14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15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</p:grpSp>
      <p:sp>
        <p:nvSpPr>
          <p:cNvPr id="40" name="TextBox 39"/>
          <p:cNvSpPr txBox="1"/>
          <p:nvPr userDrawn="1"/>
        </p:nvSpPr>
        <p:spPr>
          <a:xfrm>
            <a:off x="6265088" y="4911221"/>
            <a:ext cx="28392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>
                <a:solidFill>
                  <a:srgbClr val="999999">
                    <a:lumMod val="75000"/>
                    <a:alpha val="50000"/>
                  </a:srgbClr>
                </a:solidFill>
              </a:rPr>
              <a:t>© Hitachi Consulting Corporation 2017. All rights reserved.</a:t>
            </a:r>
            <a:endParaRPr lang="en-US" sz="800" dirty="0">
              <a:solidFill>
                <a:srgbClr val="999999">
                  <a:lumMod val="75000"/>
                  <a:alpha val="50000"/>
                </a:srgb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698" r:id="rId18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lang="en-US" sz="2400" b="1" kern="1200" cap="none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1305" indent="-281305" algn="l" defTabSz="914400" rtl="0" eaLnBrk="1" latinLnBrk="0" hangingPunct="1">
        <a:lnSpc>
          <a:spcPct val="100000"/>
        </a:lnSpc>
        <a:spcBef>
          <a:spcPts val="1200"/>
        </a:spcBef>
        <a:spcAft>
          <a:spcPts val="600"/>
        </a:spcAft>
        <a:buClr>
          <a:schemeClr val="accent2"/>
        </a:buClr>
        <a:buFont typeface="Wingdings" panose="05000000000000000000" pitchFamily="2" charset="2"/>
        <a:buChar char="§"/>
        <a:defRPr lang="en-US" sz="22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94005" algn="l" defTabSz="914400" rtl="0" eaLnBrk="1" latinLnBrk="0" hangingPunct="1">
        <a:lnSpc>
          <a:spcPct val="95000"/>
        </a:lnSpc>
        <a:spcBef>
          <a:spcPct val="20000"/>
        </a:spcBef>
        <a:spcAft>
          <a:spcPts val="800"/>
        </a:spcAft>
        <a:buFontTx/>
        <a:buChar char="‒"/>
        <a:defRPr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980" indent="-281305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090930" indent="-2349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313180" indent="-2222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9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8"/>
          <p:cNvSpPr>
            <a:spLocks noGrp="1"/>
          </p:cNvSpPr>
          <p:nvPr>
            <p:ph type="title"/>
          </p:nvPr>
        </p:nvSpPr>
        <p:spPr/>
        <p:txBody>
          <a:bodyPr vert="horz" lIns="91440" tIns="0" rIns="91440" bIns="0" rtlCol="0" anchor="ctr">
            <a:normAutofit/>
          </a:bodyPr>
          <a:lstStyle/>
          <a:p>
            <a:r>
              <a:rPr lang="zh-CN" altLang="en-US" dirty="0">
                <a:sym typeface="+mn-ea"/>
              </a:rPr>
              <a:t>业务</a:t>
            </a:r>
            <a:r>
              <a:rPr lang="zh-CN" altLang="en-US" dirty="0" smtClean="0">
                <a:sym typeface="+mn-ea"/>
              </a:rPr>
              <a:t>专题</a:t>
            </a:r>
            <a:r>
              <a:rPr lang="en-US" altLang="zh-CN" dirty="0">
                <a:sym typeface="+mn-ea"/>
              </a:rPr>
              <a:t>3</a:t>
            </a:r>
            <a:r>
              <a:rPr lang="en-US" altLang="zh-CN" dirty="0" smtClean="0">
                <a:sym typeface="+mn-ea"/>
              </a:rPr>
              <a:t>—— 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AI</a:t>
            </a:r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</a:rPr>
              <a:t>算法方案调用策略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5" name="矩形 264"/>
          <p:cNvSpPr/>
          <p:nvPr/>
        </p:nvSpPr>
        <p:spPr>
          <a:xfrm>
            <a:off x="494004" y="3778607"/>
            <a:ext cx="1129603" cy="3293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anchor="ctr">
            <a:noAutofit/>
          </a:bodyPr>
          <a:lstStyle/>
          <a:p>
            <a:pPr algn="ctr"/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AI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方案</a:t>
            </a:r>
            <a:endParaRPr lang="zh-CN" altLang="en-US" sz="1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6" name="矩形 265"/>
          <p:cNvSpPr/>
          <p:nvPr/>
        </p:nvSpPr>
        <p:spPr>
          <a:xfrm>
            <a:off x="494004" y="4442459"/>
            <a:ext cx="1129603" cy="3293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anchor="ctr">
            <a:no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数据</a:t>
            </a:r>
            <a:endParaRPr lang="zh-CN" altLang="en-US" sz="1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0" name="矩形 269"/>
          <p:cNvSpPr/>
          <p:nvPr/>
        </p:nvSpPr>
        <p:spPr>
          <a:xfrm>
            <a:off x="494004" y="2518012"/>
            <a:ext cx="1129603" cy="3293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anchor="ctr">
            <a:noAutofit/>
          </a:bodyPr>
          <a:lstStyle/>
          <a:p>
            <a:pPr algn="ctr"/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策略模型</a:t>
            </a:r>
            <a:endParaRPr lang="zh-CN" altLang="en-US" sz="1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1" name="矩形 270"/>
          <p:cNvSpPr/>
          <p:nvPr/>
        </p:nvSpPr>
        <p:spPr>
          <a:xfrm>
            <a:off x="494004" y="1077804"/>
            <a:ext cx="1129603" cy="3293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anchor="ctr">
            <a:noAutofit/>
          </a:bodyPr>
          <a:lstStyle/>
          <a:p>
            <a:pPr algn="ctr"/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效果评估</a:t>
            </a:r>
            <a:endParaRPr lang="zh-CN" altLang="en-US" sz="1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80" name="直接连接符 279"/>
          <p:cNvCxnSpPr/>
          <p:nvPr/>
        </p:nvCxnSpPr>
        <p:spPr>
          <a:xfrm>
            <a:off x="292100" y="1545622"/>
            <a:ext cx="848233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直接连接符 280"/>
          <p:cNvCxnSpPr/>
          <p:nvPr/>
        </p:nvCxnSpPr>
        <p:spPr>
          <a:xfrm>
            <a:off x="292100" y="3740310"/>
            <a:ext cx="848233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接连接符 281"/>
          <p:cNvCxnSpPr/>
          <p:nvPr/>
        </p:nvCxnSpPr>
        <p:spPr>
          <a:xfrm>
            <a:off x="292100" y="4145069"/>
            <a:ext cx="848233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1809753" y="1596009"/>
            <a:ext cx="2337877" cy="20597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ctr"/>
            <a:r>
              <a:rPr lang="zh-CN" altLang="en-US" sz="1050" dirty="0">
                <a:solidFill>
                  <a:schemeClr val="tx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策略模型探索</a:t>
            </a:r>
            <a:endParaRPr lang="zh-CN" altLang="en-US" sz="1050" dirty="0">
              <a:solidFill>
                <a:schemeClr val="tx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159545" y="2224256"/>
            <a:ext cx="1519438" cy="136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ctr"/>
            <a:r>
              <a:rPr lang="zh-CN" altLang="en-US" sz="1000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模型训练</a:t>
            </a:r>
            <a:endParaRPr lang="zh-CN" altLang="en-US" sz="1000" dirty="0">
              <a:solidFill>
                <a:schemeClr val="tx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55869" y="2525732"/>
            <a:ext cx="1100303" cy="1805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900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策略模型</a:t>
            </a:r>
            <a:r>
              <a:rPr lang="en-US" altLang="zh-CN" sz="900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endParaRPr lang="zh-CN" altLang="en-US" sz="900" dirty="0">
              <a:solidFill>
                <a:schemeClr val="tx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355869" y="2777844"/>
            <a:ext cx="1100303" cy="1805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900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策略模型</a:t>
            </a:r>
            <a:r>
              <a:rPr lang="en-US" altLang="zh-CN" sz="900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zh-CN" altLang="en-US" sz="900" dirty="0">
              <a:solidFill>
                <a:schemeClr val="tx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159544" y="1881454"/>
            <a:ext cx="1519439" cy="2994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000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模型评估</a:t>
            </a:r>
            <a:endParaRPr lang="zh-CN" altLang="en-US" sz="1000" dirty="0">
              <a:solidFill>
                <a:schemeClr val="tx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355869" y="3282069"/>
            <a:ext cx="1100303" cy="1805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900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策略模型</a:t>
            </a:r>
            <a:r>
              <a:rPr lang="en-US" altLang="zh-CN" sz="900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n</a:t>
            </a:r>
            <a:endParaRPr lang="zh-CN" altLang="en-US" sz="900" dirty="0">
              <a:solidFill>
                <a:schemeClr val="tx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1" name="曲线连接符 10"/>
          <p:cNvCxnSpPr>
            <a:stCxn id="5" idx="1"/>
            <a:endCxn id="9" idx="1"/>
          </p:cNvCxnSpPr>
          <p:nvPr/>
        </p:nvCxnSpPr>
        <p:spPr>
          <a:xfrm rot="10800000">
            <a:off x="2159545" y="2031162"/>
            <a:ext cx="1" cy="877095"/>
          </a:xfrm>
          <a:prstGeom prst="curvedConnector3">
            <a:avLst>
              <a:gd name="adj1" fmla="val 22860100000"/>
            </a:avLst>
          </a:prstGeom>
          <a:ln w="28575">
            <a:solidFill>
              <a:schemeClr val="bg1">
                <a:lumMod val="6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曲线连接符 12"/>
          <p:cNvCxnSpPr>
            <a:stCxn id="9" idx="3"/>
            <a:endCxn id="5" idx="3"/>
          </p:cNvCxnSpPr>
          <p:nvPr/>
        </p:nvCxnSpPr>
        <p:spPr>
          <a:xfrm>
            <a:off x="3678983" y="2031161"/>
            <a:ext cx="13618" cy="877095"/>
          </a:xfrm>
          <a:prstGeom prst="curvedConnector3">
            <a:avLst>
              <a:gd name="adj1" fmla="val 1800000"/>
            </a:avLst>
          </a:prstGeom>
          <a:ln w="28575">
            <a:solidFill>
              <a:schemeClr val="bg1">
                <a:lumMod val="6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2355869" y="3029956"/>
            <a:ext cx="1100303" cy="1805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900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….</a:t>
            </a:r>
            <a:endParaRPr lang="zh-CN" altLang="en-US" sz="900" dirty="0">
              <a:solidFill>
                <a:schemeClr val="tx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697520" y="1596008"/>
            <a:ext cx="1932130" cy="20605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ctr"/>
            <a:r>
              <a:rPr lang="zh-CN" altLang="en-US" sz="1050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策略模型应用</a:t>
            </a:r>
            <a:endParaRPr lang="zh-CN" altLang="en-US" sz="1050" dirty="0">
              <a:solidFill>
                <a:schemeClr val="tx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934965" y="1875276"/>
            <a:ext cx="1545380" cy="2952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000" dirty="0">
                <a:solidFill>
                  <a:schemeClr val="tx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模型</a:t>
            </a:r>
            <a:r>
              <a:rPr lang="zh-CN" altLang="en-US" sz="1000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评估</a:t>
            </a:r>
            <a:endParaRPr lang="zh-CN" altLang="en-US" sz="1000" dirty="0">
              <a:solidFill>
                <a:schemeClr val="tx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934965" y="2224256"/>
            <a:ext cx="1545380" cy="136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ctr"/>
            <a:r>
              <a:rPr lang="zh-CN" altLang="en-US" sz="1000" dirty="0">
                <a:solidFill>
                  <a:schemeClr val="tx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模型应用</a:t>
            </a:r>
            <a:endParaRPr lang="zh-CN" altLang="en-US" sz="1000" dirty="0">
              <a:solidFill>
                <a:schemeClr val="tx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809751" y="909295"/>
            <a:ext cx="6819897" cy="58566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ctr"/>
            <a:r>
              <a:rPr lang="zh-CN" altLang="en-US" sz="1050" dirty="0">
                <a:solidFill>
                  <a:schemeClr val="tx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效果</a:t>
            </a:r>
            <a:r>
              <a:rPr lang="zh-CN" altLang="en-US" sz="1050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评估</a:t>
            </a:r>
            <a:endParaRPr lang="zh-CN" altLang="en-US" sz="1050" dirty="0">
              <a:solidFill>
                <a:schemeClr val="tx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48" name="直接连接符 47"/>
          <p:cNvCxnSpPr>
            <a:stCxn id="9" idx="0"/>
          </p:cNvCxnSpPr>
          <p:nvPr/>
        </p:nvCxnSpPr>
        <p:spPr>
          <a:xfrm flipV="1">
            <a:off x="2919264" y="1480684"/>
            <a:ext cx="0" cy="400770"/>
          </a:xfrm>
          <a:prstGeom prst="line">
            <a:avLst/>
          </a:prstGeom>
          <a:ln w="28575">
            <a:solidFill>
              <a:schemeClr val="tx1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/>
          <p:nvPr/>
        </p:nvCxnSpPr>
        <p:spPr>
          <a:xfrm flipV="1">
            <a:off x="4147630" y="3277741"/>
            <a:ext cx="411954" cy="3"/>
          </a:xfrm>
          <a:prstGeom prst="line">
            <a:avLst/>
          </a:prstGeom>
          <a:ln w="28575">
            <a:solidFill>
              <a:schemeClr val="tx1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/>
          <p:cNvCxnSpPr/>
          <p:nvPr/>
        </p:nvCxnSpPr>
        <p:spPr>
          <a:xfrm>
            <a:off x="6316067" y="3277741"/>
            <a:ext cx="381453" cy="2"/>
          </a:xfrm>
          <a:prstGeom prst="line">
            <a:avLst/>
          </a:prstGeom>
          <a:ln w="28575">
            <a:solidFill>
              <a:schemeClr val="tx1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圆角矩形 106"/>
          <p:cNvSpPr/>
          <p:nvPr/>
        </p:nvSpPr>
        <p:spPr>
          <a:xfrm>
            <a:off x="4559585" y="3055728"/>
            <a:ext cx="1756482" cy="44402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050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最优策略模型</a:t>
            </a:r>
            <a:endParaRPr lang="zh-CN" altLang="en-US" sz="1050" dirty="0">
              <a:solidFill>
                <a:schemeClr val="tx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0" name="矩形 189"/>
          <p:cNvSpPr/>
          <p:nvPr/>
        </p:nvSpPr>
        <p:spPr>
          <a:xfrm>
            <a:off x="4544334" y="1590861"/>
            <a:ext cx="1756482" cy="13329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ctr"/>
            <a:r>
              <a:rPr lang="zh-CN" altLang="en-US" sz="1050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业务管理</a:t>
            </a:r>
            <a:endParaRPr lang="zh-CN" altLang="en-US" sz="1050" dirty="0">
              <a:solidFill>
                <a:schemeClr val="tx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1" name="矩形 190"/>
          <p:cNvSpPr/>
          <p:nvPr/>
        </p:nvSpPr>
        <p:spPr>
          <a:xfrm>
            <a:off x="4662256" y="1833814"/>
            <a:ext cx="1519438" cy="2994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000" dirty="0">
                <a:solidFill>
                  <a:schemeClr val="tx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指标目标设定</a:t>
            </a:r>
            <a:endParaRPr lang="zh-CN" altLang="en-US" sz="1000" dirty="0">
              <a:solidFill>
                <a:schemeClr val="tx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2" name="矩形 191"/>
          <p:cNvSpPr/>
          <p:nvPr/>
        </p:nvSpPr>
        <p:spPr>
          <a:xfrm>
            <a:off x="4654033" y="2189404"/>
            <a:ext cx="1519438" cy="2994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000" dirty="0">
                <a:solidFill>
                  <a:schemeClr val="tx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指标约束设定</a:t>
            </a:r>
            <a:endParaRPr lang="zh-CN" altLang="en-US" sz="1000" dirty="0">
              <a:solidFill>
                <a:schemeClr val="tx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94" name="直接连接符 193"/>
          <p:cNvCxnSpPr>
            <a:stCxn id="190" idx="3"/>
          </p:cNvCxnSpPr>
          <p:nvPr/>
        </p:nvCxnSpPr>
        <p:spPr>
          <a:xfrm flipV="1">
            <a:off x="6300816" y="2253459"/>
            <a:ext cx="396704" cy="3863"/>
          </a:xfrm>
          <a:prstGeom prst="line">
            <a:avLst/>
          </a:prstGeom>
          <a:ln w="28575">
            <a:solidFill>
              <a:schemeClr val="tx1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接连接符 230"/>
          <p:cNvCxnSpPr>
            <a:stCxn id="24" idx="0"/>
          </p:cNvCxnSpPr>
          <p:nvPr/>
        </p:nvCxnSpPr>
        <p:spPr>
          <a:xfrm flipH="1" flipV="1">
            <a:off x="7694684" y="1486326"/>
            <a:ext cx="0" cy="388950"/>
          </a:xfrm>
          <a:prstGeom prst="line">
            <a:avLst/>
          </a:prstGeom>
          <a:ln w="28575">
            <a:solidFill>
              <a:schemeClr val="tx1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接连接符 244"/>
          <p:cNvCxnSpPr/>
          <p:nvPr/>
        </p:nvCxnSpPr>
        <p:spPr>
          <a:xfrm flipV="1">
            <a:off x="3678983" y="3656517"/>
            <a:ext cx="0" cy="233479"/>
          </a:xfrm>
          <a:prstGeom prst="line">
            <a:avLst/>
          </a:prstGeom>
          <a:ln w="28575">
            <a:solidFill>
              <a:schemeClr val="tx1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接连接符 245"/>
          <p:cNvCxnSpPr/>
          <p:nvPr/>
        </p:nvCxnSpPr>
        <p:spPr>
          <a:xfrm flipV="1">
            <a:off x="7056468" y="3656517"/>
            <a:ext cx="0" cy="233479"/>
          </a:xfrm>
          <a:prstGeom prst="line">
            <a:avLst/>
          </a:prstGeom>
          <a:ln w="28575">
            <a:solidFill>
              <a:schemeClr val="tx1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直接连接符 271"/>
          <p:cNvCxnSpPr/>
          <p:nvPr/>
        </p:nvCxnSpPr>
        <p:spPr>
          <a:xfrm flipV="1">
            <a:off x="2159544" y="3656517"/>
            <a:ext cx="0" cy="610069"/>
          </a:xfrm>
          <a:prstGeom prst="line">
            <a:avLst/>
          </a:prstGeom>
          <a:ln w="28575">
            <a:solidFill>
              <a:schemeClr val="tx1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接连接符 274"/>
          <p:cNvCxnSpPr/>
          <p:nvPr/>
        </p:nvCxnSpPr>
        <p:spPr>
          <a:xfrm flipV="1">
            <a:off x="8290540" y="3656517"/>
            <a:ext cx="0" cy="610069"/>
          </a:xfrm>
          <a:prstGeom prst="line">
            <a:avLst/>
          </a:prstGeom>
          <a:ln w="28575">
            <a:solidFill>
              <a:schemeClr val="tx1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流程图: 终止 152"/>
          <p:cNvSpPr/>
          <p:nvPr/>
        </p:nvSpPr>
        <p:spPr>
          <a:xfrm>
            <a:off x="2890659" y="3815909"/>
            <a:ext cx="4658081" cy="283729"/>
          </a:xfrm>
          <a:prstGeom prst="flowChartTerminator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05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AI</a:t>
            </a:r>
            <a:r>
              <a:rPr lang="zh-CN" altLang="en-US" sz="105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算法方案池</a:t>
            </a:r>
            <a:r>
              <a:rPr lang="zh-CN" altLang="en-US" sz="105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zh-CN" altLang="en-US" sz="105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推荐等）</a:t>
            </a:r>
            <a:endParaRPr lang="zh-CN" altLang="en-US" sz="105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9" name="矩形 258"/>
          <p:cNvSpPr/>
          <p:nvPr/>
        </p:nvSpPr>
        <p:spPr>
          <a:xfrm>
            <a:off x="1809750" y="4202878"/>
            <a:ext cx="6819897" cy="83648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ctr"/>
            <a:endParaRPr lang="zh-CN" altLang="en-US" sz="1050" dirty="0">
              <a:solidFill>
                <a:schemeClr val="tx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2020874" y="4259207"/>
            <a:ext cx="3203868" cy="695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ctr"/>
            <a:r>
              <a:rPr lang="zh-CN" altLang="en-US" sz="1050" dirty="0">
                <a:solidFill>
                  <a:schemeClr val="tx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评估数据</a:t>
            </a:r>
            <a:endParaRPr lang="zh-CN" altLang="en-US" sz="1050" dirty="0">
              <a:solidFill>
                <a:schemeClr val="tx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4" name="流程图: 磁盘 163"/>
          <p:cNvSpPr/>
          <p:nvPr/>
        </p:nvSpPr>
        <p:spPr>
          <a:xfrm>
            <a:off x="2365072" y="4509076"/>
            <a:ext cx="1158025" cy="417418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800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评估指标</a:t>
            </a:r>
            <a:endParaRPr lang="en-US" altLang="zh-CN" sz="800" dirty="0" smtClean="0">
              <a:solidFill>
                <a:schemeClr val="tx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800" dirty="0">
                <a:solidFill>
                  <a:schemeClr val="tx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历史</a:t>
            </a:r>
            <a:r>
              <a:rPr lang="zh-CN" altLang="en-US" sz="800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数据</a:t>
            </a:r>
            <a:endParaRPr lang="zh-CN" altLang="en-US" sz="800" dirty="0">
              <a:solidFill>
                <a:schemeClr val="tx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5" name="流程图: 磁盘 164"/>
          <p:cNvSpPr/>
          <p:nvPr/>
        </p:nvSpPr>
        <p:spPr>
          <a:xfrm>
            <a:off x="3833800" y="4509076"/>
            <a:ext cx="1158025" cy="417418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800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方案效果</a:t>
            </a:r>
            <a:endParaRPr lang="en-US" altLang="zh-CN" sz="800" dirty="0" smtClean="0">
              <a:solidFill>
                <a:schemeClr val="tx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800" dirty="0">
                <a:solidFill>
                  <a:schemeClr val="tx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统计</a:t>
            </a:r>
            <a:r>
              <a:rPr lang="zh-CN" altLang="en-US" sz="800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数据</a:t>
            </a:r>
            <a:endParaRPr lang="zh-CN" altLang="en-US" sz="800" dirty="0">
              <a:solidFill>
                <a:schemeClr val="tx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5" name="矩形 254"/>
          <p:cNvSpPr/>
          <p:nvPr/>
        </p:nvSpPr>
        <p:spPr>
          <a:xfrm>
            <a:off x="5356520" y="4266586"/>
            <a:ext cx="3203868" cy="6889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ctr"/>
            <a:r>
              <a:rPr lang="zh-CN" altLang="en-US" sz="1050" dirty="0">
                <a:solidFill>
                  <a:schemeClr val="tx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业务数据</a:t>
            </a:r>
            <a:endParaRPr lang="zh-CN" altLang="en-US" sz="1050" dirty="0">
              <a:solidFill>
                <a:schemeClr val="tx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6" name="流程图: 磁盘 255"/>
          <p:cNvSpPr/>
          <p:nvPr/>
        </p:nvSpPr>
        <p:spPr>
          <a:xfrm>
            <a:off x="5716500" y="4509076"/>
            <a:ext cx="1158025" cy="417418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900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场景</a:t>
            </a:r>
            <a:r>
              <a:rPr lang="en-US" altLang="zh-CN" sz="900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900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菜单</a:t>
            </a:r>
            <a:r>
              <a:rPr lang="en-US" altLang="zh-CN" sz="900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900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风控等</a:t>
            </a:r>
            <a:endParaRPr lang="zh-CN" altLang="en-US" sz="900" dirty="0">
              <a:solidFill>
                <a:schemeClr val="tx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7" name="流程图: 磁盘 256"/>
          <p:cNvSpPr/>
          <p:nvPr/>
        </p:nvSpPr>
        <p:spPr>
          <a:xfrm>
            <a:off x="7119867" y="4509076"/>
            <a:ext cx="1158025" cy="417418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900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流量</a:t>
            </a:r>
            <a:r>
              <a:rPr lang="en-US" altLang="zh-CN" sz="900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900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区域</a:t>
            </a:r>
            <a:r>
              <a:rPr lang="en-US" altLang="zh-CN" sz="900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900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人群等</a:t>
            </a:r>
            <a:endParaRPr lang="zh-CN" altLang="en-US" sz="900" dirty="0">
              <a:solidFill>
                <a:schemeClr val="tx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913517" y="1186981"/>
            <a:ext cx="6610743" cy="247450"/>
            <a:chOff x="2094846" y="1203457"/>
            <a:chExt cx="7678725" cy="247450"/>
          </a:xfrm>
        </p:grpSpPr>
        <p:sp>
          <p:nvSpPr>
            <p:cNvPr id="30" name="矩形 29"/>
            <p:cNvSpPr/>
            <p:nvPr/>
          </p:nvSpPr>
          <p:spPr>
            <a:xfrm>
              <a:off x="2094846" y="1203457"/>
              <a:ext cx="1479617" cy="247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zh-CN" altLang="en-US" sz="1000" dirty="0" smtClean="0">
                  <a:solidFill>
                    <a:schemeClr val="tx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单一指标比较</a:t>
              </a:r>
              <a:endParaRPr lang="zh-CN" altLang="en-US" sz="1000" dirty="0">
                <a:solidFill>
                  <a:schemeClr val="tx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3644623" y="1203457"/>
              <a:ext cx="1479617" cy="247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zh-CN" altLang="en-US" sz="1000" dirty="0" smtClean="0">
                  <a:solidFill>
                    <a:schemeClr val="tx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复合指标比较</a:t>
              </a:r>
              <a:endParaRPr lang="zh-CN" altLang="en-US" sz="1000" dirty="0">
                <a:solidFill>
                  <a:schemeClr val="tx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77" name="矩形 276"/>
            <p:cNvSpPr/>
            <p:nvPr/>
          </p:nvSpPr>
          <p:spPr>
            <a:xfrm>
              <a:off x="5194400" y="1203457"/>
              <a:ext cx="1479617" cy="247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zh-CN" altLang="en-US" sz="1000" dirty="0" smtClean="0">
                  <a:solidFill>
                    <a:schemeClr val="tx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按流量划分比较</a:t>
              </a:r>
              <a:endParaRPr lang="zh-CN" altLang="en-US" sz="1000" dirty="0">
                <a:solidFill>
                  <a:schemeClr val="tx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78" name="矩形 277"/>
            <p:cNvSpPr/>
            <p:nvPr/>
          </p:nvSpPr>
          <p:spPr>
            <a:xfrm>
              <a:off x="6744177" y="1203457"/>
              <a:ext cx="1479617" cy="247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zh-CN" altLang="en-US" sz="1000" dirty="0" smtClean="0">
                  <a:solidFill>
                    <a:schemeClr val="tx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按场景划分比较</a:t>
              </a:r>
              <a:endParaRPr lang="zh-CN" altLang="en-US" sz="1000" dirty="0">
                <a:solidFill>
                  <a:schemeClr val="tx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8293954" y="1203457"/>
              <a:ext cx="1479617" cy="247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zh-CN" altLang="en-US" sz="1000" dirty="0" smtClean="0">
                  <a:solidFill>
                    <a:schemeClr val="tx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按策略比较</a:t>
              </a:r>
              <a:endParaRPr lang="zh-CN" altLang="en-US" sz="1000" dirty="0">
                <a:solidFill>
                  <a:schemeClr val="tx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54" name="矩形 53"/>
          <p:cNvSpPr/>
          <p:nvPr/>
        </p:nvSpPr>
        <p:spPr>
          <a:xfrm>
            <a:off x="4654033" y="2544994"/>
            <a:ext cx="1519438" cy="2994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000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优先级设定</a:t>
            </a:r>
            <a:endParaRPr lang="zh-CN" altLang="en-US" sz="1000" dirty="0">
              <a:solidFill>
                <a:schemeClr val="tx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2" name="图片 5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72377" y="2473346"/>
            <a:ext cx="1475904" cy="115200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8"/>
          <p:cNvSpPr>
            <a:spLocks noGrp="1"/>
          </p:cNvSpPr>
          <p:nvPr>
            <p:ph type="title"/>
          </p:nvPr>
        </p:nvSpPr>
        <p:spPr/>
        <p:txBody>
          <a:bodyPr vert="horz" lIns="91440" tIns="0" rIns="91440" bIns="0" rtlCol="0" anchor="ctr">
            <a:normAutofit/>
          </a:bodyPr>
          <a:lstStyle/>
          <a:p>
            <a:r>
              <a:rPr lang="zh-CN" altLang="en-US" dirty="0">
                <a:sym typeface="+mn-ea"/>
              </a:rPr>
              <a:t>业务</a:t>
            </a:r>
            <a:r>
              <a:rPr lang="zh-CN" altLang="en-US" dirty="0" smtClean="0">
                <a:sym typeface="+mn-ea"/>
              </a:rPr>
              <a:t>专题</a:t>
            </a:r>
            <a:r>
              <a:rPr lang="en-US" altLang="zh-CN" dirty="0">
                <a:sym typeface="+mn-ea"/>
              </a:rPr>
              <a:t>3</a:t>
            </a:r>
            <a:r>
              <a:rPr lang="en-US" altLang="zh-CN" dirty="0" smtClean="0">
                <a:sym typeface="+mn-ea"/>
              </a:rPr>
              <a:t>——</a:t>
            </a:r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</a:rPr>
              <a:t>策略模型实施方式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7" name="圆角矩形 106"/>
          <p:cNvSpPr/>
          <p:nvPr/>
        </p:nvSpPr>
        <p:spPr>
          <a:xfrm>
            <a:off x="3799372" y="1550470"/>
            <a:ext cx="2472236" cy="2198429"/>
          </a:xfrm>
          <a:prstGeom prst="roundRect">
            <a:avLst>
              <a:gd name="adj" fmla="val 5825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ctr"/>
            <a:r>
              <a:rPr lang="zh-CN" altLang="en-US" sz="1200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策略模型</a:t>
            </a:r>
            <a:endParaRPr lang="zh-CN" altLang="en-US" sz="1200" dirty="0">
              <a:solidFill>
                <a:schemeClr val="tx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72" name="直接连接符 271"/>
          <p:cNvCxnSpPr/>
          <p:nvPr/>
        </p:nvCxnSpPr>
        <p:spPr>
          <a:xfrm>
            <a:off x="3274983" y="2704619"/>
            <a:ext cx="524389" cy="0"/>
          </a:xfrm>
          <a:prstGeom prst="line">
            <a:avLst/>
          </a:prstGeom>
          <a:ln w="38100">
            <a:solidFill>
              <a:schemeClr val="tx1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流程图: 终止 152"/>
          <p:cNvSpPr/>
          <p:nvPr/>
        </p:nvSpPr>
        <p:spPr>
          <a:xfrm>
            <a:off x="3625847" y="4011120"/>
            <a:ext cx="2819284" cy="526759"/>
          </a:xfrm>
          <a:prstGeom prst="flowChartTerminator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AI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算法方案池</a:t>
            </a:r>
            <a:endParaRPr lang="zh-CN" altLang="en-US" sz="1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4048899" y="2059119"/>
            <a:ext cx="1973162" cy="4213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100" dirty="0">
                <a:solidFill>
                  <a:schemeClr val="tx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依</a:t>
            </a:r>
            <a:r>
              <a:rPr lang="zh-CN" altLang="en-US" sz="1100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规则选择方案</a:t>
            </a:r>
            <a:endParaRPr lang="zh-CN" altLang="en-US" sz="1100" dirty="0">
              <a:solidFill>
                <a:schemeClr val="tx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4048899" y="2596227"/>
            <a:ext cx="1973162" cy="4213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100" dirty="0">
                <a:solidFill>
                  <a:schemeClr val="tx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方案</a:t>
            </a:r>
            <a:r>
              <a:rPr lang="zh-CN" altLang="en-US" sz="1100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查找表</a:t>
            </a:r>
            <a:endParaRPr lang="zh-CN" altLang="en-US" sz="1100" dirty="0">
              <a:solidFill>
                <a:schemeClr val="tx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4048899" y="3122508"/>
            <a:ext cx="1973162" cy="4149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100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学习模型</a:t>
            </a:r>
            <a:endParaRPr lang="zh-CN" altLang="en-US" sz="1100" dirty="0">
              <a:solidFill>
                <a:schemeClr val="tx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89" name="直接连接符 88"/>
          <p:cNvCxnSpPr/>
          <p:nvPr/>
        </p:nvCxnSpPr>
        <p:spPr>
          <a:xfrm flipV="1">
            <a:off x="5048189" y="3748899"/>
            <a:ext cx="1" cy="262221"/>
          </a:xfrm>
          <a:prstGeom prst="line">
            <a:avLst/>
          </a:prstGeom>
          <a:ln w="38100">
            <a:solidFill>
              <a:schemeClr val="tx1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/>
          <p:cNvSpPr/>
          <p:nvPr/>
        </p:nvSpPr>
        <p:spPr>
          <a:xfrm>
            <a:off x="6650303" y="1060757"/>
            <a:ext cx="2262203" cy="370571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ctr"/>
            <a:r>
              <a:rPr lang="zh-CN" altLang="en-US" sz="1200" dirty="0">
                <a:solidFill>
                  <a:schemeClr val="tx1">
                    <a:lumMod val="50000"/>
                  </a:schemeClr>
                </a:solidFill>
                <a:latin typeface="微软雅黑" panose="020B0503020204020204" charset="-122"/>
                <a:ea typeface="宋体" charset="0"/>
              </a:rPr>
              <a:t>接口调用</a:t>
            </a:r>
            <a:endParaRPr lang="zh-CN" altLang="en-US" sz="1200" dirty="0">
              <a:solidFill>
                <a:schemeClr val="tx1">
                  <a:lumMod val="50000"/>
                </a:schemeClr>
              </a:solidFill>
              <a:latin typeface="微软雅黑" panose="020B0503020204020204" charset="-122"/>
              <a:ea typeface="宋体" charset="0"/>
            </a:endParaRPr>
          </a:p>
        </p:txBody>
      </p:sp>
      <p:cxnSp>
        <p:nvCxnSpPr>
          <p:cNvPr id="108" name="直接连接符 107"/>
          <p:cNvCxnSpPr/>
          <p:nvPr/>
        </p:nvCxnSpPr>
        <p:spPr>
          <a:xfrm>
            <a:off x="6277193" y="2704619"/>
            <a:ext cx="373110" cy="0"/>
          </a:xfrm>
          <a:prstGeom prst="line">
            <a:avLst/>
          </a:prstGeom>
          <a:ln w="38100">
            <a:solidFill>
              <a:schemeClr val="tx1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矩形 189"/>
          <p:cNvSpPr/>
          <p:nvPr/>
        </p:nvSpPr>
        <p:spPr>
          <a:xfrm>
            <a:off x="264159" y="1060757"/>
            <a:ext cx="3017863" cy="374492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ctr"/>
            <a:r>
              <a:rPr lang="zh-CN" altLang="en-US" sz="1200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输入参数</a:t>
            </a:r>
            <a:endParaRPr lang="zh-CN" altLang="en-US" sz="1200" dirty="0">
              <a:solidFill>
                <a:schemeClr val="tx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1" name="矩形 190"/>
          <p:cNvSpPr/>
          <p:nvPr/>
        </p:nvSpPr>
        <p:spPr>
          <a:xfrm>
            <a:off x="376514" y="2596681"/>
            <a:ext cx="2722277" cy="9649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ctr"/>
            <a:r>
              <a:rPr lang="zh-CN" altLang="en-US" sz="1200" dirty="0">
                <a:solidFill>
                  <a:schemeClr val="tx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流量</a:t>
            </a:r>
            <a:r>
              <a:rPr lang="zh-CN" altLang="en-US" sz="1200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范围</a:t>
            </a:r>
            <a:r>
              <a:rPr lang="en-US" altLang="zh-CN" sz="1200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zh-CN" altLang="en-US" sz="1200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分颗粒度</a:t>
            </a:r>
            <a:r>
              <a:rPr lang="en-US" altLang="zh-CN" sz="1200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  <a:endParaRPr lang="zh-CN" altLang="en-US" sz="1200" dirty="0">
              <a:solidFill>
                <a:schemeClr val="tx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2" name="矩形 191"/>
          <p:cNvSpPr/>
          <p:nvPr/>
        </p:nvSpPr>
        <p:spPr>
          <a:xfrm>
            <a:off x="362386" y="3668273"/>
            <a:ext cx="2737090" cy="1005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ctr"/>
            <a:r>
              <a:rPr lang="zh-CN" altLang="en-US" sz="1200" dirty="0">
                <a:solidFill>
                  <a:schemeClr val="tx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场景</a:t>
            </a:r>
            <a:r>
              <a:rPr lang="zh-CN" altLang="en-US" sz="1200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范围</a:t>
            </a:r>
            <a:r>
              <a:rPr lang="en-US" altLang="zh-CN" sz="1200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zh-CN" altLang="en-US" sz="1200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分级</a:t>
            </a:r>
            <a:r>
              <a:rPr lang="en-US" altLang="zh-CN" sz="1200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  <a:endParaRPr lang="zh-CN" altLang="en-US" sz="1200" dirty="0">
              <a:solidFill>
                <a:schemeClr val="tx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376514" y="1544320"/>
            <a:ext cx="2722277" cy="9507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ctr"/>
            <a:r>
              <a:rPr lang="zh-CN" altLang="en-US" sz="1200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业务指标</a:t>
            </a:r>
            <a:r>
              <a:rPr lang="en-US" altLang="zh-CN" sz="1200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zh-CN" altLang="en-US" sz="1200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分维度</a:t>
            </a:r>
            <a:r>
              <a:rPr lang="en-US" altLang="zh-CN" sz="1200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  <a:endParaRPr lang="zh-CN" altLang="en-US" sz="1200" dirty="0">
              <a:solidFill>
                <a:schemeClr val="tx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66765" y="1959973"/>
            <a:ext cx="2507901" cy="2597644"/>
            <a:chOff x="582851" y="1959973"/>
            <a:chExt cx="1969824" cy="2597644"/>
          </a:xfrm>
        </p:grpSpPr>
        <p:sp>
          <p:nvSpPr>
            <p:cNvPr id="82" name="矩形 81"/>
            <p:cNvSpPr/>
            <p:nvPr/>
          </p:nvSpPr>
          <p:spPr>
            <a:xfrm>
              <a:off x="582851" y="4089454"/>
              <a:ext cx="615381" cy="4681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zh-CN" altLang="en-US" sz="1000" dirty="0" smtClean="0">
                  <a:solidFill>
                    <a:schemeClr val="tx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菜单</a:t>
              </a:r>
              <a:r>
                <a:rPr lang="en-US" altLang="zh-CN" sz="1000" dirty="0" smtClean="0">
                  <a:solidFill>
                    <a:schemeClr val="tx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/TU/</a:t>
              </a:r>
              <a:r>
                <a:rPr lang="zh-CN" altLang="en-US" sz="1000" dirty="0" smtClean="0">
                  <a:solidFill>
                    <a:schemeClr val="tx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风控</a:t>
              </a:r>
              <a:r>
                <a:rPr lang="zh-CN" altLang="en-US" sz="1000" dirty="0">
                  <a:solidFill>
                    <a:schemeClr val="tx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类</a:t>
              </a:r>
              <a:endParaRPr lang="en-US" altLang="zh-CN" sz="1000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>
              <a:off x="1260073" y="4089454"/>
              <a:ext cx="615381" cy="4681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zh-CN" altLang="en-US" sz="1000" dirty="0" smtClean="0">
                  <a:solidFill>
                    <a:schemeClr val="tx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菜单子类型</a:t>
              </a:r>
              <a:endParaRPr lang="zh-CN" altLang="en-US" sz="1000" dirty="0">
                <a:solidFill>
                  <a:schemeClr val="tx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>
              <a:off x="1937294" y="4086918"/>
              <a:ext cx="615381" cy="4681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zh-CN" altLang="en-US" sz="1000" dirty="0" smtClean="0">
                  <a:solidFill>
                    <a:schemeClr val="tx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具体菜单</a:t>
              </a:r>
              <a:r>
                <a:rPr lang="en-US" altLang="zh-CN" sz="1000" dirty="0" smtClean="0">
                  <a:solidFill>
                    <a:schemeClr val="tx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/TU</a:t>
              </a:r>
              <a:r>
                <a:rPr lang="zh-CN" altLang="en-US" sz="1000" dirty="0" smtClean="0">
                  <a:solidFill>
                    <a:schemeClr val="tx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等</a:t>
              </a:r>
              <a:endParaRPr lang="zh-CN" altLang="en-US" sz="1000" dirty="0">
                <a:solidFill>
                  <a:schemeClr val="tx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1" name="矩形 120"/>
            <p:cNvSpPr/>
            <p:nvPr/>
          </p:nvSpPr>
          <p:spPr>
            <a:xfrm>
              <a:off x="582851" y="3026508"/>
              <a:ext cx="615381" cy="4681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zh-CN" altLang="en-US" sz="1000" dirty="0">
                  <a:solidFill>
                    <a:schemeClr val="tx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区域</a:t>
              </a:r>
              <a:endParaRPr lang="zh-CN" altLang="en-US" sz="1000" dirty="0">
                <a:solidFill>
                  <a:schemeClr val="tx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2" name="矩形 121"/>
            <p:cNvSpPr/>
            <p:nvPr/>
          </p:nvSpPr>
          <p:spPr>
            <a:xfrm>
              <a:off x="1260073" y="3026508"/>
              <a:ext cx="615381" cy="4681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zh-CN" altLang="en-US" sz="1000" dirty="0">
                  <a:solidFill>
                    <a:schemeClr val="tx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人群</a:t>
              </a:r>
              <a:endParaRPr lang="zh-CN" altLang="en-US" sz="1000" dirty="0">
                <a:solidFill>
                  <a:schemeClr val="tx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3" name="矩形 122"/>
            <p:cNvSpPr/>
            <p:nvPr/>
          </p:nvSpPr>
          <p:spPr>
            <a:xfrm>
              <a:off x="1937294" y="3027325"/>
              <a:ext cx="615381" cy="4681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zh-CN" altLang="en-US" sz="1000" dirty="0" smtClean="0">
                  <a:solidFill>
                    <a:schemeClr val="tx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用户</a:t>
              </a:r>
              <a:r>
                <a:rPr lang="en-US" altLang="zh-CN" sz="1000" dirty="0" smtClean="0">
                  <a:solidFill>
                    <a:schemeClr val="tx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ID</a:t>
              </a:r>
              <a:endParaRPr lang="zh-CN" altLang="en-US" sz="1000" dirty="0">
                <a:solidFill>
                  <a:schemeClr val="tx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5" name="矩形 124"/>
            <p:cNvSpPr/>
            <p:nvPr/>
          </p:nvSpPr>
          <p:spPr>
            <a:xfrm>
              <a:off x="582851" y="1959973"/>
              <a:ext cx="615381" cy="4681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zh-CN" altLang="en-US" sz="1000" dirty="0">
                  <a:solidFill>
                    <a:schemeClr val="tx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目标</a:t>
              </a:r>
              <a:endParaRPr lang="zh-CN" altLang="en-US" sz="1000" dirty="0">
                <a:solidFill>
                  <a:schemeClr val="tx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6" name="矩形 125"/>
            <p:cNvSpPr/>
            <p:nvPr/>
          </p:nvSpPr>
          <p:spPr>
            <a:xfrm>
              <a:off x="1260073" y="1959973"/>
              <a:ext cx="615381" cy="4681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zh-CN" altLang="en-US" sz="1000" dirty="0">
                  <a:solidFill>
                    <a:schemeClr val="tx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限定</a:t>
              </a:r>
              <a:endParaRPr lang="zh-CN" altLang="en-US" sz="1000" dirty="0">
                <a:solidFill>
                  <a:schemeClr val="tx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7" name="矩形 126"/>
            <p:cNvSpPr/>
            <p:nvPr/>
          </p:nvSpPr>
          <p:spPr>
            <a:xfrm>
              <a:off x="1937294" y="1960790"/>
              <a:ext cx="615381" cy="4681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zh-CN" altLang="en-US" sz="1000" dirty="0" smtClean="0">
                  <a:solidFill>
                    <a:schemeClr val="tx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优先级</a:t>
              </a:r>
              <a:endParaRPr lang="zh-CN" altLang="en-US" sz="1000" dirty="0">
                <a:solidFill>
                  <a:schemeClr val="tx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306478" y="1947795"/>
            <a:ext cx="2949852" cy="2268000"/>
            <a:chOff x="6306478" y="1947795"/>
            <a:chExt cx="2949852" cy="2268000"/>
          </a:xfrm>
        </p:grpSpPr>
        <p:cxnSp>
          <p:nvCxnSpPr>
            <p:cNvPr id="27" name="直接连接符 26"/>
            <p:cNvCxnSpPr/>
            <p:nvPr/>
          </p:nvCxnSpPr>
          <p:spPr>
            <a:xfrm>
              <a:off x="7791450" y="3190875"/>
              <a:ext cx="476250" cy="346619"/>
            </a:xfrm>
            <a:prstGeom prst="line">
              <a:avLst/>
            </a:prstGeom>
            <a:ln w="38100">
              <a:solidFill>
                <a:schemeClr val="tx1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flipV="1">
              <a:off x="7802181" y="2640194"/>
              <a:ext cx="0" cy="550681"/>
            </a:xfrm>
            <a:prstGeom prst="line">
              <a:avLst/>
            </a:prstGeom>
            <a:ln w="38100">
              <a:solidFill>
                <a:schemeClr val="tx1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 flipH="1">
              <a:off x="7315200" y="3190875"/>
              <a:ext cx="486982" cy="303796"/>
            </a:xfrm>
            <a:prstGeom prst="line">
              <a:avLst/>
            </a:prstGeom>
            <a:ln w="38100">
              <a:solidFill>
                <a:schemeClr val="tx1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68" name="图示 67"/>
            <p:cNvGraphicFramePr/>
            <p:nvPr/>
          </p:nvGraphicFramePr>
          <p:xfrm>
            <a:off x="6306478" y="1947795"/>
            <a:ext cx="2949852" cy="22680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" r:lo="rId2" r:qs="rId3" r:cs="rId4"/>
            </a:graphicData>
          </a:graphic>
        </p:graphicFrame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圆角矩形 349"/>
          <p:cNvSpPr/>
          <p:nvPr/>
        </p:nvSpPr>
        <p:spPr bwMode="auto">
          <a:xfrm>
            <a:off x="907404" y="906459"/>
            <a:ext cx="7359521" cy="318745"/>
          </a:xfrm>
          <a:prstGeom prst="roundRect">
            <a:avLst>
              <a:gd name="adj" fmla="val 7520"/>
            </a:avLst>
          </a:prstGeom>
          <a:solidFill>
            <a:srgbClr val="FFFFFF">
              <a:lumMod val="65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0" cap="none" spc="0" normalizeH="0" baseline="0" noProof="0" dirty="0">
              <a:ln>
                <a:noFill/>
              </a:ln>
              <a:solidFill>
                <a:srgbClr val="141313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itle 53"/>
          <p:cNvSpPr txBox="1"/>
          <p:nvPr/>
        </p:nvSpPr>
        <p:spPr>
          <a:xfrm>
            <a:off x="219102" y="347021"/>
            <a:ext cx="3929427" cy="333375"/>
          </a:xfrm>
          <a:prstGeom prst="rect">
            <a:avLst/>
          </a:prstGeom>
          <a:noFill/>
        </p:spPr>
        <p:txBody>
          <a:bodyPr vert="horz" lIns="0" tIns="0" rIns="0" bIns="0" rtlCol="0" anchor="t">
            <a:noAutofit/>
          </a:bodyPr>
          <a:lstStyle>
            <a:defPPr>
              <a:defRPr lang="en-US"/>
            </a:defPPr>
            <a:lvl1pPr>
              <a:buClr>
                <a:srgbClr val="414141"/>
              </a:buClr>
              <a:defRPr sz="2400" b="1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sz="2200" dirty="0" smtClean="0">
                <a:sym typeface="+mn-ea"/>
              </a:rPr>
              <a:t>外送运营平台</a:t>
            </a:r>
            <a:r>
              <a:rPr lang="zh-CN" altLang="en-US" sz="2200" dirty="0" smtClean="0"/>
              <a:t>总体技术</a:t>
            </a:r>
            <a:r>
              <a:rPr lang="zh-CN" altLang="en-US" sz="2200" dirty="0"/>
              <a:t>蓝图</a:t>
            </a:r>
            <a:endParaRPr lang="zh-CN" altLang="en-US" sz="2200" dirty="0">
              <a:sym typeface="+mn-ea"/>
            </a:endParaRPr>
          </a:p>
        </p:txBody>
      </p:sp>
      <p:sp>
        <p:nvSpPr>
          <p:cNvPr id="350" name="圆角矩形 349"/>
          <p:cNvSpPr/>
          <p:nvPr/>
        </p:nvSpPr>
        <p:spPr bwMode="auto">
          <a:xfrm>
            <a:off x="900190" y="1274599"/>
            <a:ext cx="7372027" cy="592758"/>
          </a:xfrm>
          <a:prstGeom prst="roundRect">
            <a:avLst>
              <a:gd name="adj" fmla="val 7520"/>
            </a:avLst>
          </a:prstGeom>
          <a:solidFill>
            <a:srgbClr val="FFFFFF">
              <a:lumMod val="65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0" cap="none" spc="0" normalizeH="0" baseline="0" noProof="0" dirty="0">
              <a:ln>
                <a:noFill/>
              </a:ln>
              <a:solidFill>
                <a:srgbClr val="141313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59" name="矩形 358"/>
          <p:cNvSpPr/>
          <p:nvPr/>
        </p:nvSpPr>
        <p:spPr bwMode="auto">
          <a:xfrm>
            <a:off x="977670" y="1366903"/>
            <a:ext cx="7212698" cy="407555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lvl="0" defTabSz="4572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800" b="1" kern="0" dirty="0">
                <a:solidFill>
                  <a:srgbClr val="141313"/>
                </a:solidFill>
                <a:latin typeface="微软雅黑" panose="020B0503020204020204" charset="-122"/>
                <a:ea typeface="微软雅黑" panose="020B0503020204020204" charset="-122"/>
              </a:rPr>
              <a:t>业务</a:t>
            </a:r>
            <a:r>
              <a:rPr kumimoji="0" lang="zh-CN" alt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141313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应用</a:t>
            </a:r>
            <a:endParaRPr kumimoji="0" lang="zh-CN" altLang="en-US" sz="800" b="1" i="0" u="none" strike="noStrike" kern="0" cap="none" spc="0" normalizeH="0" baseline="0" noProof="0" dirty="0">
              <a:ln>
                <a:noFill/>
              </a:ln>
              <a:solidFill>
                <a:srgbClr val="141313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60" name="圆角矩形 359"/>
          <p:cNvSpPr/>
          <p:nvPr/>
        </p:nvSpPr>
        <p:spPr bwMode="auto">
          <a:xfrm>
            <a:off x="3619701" y="1428579"/>
            <a:ext cx="882215" cy="282845"/>
          </a:xfrm>
          <a:prstGeom prst="roundRect">
            <a:avLst>
              <a:gd name="adj" fmla="val 18792"/>
            </a:avLst>
          </a:prstGeom>
          <a:solidFill>
            <a:srgbClr val="141313">
              <a:lumMod val="10000"/>
              <a:lumOff val="90000"/>
            </a:srgbClr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lvl="0"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800" b="1" kern="0" dirty="0" smtClean="0">
                <a:solidFill>
                  <a:srgbClr val="141313"/>
                </a:solidFill>
                <a:latin typeface="微软雅黑" panose="020B0503020204020204" charset="-122"/>
                <a:ea typeface="微软雅黑" panose="020B0503020204020204" charset="-122"/>
              </a:rPr>
              <a:t>效果追踪</a:t>
            </a:r>
            <a:endParaRPr lang="zh-CN" altLang="en-US" sz="800" b="1" kern="0" dirty="0">
              <a:solidFill>
                <a:srgbClr val="14131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61" name="圆角矩形 360"/>
          <p:cNvSpPr/>
          <p:nvPr/>
        </p:nvSpPr>
        <p:spPr bwMode="auto">
          <a:xfrm>
            <a:off x="4566989" y="1419783"/>
            <a:ext cx="1028766" cy="282845"/>
          </a:xfrm>
          <a:prstGeom prst="roundRect">
            <a:avLst>
              <a:gd name="adj" fmla="val 18792"/>
            </a:avLst>
          </a:prstGeom>
          <a:solidFill>
            <a:srgbClr val="141313">
              <a:lumMod val="10000"/>
              <a:lumOff val="90000"/>
            </a:srgbClr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800" b="1" kern="0" dirty="0" smtClean="0">
                <a:solidFill>
                  <a:srgbClr val="141313"/>
                </a:solidFill>
                <a:latin typeface="微软雅黑" panose="020B0503020204020204" charset="-122"/>
                <a:ea typeface="微软雅黑" panose="020B0503020204020204" charset="-122"/>
              </a:rPr>
              <a:t>营销资源位管理</a:t>
            </a:r>
            <a:endParaRPr lang="en-US" altLang="zh-CN" sz="800" b="1" kern="0" dirty="0" smtClean="0">
              <a:solidFill>
                <a:srgbClr val="141313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141313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AI</a:t>
            </a:r>
            <a:r>
              <a:rPr kumimoji="0" lang="zh-CN" alt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141313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场景管理</a:t>
            </a:r>
            <a:endParaRPr kumimoji="0" lang="zh-CN" altLang="en-US" sz="800" b="1" i="0" u="none" strike="noStrike" kern="0" cap="none" spc="0" normalizeH="0" baseline="0" noProof="0" dirty="0">
              <a:ln>
                <a:noFill/>
              </a:ln>
              <a:solidFill>
                <a:srgbClr val="141313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41" name="AutoShape 48"/>
          <p:cNvSpPr>
            <a:spLocks noChangeArrowheads="1"/>
          </p:cNvSpPr>
          <p:nvPr/>
        </p:nvSpPr>
        <p:spPr bwMode="auto">
          <a:xfrm>
            <a:off x="7865370" y="1400772"/>
            <a:ext cx="401556" cy="24381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  <a:defRPr/>
            </a:pPr>
            <a:r>
              <a:rPr lang="en-GB" sz="1400" kern="0" dirty="0">
                <a:solidFill>
                  <a:srgbClr val="000000"/>
                </a:solidFill>
                <a:latin typeface="Verdana" panose="020B0604030504040204" pitchFamily="34" charset="0"/>
                <a:ea typeface="黑体"/>
                <a:cs typeface="Arial" panose="020B0604020202020204" pitchFamily="34" charset="0"/>
              </a:rPr>
              <a:t>…</a:t>
            </a:r>
            <a:endParaRPr lang="en-GB" sz="1400" kern="0" dirty="0">
              <a:solidFill>
                <a:srgbClr val="000000"/>
              </a:solidFill>
              <a:latin typeface="Verdana" panose="020B0604030504040204" pitchFamily="34" charset="0"/>
              <a:ea typeface="黑体"/>
              <a:cs typeface="Arial" panose="020B0604020202020204" pitchFamily="34" charset="0"/>
            </a:endParaRPr>
          </a:p>
        </p:txBody>
      </p:sp>
      <p:sp>
        <p:nvSpPr>
          <p:cNvPr id="126" name="圆角矩形 125"/>
          <p:cNvSpPr/>
          <p:nvPr/>
        </p:nvSpPr>
        <p:spPr bwMode="auto">
          <a:xfrm>
            <a:off x="1631285" y="1428581"/>
            <a:ext cx="832241" cy="282845"/>
          </a:xfrm>
          <a:prstGeom prst="roundRect">
            <a:avLst>
              <a:gd name="adj" fmla="val 18792"/>
            </a:avLst>
          </a:prstGeom>
          <a:solidFill>
            <a:srgbClr val="141313">
              <a:lumMod val="10000"/>
              <a:lumOff val="90000"/>
            </a:srgbClr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zh-CN" alt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141313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规则及流量</a:t>
            </a:r>
            <a:endParaRPr kumimoji="0" lang="en-US" altLang="zh-CN" sz="800" b="1" i="0" u="none" strike="noStrike" kern="0" cap="none" spc="0" normalizeH="0" baseline="0" noProof="0" dirty="0" smtClean="0">
              <a:ln>
                <a:noFill/>
              </a:ln>
              <a:solidFill>
                <a:srgbClr val="141313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800" b="1" kern="0" dirty="0">
                <a:solidFill>
                  <a:srgbClr val="141313"/>
                </a:solidFill>
                <a:latin typeface="微软雅黑" panose="020B0503020204020204" charset="-122"/>
                <a:ea typeface="微软雅黑" panose="020B0503020204020204" charset="-122"/>
              </a:rPr>
              <a:t>管理</a:t>
            </a:r>
            <a:endParaRPr kumimoji="0" lang="zh-CN" altLang="en-US" sz="800" b="1" i="0" u="none" strike="noStrike" kern="0" cap="none" spc="0" normalizeH="0" baseline="0" noProof="0" dirty="0">
              <a:ln>
                <a:noFill/>
              </a:ln>
              <a:solidFill>
                <a:srgbClr val="141313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8" name="左右箭头 157"/>
          <p:cNvSpPr/>
          <p:nvPr/>
        </p:nvSpPr>
        <p:spPr bwMode="auto">
          <a:xfrm>
            <a:off x="8257909" y="2779888"/>
            <a:ext cx="196786" cy="193632"/>
          </a:xfrm>
          <a:prstGeom prst="leftRightArrow">
            <a:avLst>
              <a:gd name="adj1" fmla="val 50000"/>
              <a:gd name="adj2" fmla="val 34368"/>
            </a:avLst>
          </a:prstGeom>
          <a:solidFill>
            <a:schemeClr val="tx1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141313"/>
              </a:solidFill>
              <a:effectLst/>
              <a:uLnTx/>
              <a:uFillTx/>
              <a:ea typeface="宋体" pitchFamily="2" charset="-122"/>
            </a:endParaRPr>
          </a:p>
        </p:txBody>
      </p:sp>
      <p:sp>
        <p:nvSpPr>
          <p:cNvPr id="117" name="圆角矩形 360"/>
          <p:cNvSpPr/>
          <p:nvPr/>
        </p:nvSpPr>
        <p:spPr bwMode="auto">
          <a:xfrm>
            <a:off x="5730418" y="1424359"/>
            <a:ext cx="1050561" cy="282845"/>
          </a:xfrm>
          <a:prstGeom prst="roundRect">
            <a:avLst>
              <a:gd name="adj" fmla="val 18792"/>
            </a:avLst>
          </a:prstGeom>
          <a:solidFill>
            <a:srgbClr val="141313">
              <a:lumMod val="10000"/>
              <a:lumOff val="90000"/>
            </a:srgbClr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800" b="1" kern="0" noProof="0" dirty="0" smtClean="0">
                <a:solidFill>
                  <a:srgbClr val="141313"/>
                </a:solidFill>
                <a:latin typeface="微软雅黑" panose="020B0503020204020204" charset="-122"/>
                <a:ea typeface="微软雅黑" panose="020B0503020204020204" charset="-122"/>
              </a:rPr>
              <a:t>实时数据监控</a:t>
            </a:r>
            <a:endParaRPr kumimoji="0" lang="zh-CN" altLang="en-US" sz="800" b="1" i="0" u="none" strike="noStrike" kern="0" cap="none" spc="0" normalizeH="0" baseline="0" noProof="0" dirty="0">
              <a:ln>
                <a:noFill/>
              </a:ln>
              <a:solidFill>
                <a:srgbClr val="141313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8" name="圆角矩形 197"/>
          <p:cNvSpPr/>
          <p:nvPr/>
        </p:nvSpPr>
        <p:spPr bwMode="auto">
          <a:xfrm>
            <a:off x="898992" y="2590131"/>
            <a:ext cx="7372027" cy="1037758"/>
          </a:xfrm>
          <a:prstGeom prst="roundRect">
            <a:avLst>
              <a:gd name="adj" fmla="val 7520"/>
            </a:avLst>
          </a:prstGeom>
          <a:solidFill>
            <a:srgbClr val="FFFFFF">
              <a:lumMod val="65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rgbClr val="141313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4" name="矩形 203"/>
          <p:cNvSpPr/>
          <p:nvPr/>
        </p:nvSpPr>
        <p:spPr bwMode="auto">
          <a:xfrm>
            <a:off x="951874" y="3177127"/>
            <a:ext cx="7209471" cy="349021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lvl="0" indent="0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800" b="1" i="0" u="none" strike="noStrike" kern="0" cap="none" spc="0" normalizeH="0" baseline="0" noProof="0" dirty="0">
                <a:ln>
                  <a:noFill/>
                </a:ln>
                <a:solidFill>
                  <a:srgbClr val="141313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数据存储</a:t>
            </a:r>
            <a:endParaRPr kumimoji="0" lang="zh-CN" altLang="en-US" sz="800" b="1" i="0" u="none" strike="noStrike" kern="0" cap="none" spc="0" normalizeH="0" baseline="0" noProof="0" dirty="0">
              <a:ln>
                <a:noFill/>
              </a:ln>
              <a:solidFill>
                <a:srgbClr val="141313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5" name="圆角矩形 204"/>
          <p:cNvSpPr/>
          <p:nvPr/>
        </p:nvSpPr>
        <p:spPr bwMode="auto">
          <a:xfrm>
            <a:off x="1607895" y="3228628"/>
            <a:ext cx="720000" cy="252501"/>
          </a:xfrm>
          <a:prstGeom prst="roundRect">
            <a:avLst>
              <a:gd name="adj" fmla="val 18792"/>
            </a:avLst>
          </a:prstGeom>
          <a:solidFill>
            <a:srgbClr val="AFE4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800" b="1" i="0" u="none" strike="noStrike" kern="0" cap="none" spc="0" normalizeH="0" baseline="0" noProof="0" dirty="0">
                <a:ln>
                  <a:noFill/>
                </a:ln>
                <a:solidFill>
                  <a:srgbClr val="141313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HDFS</a:t>
            </a:r>
            <a:endParaRPr kumimoji="0" lang="zh-CN" altLang="en-US" sz="800" b="1" i="0" u="none" strike="noStrike" kern="0" cap="none" spc="0" normalizeH="0" baseline="0" noProof="0" dirty="0">
              <a:ln>
                <a:noFill/>
              </a:ln>
              <a:solidFill>
                <a:srgbClr val="141313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6" name="圆角矩形 205"/>
          <p:cNvSpPr/>
          <p:nvPr/>
        </p:nvSpPr>
        <p:spPr bwMode="auto">
          <a:xfrm>
            <a:off x="2622834" y="3242201"/>
            <a:ext cx="720000" cy="232459"/>
          </a:xfrm>
          <a:prstGeom prst="roundRect">
            <a:avLst>
              <a:gd name="adj" fmla="val 18792"/>
            </a:avLst>
          </a:prstGeom>
          <a:solidFill>
            <a:srgbClr val="AFE4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800" b="1" i="0" u="none" strike="noStrike" kern="0" cap="none" spc="0" normalizeH="0" baseline="0" noProof="0" dirty="0">
                <a:ln>
                  <a:noFill/>
                </a:ln>
                <a:solidFill>
                  <a:srgbClr val="141313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HBASE</a:t>
            </a:r>
            <a:endParaRPr kumimoji="0" lang="zh-CN" altLang="en-US" sz="800" b="1" i="0" u="none" strike="noStrike" kern="0" cap="none" spc="0" normalizeH="0" baseline="0" noProof="0" dirty="0">
              <a:ln>
                <a:noFill/>
              </a:ln>
              <a:solidFill>
                <a:srgbClr val="141313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7" name="圆角矩形 206"/>
          <p:cNvSpPr/>
          <p:nvPr/>
        </p:nvSpPr>
        <p:spPr bwMode="auto">
          <a:xfrm>
            <a:off x="3637773" y="3215354"/>
            <a:ext cx="720000" cy="247923"/>
          </a:xfrm>
          <a:prstGeom prst="roundRect">
            <a:avLst>
              <a:gd name="adj" fmla="val 18792"/>
            </a:avLst>
          </a:prstGeom>
          <a:solidFill>
            <a:srgbClr val="AFE4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141313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MySQL</a:t>
            </a:r>
            <a:endParaRPr kumimoji="0" lang="zh-CN" altLang="en-US" sz="800" b="1" i="0" u="none" strike="noStrike" kern="0" cap="none" spc="0" normalizeH="0" baseline="0" noProof="0" dirty="0">
              <a:ln>
                <a:noFill/>
              </a:ln>
              <a:solidFill>
                <a:srgbClr val="141313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8" name="矩形 207"/>
          <p:cNvSpPr/>
          <p:nvPr/>
        </p:nvSpPr>
        <p:spPr bwMode="auto">
          <a:xfrm>
            <a:off x="951875" y="2675510"/>
            <a:ext cx="7209471" cy="439733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lvl="0" indent="0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800" b="1" kern="0" dirty="0" smtClean="0">
                <a:solidFill>
                  <a:srgbClr val="141313"/>
                </a:solidFill>
                <a:latin typeface="微软雅黑" panose="020B0503020204020204" charset="-122"/>
                <a:ea typeface="微软雅黑" panose="020B0503020204020204" charset="-122"/>
              </a:rPr>
              <a:t>数据处理</a:t>
            </a:r>
            <a:endParaRPr kumimoji="0" lang="zh-CN" altLang="en-US" sz="800" b="1" i="0" u="none" strike="noStrike" kern="0" cap="none" spc="0" normalizeH="0" baseline="0" noProof="0" dirty="0">
              <a:ln>
                <a:noFill/>
              </a:ln>
              <a:solidFill>
                <a:srgbClr val="141313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0" name="圆角矩形 209"/>
          <p:cNvSpPr/>
          <p:nvPr/>
        </p:nvSpPr>
        <p:spPr bwMode="auto">
          <a:xfrm>
            <a:off x="4760730" y="2755958"/>
            <a:ext cx="1214607" cy="307813"/>
          </a:xfrm>
          <a:prstGeom prst="roundRect">
            <a:avLst>
              <a:gd name="adj" fmla="val 18792"/>
            </a:avLst>
          </a:prstGeom>
          <a:solidFill>
            <a:srgbClr val="AFE4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141313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Spark Streaming</a:t>
            </a:r>
            <a:endParaRPr kumimoji="0" lang="en-US" altLang="zh-CN" sz="800" b="1" i="0" u="none" strike="noStrike" kern="0" cap="none" spc="0" normalizeH="0" baseline="0" noProof="0" dirty="0">
              <a:ln>
                <a:noFill/>
              </a:ln>
              <a:solidFill>
                <a:srgbClr val="141313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2" name="圆角矩形 211"/>
          <p:cNvSpPr/>
          <p:nvPr/>
        </p:nvSpPr>
        <p:spPr bwMode="auto">
          <a:xfrm>
            <a:off x="6197600" y="2758100"/>
            <a:ext cx="889367" cy="307813"/>
          </a:xfrm>
          <a:prstGeom prst="roundRect">
            <a:avLst>
              <a:gd name="adj" fmla="val 18792"/>
            </a:avLst>
          </a:prstGeom>
          <a:solidFill>
            <a:srgbClr val="AFE4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lvl="0"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800" b="1" kern="0" dirty="0" err="1">
                <a:latin typeface="微软雅黑" panose="020B0503020204020204" charset="-122"/>
                <a:ea typeface="微软雅黑" panose="020B0503020204020204" charset="-122"/>
              </a:rPr>
              <a:t>Flink</a:t>
            </a:r>
            <a:endParaRPr kumimoji="0" lang="zh-CN" altLang="en-US" sz="800" b="1" i="0" u="none" strike="noStrike" kern="0" cap="none" spc="0" normalizeH="0" baseline="0" noProof="0" dirty="0">
              <a:ln>
                <a:noFill/>
              </a:ln>
              <a:solidFill>
                <a:srgbClr val="141313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84087" y="928637"/>
            <a:ext cx="7216205" cy="2708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j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80518" y="969372"/>
            <a:ext cx="6978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latin typeface="微软雅黑" panose="020B0503020204020204" charset="-122"/>
                <a:ea typeface="微软雅黑" panose="020B0503020204020204" charset="-122"/>
              </a:rPr>
              <a:t>展示</a:t>
            </a:r>
            <a:endParaRPr lang="zh-CN" altLang="en-US" sz="8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2" name="圆角矩形 212"/>
          <p:cNvSpPr/>
          <p:nvPr/>
        </p:nvSpPr>
        <p:spPr bwMode="auto">
          <a:xfrm>
            <a:off x="1557246" y="959666"/>
            <a:ext cx="2079179" cy="212491"/>
          </a:xfrm>
          <a:prstGeom prst="roundRect">
            <a:avLst>
              <a:gd name="adj" fmla="val 18792"/>
            </a:avLst>
          </a:prstGeom>
          <a:solidFill>
            <a:srgbClr val="AFE4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800" b="1" i="0" u="none" strike="noStrike" kern="0" cap="none" spc="0" normalizeH="0" baseline="0" noProof="0" dirty="0">
                <a:ln>
                  <a:noFill/>
                </a:ln>
                <a:solidFill>
                  <a:srgbClr val="141313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移动端</a:t>
            </a:r>
            <a:endParaRPr kumimoji="0" lang="zh-CN" altLang="en-US" sz="800" b="1" i="0" u="none" strike="noStrike" kern="0" cap="none" spc="0" normalizeH="0" baseline="0" noProof="0" dirty="0">
              <a:ln>
                <a:noFill/>
              </a:ln>
              <a:solidFill>
                <a:srgbClr val="141313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3" name="圆角矩形 212"/>
          <p:cNvSpPr/>
          <p:nvPr/>
        </p:nvSpPr>
        <p:spPr bwMode="auto">
          <a:xfrm>
            <a:off x="3811359" y="953789"/>
            <a:ext cx="2079179" cy="212491"/>
          </a:xfrm>
          <a:prstGeom prst="roundRect">
            <a:avLst>
              <a:gd name="adj" fmla="val 18792"/>
            </a:avLst>
          </a:prstGeom>
          <a:solidFill>
            <a:srgbClr val="AFE4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800" b="1" i="0" u="none" strike="noStrike" kern="0" cap="none" spc="0" normalizeH="0" baseline="0" noProof="0" dirty="0">
                <a:ln>
                  <a:noFill/>
                </a:ln>
                <a:solidFill>
                  <a:srgbClr val="141313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PC</a:t>
            </a:r>
            <a:r>
              <a:rPr kumimoji="0" lang="zh-CN" altLang="en-US" sz="800" b="1" i="0" u="none" strike="noStrike" kern="0" cap="none" spc="0" normalizeH="0" baseline="0" noProof="0" dirty="0">
                <a:ln>
                  <a:noFill/>
                </a:ln>
                <a:solidFill>
                  <a:srgbClr val="141313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端</a:t>
            </a:r>
            <a:endParaRPr kumimoji="0" lang="zh-CN" altLang="en-US" sz="800" b="1" i="0" u="none" strike="noStrike" kern="0" cap="none" spc="0" normalizeH="0" baseline="0" noProof="0" dirty="0">
              <a:ln>
                <a:noFill/>
              </a:ln>
              <a:solidFill>
                <a:srgbClr val="141313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2" name="圆角矩形 161"/>
          <p:cNvSpPr/>
          <p:nvPr/>
        </p:nvSpPr>
        <p:spPr bwMode="auto">
          <a:xfrm>
            <a:off x="3615726" y="1911708"/>
            <a:ext cx="1587242" cy="628815"/>
          </a:xfrm>
          <a:prstGeom prst="roundRect">
            <a:avLst>
              <a:gd name="adj" fmla="val 7520"/>
            </a:avLst>
          </a:prstGeom>
          <a:solidFill>
            <a:srgbClr val="FFFFFF">
              <a:lumMod val="65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0" cap="none" spc="0" normalizeH="0" baseline="0" noProof="0" dirty="0">
              <a:ln>
                <a:noFill/>
              </a:ln>
              <a:solidFill>
                <a:srgbClr val="141313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3" name="矩形 162"/>
          <p:cNvSpPr/>
          <p:nvPr/>
        </p:nvSpPr>
        <p:spPr bwMode="auto">
          <a:xfrm>
            <a:off x="3667751" y="2244080"/>
            <a:ext cx="1479841" cy="252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lvl="0"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800" b="1" kern="0" noProof="0" dirty="0" smtClean="0">
                <a:solidFill>
                  <a:srgbClr val="141313"/>
                </a:solidFill>
                <a:latin typeface="微软雅黑" panose="020B0503020204020204" charset="-122"/>
                <a:ea typeface="微软雅黑" panose="020B0503020204020204" charset="-122"/>
              </a:rPr>
              <a:t>规则</a:t>
            </a:r>
            <a:r>
              <a:rPr lang="zh-CN" altLang="en-US" sz="800" b="1" kern="0" dirty="0">
                <a:solidFill>
                  <a:srgbClr val="141313"/>
                </a:solidFill>
                <a:latin typeface="微软雅黑" panose="020B0503020204020204" charset="-122"/>
                <a:ea typeface="微软雅黑" panose="020B0503020204020204" charset="-122"/>
              </a:rPr>
              <a:t>引擎</a:t>
            </a:r>
            <a:endParaRPr kumimoji="0" lang="en-US" altLang="zh-CN" sz="800" b="1" i="0" u="none" strike="noStrike" kern="0" cap="none" spc="0" normalizeH="0" baseline="0" noProof="0" dirty="0">
              <a:ln>
                <a:noFill/>
              </a:ln>
              <a:solidFill>
                <a:srgbClr val="141313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4" name="矩形 163"/>
          <p:cNvSpPr/>
          <p:nvPr/>
        </p:nvSpPr>
        <p:spPr bwMode="auto">
          <a:xfrm>
            <a:off x="3667751" y="1970994"/>
            <a:ext cx="695014" cy="252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lvl="0"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800" b="1" kern="0" dirty="0" smtClean="0">
                <a:solidFill>
                  <a:srgbClr val="141313"/>
                </a:solidFill>
                <a:latin typeface="微软雅黑" panose="020B0503020204020204" charset="-122"/>
                <a:ea typeface="微软雅黑" panose="020B0503020204020204" charset="-122"/>
              </a:rPr>
              <a:t>规则</a:t>
            </a:r>
            <a:r>
              <a:rPr lang="zh-CN" altLang="en-US" sz="800" b="1" kern="0" dirty="0">
                <a:solidFill>
                  <a:srgbClr val="141313"/>
                </a:solidFill>
                <a:latin typeface="微软雅黑" panose="020B0503020204020204" charset="-122"/>
                <a:ea typeface="微软雅黑" panose="020B0503020204020204" charset="-122"/>
              </a:rPr>
              <a:t>管理</a:t>
            </a:r>
            <a:endParaRPr kumimoji="0" lang="en-US" altLang="zh-CN" sz="800" b="1" i="0" u="none" strike="noStrike" kern="0" cap="none" spc="0" normalizeH="0" baseline="0" noProof="0" dirty="0">
              <a:ln>
                <a:noFill/>
              </a:ln>
              <a:solidFill>
                <a:srgbClr val="141313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7" name="圆角矩形 166"/>
          <p:cNvSpPr/>
          <p:nvPr/>
        </p:nvSpPr>
        <p:spPr bwMode="auto">
          <a:xfrm>
            <a:off x="7114265" y="1900822"/>
            <a:ext cx="1157722" cy="628815"/>
          </a:xfrm>
          <a:prstGeom prst="roundRect">
            <a:avLst>
              <a:gd name="adj" fmla="val 7520"/>
            </a:avLst>
          </a:prstGeom>
          <a:solidFill>
            <a:srgbClr val="FFFFFF">
              <a:lumMod val="65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0" cap="none" spc="0" normalizeH="0" baseline="0" noProof="0" dirty="0">
              <a:ln>
                <a:noFill/>
              </a:ln>
              <a:solidFill>
                <a:srgbClr val="141313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8" name="矩形 167"/>
          <p:cNvSpPr/>
          <p:nvPr/>
        </p:nvSpPr>
        <p:spPr bwMode="auto">
          <a:xfrm>
            <a:off x="7183465" y="1928169"/>
            <a:ext cx="1000858" cy="262789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lvl="0"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141313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报警管理</a:t>
            </a:r>
            <a:endParaRPr kumimoji="0" lang="en-US" altLang="zh-CN" sz="800" b="1" i="0" u="none" strike="noStrike" kern="0" cap="none" spc="0" normalizeH="0" baseline="0" noProof="0" dirty="0">
              <a:ln>
                <a:noFill/>
              </a:ln>
              <a:solidFill>
                <a:srgbClr val="141313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9" name="矩形 168"/>
          <p:cNvSpPr/>
          <p:nvPr/>
        </p:nvSpPr>
        <p:spPr bwMode="auto">
          <a:xfrm>
            <a:off x="7181124" y="2228343"/>
            <a:ext cx="981915" cy="248632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lvl="0"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800" b="1" kern="0" noProof="0" dirty="0" smtClean="0">
                <a:solidFill>
                  <a:srgbClr val="141313"/>
                </a:solidFill>
                <a:latin typeface="微软雅黑" panose="020B0503020204020204" charset="-122"/>
                <a:ea typeface="微软雅黑" panose="020B0503020204020204" charset="-122"/>
              </a:rPr>
              <a:t>报警</a:t>
            </a:r>
            <a:r>
              <a:rPr lang="zh-CN" altLang="en-US" sz="800" b="1" kern="0" dirty="0">
                <a:solidFill>
                  <a:srgbClr val="141313"/>
                </a:solidFill>
                <a:latin typeface="微软雅黑" panose="020B0503020204020204" charset="-122"/>
                <a:ea typeface="微软雅黑" panose="020B0503020204020204" charset="-122"/>
              </a:rPr>
              <a:t>库</a:t>
            </a:r>
            <a:endParaRPr kumimoji="0" lang="en-US" altLang="zh-CN" sz="800" b="1" i="0" u="none" strike="noStrike" kern="0" cap="none" spc="0" normalizeH="0" baseline="0" noProof="0" dirty="0">
              <a:ln>
                <a:noFill/>
              </a:ln>
              <a:solidFill>
                <a:srgbClr val="141313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4" name="矩形 173"/>
          <p:cNvSpPr/>
          <p:nvPr/>
        </p:nvSpPr>
        <p:spPr bwMode="auto">
          <a:xfrm>
            <a:off x="4452578" y="1972194"/>
            <a:ext cx="695014" cy="252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lvl="0"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800" b="1" kern="0" noProof="0" dirty="0" smtClean="0">
                <a:solidFill>
                  <a:srgbClr val="141313"/>
                </a:solidFill>
                <a:latin typeface="微软雅黑" panose="020B0503020204020204" charset="-122"/>
                <a:ea typeface="微软雅黑" panose="020B0503020204020204" charset="-122"/>
              </a:rPr>
              <a:t>预警类型库</a:t>
            </a:r>
            <a:endParaRPr kumimoji="0" lang="en-US" altLang="zh-CN" sz="800" b="1" i="0" u="none" strike="noStrike" kern="0" cap="none" spc="0" normalizeH="0" baseline="0" noProof="0" dirty="0">
              <a:ln>
                <a:noFill/>
              </a:ln>
              <a:solidFill>
                <a:srgbClr val="141313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8" name="Rectangle 3"/>
          <p:cNvSpPr/>
          <p:nvPr/>
        </p:nvSpPr>
        <p:spPr bwMode="auto">
          <a:xfrm>
            <a:off x="7128148" y="1906317"/>
            <a:ext cx="1109358" cy="576000"/>
          </a:xfrm>
          <a:prstGeom prst="rect">
            <a:avLst/>
          </a:prstGeom>
          <a:solidFill>
            <a:srgbClr val="DA291C">
              <a:alpha val="14000"/>
            </a:srgb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1" compatLnSpc="1"/>
          <a:lstStyle/>
          <a:p>
            <a:pPr algn="ctr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000" b="1" kern="0" dirty="0">
                <a:solidFill>
                  <a:srgbClr val="FF0000"/>
                </a:solidFill>
                <a:ea typeface="微软雅黑" panose="020B0503020204020204" charset="-122"/>
              </a:rPr>
              <a:t>报警</a:t>
            </a:r>
            <a:r>
              <a:rPr lang="zh-CN" altLang="en-US" sz="1000" b="1" kern="0" dirty="0" smtClean="0">
                <a:solidFill>
                  <a:srgbClr val="FF0000"/>
                </a:solidFill>
                <a:ea typeface="微软雅黑" panose="020B0503020204020204" charset="-122"/>
              </a:rPr>
              <a:t>管理</a:t>
            </a:r>
            <a:endParaRPr lang="en-US" sz="1000" b="1" kern="0" dirty="0">
              <a:solidFill>
                <a:srgbClr val="FF0000"/>
              </a:solidFill>
              <a:ea typeface="微软雅黑" panose="020B0503020204020204" charset="-122"/>
            </a:endParaRPr>
          </a:p>
        </p:txBody>
      </p:sp>
      <p:sp>
        <p:nvSpPr>
          <p:cNvPr id="123" name="圆角矩形 360"/>
          <p:cNvSpPr/>
          <p:nvPr/>
        </p:nvSpPr>
        <p:spPr bwMode="auto">
          <a:xfrm>
            <a:off x="6869792" y="1422956"/>
            <a:ext cx="1050561" cy="282845"/>
          </a:xfrm>
          <a:prstGeom prst="roundRect">
            <a:avLst>
              <a:gd name="adj" fmla="val 18792"/>
            </a:avLst>
          </a:prstGeom>
          <a:solidFill>
            <a:srgbClr val="141313">
              <a:lumMod val="10000"/>
              <a:lumOff val="90000"/>
            </a:srgbClr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141313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历史数据分析</a:t>
            </a:r>
            <a:endParaRPr kumimoji="0" lang="zh-CN" altLang="en-US" sz="800" b="1" i="0" u="none" strike="noStrike" kern="0" cap="none" spc="0" normalizeH="0" baseline="0" noProof="0" dirty="0">
              <a:ln>
                <a:noFill/>
              </a:ln>
              <a:solidFill>
                <a:srgbClr val="141313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9" name="圆角矩形 128"/>
          <p:cNvSpPr/>
          <p:nvPr/>
        </p:nvSpPr>
        <p:spPr bwMode="auto">
          <a:xfrm>
            <a:off x="2552339" y="1428580"/>
            <a:ext cx="975480" cy="282845"/>
          </a:xfrm>
          <a:prstGeom prst="roundRect">
            <a:avLst>
              <a:gd name="adj" fmla="val 18792"/>
            </a:avLst>
          </a:prstGeom>
          <a:solidFill>
            <a:srgbClr val="141313">
              <a:lumMod val="10000"/>
              <a:lumOff val="90000"/>
            </a:srgbClr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141313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营运驾驶舱</a:t>
            </a:r>
            <a:endParaRPr kumimoji="0" lang="zh-CN" altLang="en-US" sz="800" b="1" i="0" u="none" strike="noStrike" kern="0" cap="none" spc="0" normalizeH="0" baseline="0" noProof="0" dirty="0">
              <a:ln>
                <a:noFill/>
              </a:ln>
              <a:solidFill>
                <a:srgbClr val="141313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4" name="圆角矩形 143"/>
          <p:cNvSpPr/>
          <p:nvPr/>
        </p:nvSpPr>
        <p:spPr bwMode="auto">
          <a:xfrm>
            <a:off x="898585" y="3708160"/>
            <a:ext cx="7372027" cy="650884"/>
          </a:xfrm>
          <a:prstGeom prst="roundRect">
            <a:avLst>
              <a:gd name="adj" fmla="val 7520"/>
            </a:avLst>
          </a:prstGeom>
          <a:solidFill>
            <a:srgbClr val="FFFFFF">
              <a:lumMod val="65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rgbClr val="141313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5" name="矩形 144"/>
          <p:cNvSpPr/>
          <p:nvPr/>
        </p:nvSpPr>
        <p:spPr bwMode="auto">
          <a:xfrm>
            <a:off x="952481" y="3797148"/>
            <a:ext cx="7209469" cy="461278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lvl="0" indent="0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141313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数据</a:t>
            </a:r>
            <a:r>
              <a:rPr lang="zh-CN" altLang="en-US" sz="800" b="1" kern="0" dirty="0">
                <a:solidFill>
                  <a:srgbClr val="141313"/>
                </a:solidFill>
                <a:latin typeface="微软雅黑" panose="020B0503020204020204" charset="-122"/>
                <a:ea typeface="微软雅黑" panose="020B0503020204020204" charset="-122"/>
              </a:rPr>
              <a:t>整合</a:t>
            </a:r>
            <a:endParaRPr kumimoji="0" lang="zh-CN" altLang="en-US" sz="800" b="1" i="0" u="none" strike="noStrike" kern="0" cap="none" spc="0" normalizeH="0" baseline="0" noProof="0" dirty="0">
              <a:ln>
                <a:noFill/>
              </a:ln>
              <a:solidFill>
                <a:srgbClr val="141313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6" name="圆角矩形 145"/>
          <p:cNvSpPr/>
          <p:nvPr/>
        </p:nvSpPr>
        <p:spPr bwMode="auto">
          <a:xfrm>
            <a:off x="1583166" y="3900550"/>
            <a:ext cx="1140077" cy="248311"/>
          </a:xfrm>
          <a:prstGeom prst="roundRect">
            <a:avLst>
              <a:gd name="adj" fmla="val 18792"/>
            </a:avLst>
          </a:prstGeom>
          <a:solidFill>
            <a:srgbClr val="AFE4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141313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实时采集适配</a:t>
            </a:r>
            <a:endParaRPr kumimoji="0" lang="zh-CN" altLang="en-US" sz="800" b="1" i="0" u="none" strike="noStrike" kern="0" cap="none" spc="0" normalizeH="0" baseline="0" noProof="0" dirty="0">
              <a:ln>
                <a:noFill/>
              </a:ln>
              <a:solidFill>
                <a:srgbClr val="141313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7" name="圆角矩形 146"/>
          <p:cNvSpPr/>
          <p:nvPr/>
        </p:nvSpPr>
        <p:spPr bwMode="auto">
          <a:xfrm>
            <a:off x="2907224" y="3900550"/>
            <a:ext cx="1140077" cy="248311"/>
          </a:xfrm>
          <a:prstGeom prst="roundRect">
            <a:avLst>
              <a:gd name="adj" fmla="val 18792"/>
            </a:avLst>
          </a:prstGeom>
          <a:solidFill>
            <a:srgbClr val="AFE4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800" b="1" i="0" u="none" strike="noStrike" kern="0" cap="none" spc="0" normalizeH="0" baseline="0" noProof="0" dirty="0" err="1">
                <a:ln>
                  <a:noFill/>
                </a:ln>
                <a:solidFill>
                  <a:srgbClr val="141313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NoSQL适配</a:t>
            </a:r>
            <a:endParaRPr kumimoji="0" lang="zh-CN" altLang="en-US" sz="800" b="1" i="0" u="none" strike="noStrike" kern="0" cap="none" spc="0" normalizeH="0" baseline="0" noProof="0" dirty="0">
              <a:ln>
                <a:noFill/>
              </a:ln>
              <a:solidFill>
                <a:srgbClr val="141313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5" name="圆角矩形 164"/>
          <p:cNvSpPr/>
          <p:nvPr/>
        </p:nvSpPr>
        <p:spPr bwMode="auto">
          <a:xfrm>
            <a:off x="4229379" y="3901561"/>
            <a:ext cx="1140077" cy="248311"/>
          </a:xfrm>
          <a:prstGeom prst="roundRect">
            <a:avLst>
              <a:gd name="adj" fmla="val 18792"/>
            </a:avLst>
          </a:prstGeom>
          <a:solidFill>
            <a:srgbClr val="AFE4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800" b="1" i="0" u="none" strike="noStrike" kern="0" cap="none" spc="0" normalizeH="0" baseline="0" noProof="0" dirty="0">
                <a:ln>
                  <a:noFill/>
                </a:ln>
                <a:solidFill>
                  <a:srgbClr val="141313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PDI</a:t>
            </a:r>
            <a:endParaRPr kumimoji="0" lang="zh-CN" altLang="en-US" sz="800" b="1" i="0" u="none" strike="noStrike" kern="0" cap="none" spc="0" normalizeH="0" baseline="0" noProof="0" dirty="0">
              <a:ln>
                <a:noFill/>
              </a:ln>
              <a:solidFill>
                <a:srgbClr val="141313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6" name="圆角矩形 165"/>
          <p:cNvSpPr/>
          <p:nvPr/>
        </p:nvSpPr>
        <p:spPr bwMode="auto">
          <a:xfrm>
            <a:off x="5553612" y="3900550"/>
            <a:ext cx="1140077" cy="248311"/>
          </a:xfrm>
          <a:prstGeom prst="roundRect">
            <a:avLst>
              <a:gd name="adj" fmla="val 18792"/>
            </a:avLst>
          </a:prstGeom>
          <a:solidFill>
            <a:srgbClr val="AFE4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800" b="1" i="0" u="none" strike="noStrike" kern="0" cap="none" spc="0" normalizeH="0" baseline="0" noProof="0" dirty="0" err="1">
                <a:ln>
                  <a:noFill/>
                </a:ln>
                <a:solidFill>
                  <a:srgbClr val="141313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文件</a:t>
            </a:r>
            <a:r>
              <a:rPr kumimoji="0" lang="zh-CN" altLang="en-US" sz="800" b="1" i="0" u="none" strike="noStrike" kern="0" cap="none" spc="0" normalizeH="0" baseline="0" noProof="0" dirty="0">
                <a:ln>
                  <a:noFill/>
                </a:ln>
                <a:solidFill>
                  <a:srgbClr val="141313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适配</a:t>
            </a:r>
            <a:endParaRPr kumimoji="0" lang="zh-CN" altLang="en-US" sz="800" b="1" i="0" u="none" strike="noStrike" kern="0" cap="none" spc="0" normalizeH="0" baseline="0" noProof="0" dirty="0">
              <a:ln>
                <a:noFill/>
              </a:ln>
              <a:solidFill>
                <a:srgbClr val="141313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0" name="圆角矩形 169"/>
          <p:cNvSpPr/>
          <p:nvPr/>
        </p:nvSpPr>
        <p:spPr bwMode="auto">
          <a:xfrm>
            <a:off x="6890075" y="3900550"/>
            <a:ext cx="1140077" cy="248311"/>
          </a:xfrm>
          <a:prstGeom prst="roundRect">
            <a:avLst>
              <a:gd name="adj" fmla="val 18792"/>
            </a:avLst>
          </a:prstGeom>
          <a:solidFill>
            <a:srgbClr val="AFE4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800" b="1" i="0" u="none" strike="noStrike" kern="0" cap="none" spc="0" normalizeH="0" baseline="0" noProof="0" dirty="0" err="1">
                <a:ln>
                  <a:noFill/>
                </a:ln>
                <a:solidFill>
                  <a:srgbClr val="141313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RDB适配</a:t>
            </a:r>
            <a:endParaRPr kumimoji="0" lang="zh-CN" altLang="en-US" sz="800" b="1" i="0" u="none" strike="noStrike" kern="0" cap="none" spc="0" normalizeH="0" baseline="0" noProof="0" dirty="0">
              <a:ln>
                <a:noFill/>
              </a:ln>
              <a:solidFill>
                <a:srgbClr val="141313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9" name="圆角矩形 98"/>
          <p:cNvSpPr/>
          <p:nvPr/>
        </p:nvSpPr>
        <p:spPr bwMode="auto">
          <a:xfrm rot="16200000">
            <a:off x="4328030" y="997092"/>
            <a:ext cx="519273" cy="7358520"/>
          </a:xfrm>
          <a:prstGeom prst="roundRect">
            <a:avLst>
              <a:gd name="adj" fmla="val 7520"/>
            </a:avLst>
          </a:prstGeom>
          <a:solidFill>
            <a:srgbClr val="FFFFFF">
              <a:lumMod val="65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0" cap="none" spc="0" normalizeH="0" baseline="0" noProof="0" dirty="0">
              <a:ln>
                <a:noFill/>
              </a:ln>
              <a:solidFill>
                <a:srgbClr val="141313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0" name="矩形 99"/>
          <p:cNvSpPr/>
          <p:nvPr/>
        </p:nvSpPr>
        <p:spPr bwMode="auto">
          <a:xfrm rot="16200000">
            <a:off x="1741942" y="4267083"/>
            <a:ext cx="355289" cy="810602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eaVert" wrap="square" lIns="91440" tIns="45720" rIns="91440" bIns="45720" numCol="1" rtlCol="0" anchor="ctr" anchorCtr="0" compatLnSpc="1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endParaRPr lang="en-US" altLang="zh-CN" sz="800" b="1" kern="0" dirty="0" smtClean="0">
              <a:solidFill>
                <a:srgbClr val="141313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800" b="1" kern="0" dirty="0" smtClean="0">
                <a:solidFill>
                  <a:srgbClr val="141313"/>
                </a:solidFill>
                <a:latin typeface="微软雅黑" panose="020B0503020204020204" charset="-122"/>
                <a:ea typeface="微软雅黑" panose="020B0503020204020204" charset="-122"/>
              </a:rPr>
              <a:t>订单数据</a:t>
            </a:r>
            <a:endParaRPr lang="en-US" altLang="zh-CN" sz="800" b="1" kern="0" dirty="0">
              <a:solidFill>
                <a:srgbClr val="141313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ctr" defTabSz="457200" fontAlgn="base">
              <a:spcBef>
                <a:spcPct val="0"/>
              </a:spcBef>
              <a:spcAft>
                <a:spcPct val="0"/>
              </a:spcAft>
            </a:pPr>
            <a:endParaRPr kumimoji="0" lang="en-US" altLang="zh-CN" sz="800" b="1" i="0" u="none" strike="noStrike" kern="0" cap="none" spc="0" normalizeH="0" baseline="0" noProof="0" dirty="0">
              <a:ln>
                <a:noFill/>
              </a:ln>
              <a:solidFill>
                <a:srgbClr val="141313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1" name="矩形 100"/>
          <p:cNvSpPr/>
          <p:nvPr/>
        </p:nvSpPr>
        <p:spPr bwMode="auto">
          <a:xfrm rot="16200000">
            <a:off x="2732721" y="4274811"/>
            <a:ext cx="351898" cy="79854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eaVert" wrap="square" lIns="91440" tIns="45720" rIns="91440" bIns="45720" numCol="1" rtlCol="0" anchor="ctr" anchorCtr="0" compatLnSpc="1"/>
          <a:lstStyle/>
          <a:p>
            <a:pPr lvl="0"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800" b="1" kern="0" noProof="0" dirty="0" smtClean="0">
                <a:solidFill>
                  <a:srgbClr val="141313"/>
                </a:solidFill>
                <a:latin typeface="微软雅黑" panose="020B0503020204020204" charset="-122"/>
                <a:ea typeface="微软雅黑" panose="020B0503020204020204" charset="-122"/>
              </a:rPr>
              <a:t>产品数据</a:t>
            </a:r>
            <a:endParaRPr kumimoji="0" lang="en-US" altLang="zh-CN" sz="800" b="1" i="0" u="none" strike="noStrike" kern="0" cap="none" spc="0" normalizeH="0" baseline="0" noProof="0" dirty="0">
              <a:ln>
                <a:noFill/>
              </a:ln>
              <a:solidFill>
                <a:srgbClr val="141313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2" name="矩形 101"/>
          <p:cNvSpPr/>
          <p:nvPr/>
        </p:nvSpPr>
        <p:spPr bwMode="auto">
          <a:xfrm rot="16200000">
            <a:off x="4779680" y="4249982"/>
            <a:ext cx="353862" cy="846231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eaVert" wrap="square" lIns="91440" tIns="45720" rIns="91440" bIns="45720" numCol="1" rtlCol="0" anchor="ctr" anchorCtr="0" compatLnSpc="1"/>
          <a:lstStyle/>
          <a:p>
            <a:pPr lvl="0"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srgbClr val="141313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用户数据</a:t>
            </a:r>
            <a:endParaRPr kumimoji="0" lang="en-US" altLang="zh-CN" sz="700" b="1" i="0" u="none" strike="noStrike" kern="0" cap="none" spc="0" normalizeH="0" baseline="0" noProof="0" dirty="0">
              <a:ln>
                <a:noFill/>
              </a:ln>
              <a:solidFill>
                <a:srgbClr val="141313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3" name="矩形 102"/>
          <p:cNvSpPr/>
          <p:nvPr/>
        </p:nvSpPr>
        <p:spPr bwMode="auto">
          <a:xfrm rot="16200000">
            <a:off x="7243865" y="4147939"/>
            <a:ext cx="353862" cy="1050318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eaVert" wrap="square" lIns="91440" tIns="45720" rIns="91440" bIns="45720" numCol="1" rtlCol="0" anchor="ctr" anchorCtr="0" compatLnSpc="1"/>
          <a:lstStyle/>
          <a:p>
            <a:pPr lvl="0"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800" b="1" kern="0" dirty="0" smtClean="0">
                <a:solidFill>
                  <a:srgbClr val="141313"/>
                </a:solidFill>
                <a:latin typeface="微软雅黑" panose="020B0503020204020204" charset="-122"/>
                <a:ea typeface="微软雅黑" panose="020B0503020204020204" charset="-122"/>
              </a:rPr>
              <a:t>其它数据</a:t>
            </a:r>
            <a:endParaRPr kumimoji="0" lang="en-US" altLang="zh-CN" sz="800" b="1" i="0" u="none" strike="noStrike" kern="0" cap="none" spc="0" normalizeH="0" baseline="0" noProof="0" dirty="0">
              <a:ln>
                <a:noFill/>
              </a:ln>
              <a:solidFill>
                <a:srgbClr val="141313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4" name="矩形 103"/>
          <p:cNvSpPr/>
          <p:nvPr/>
        </p:nvSpPr>
        <p:spPr bwMode="auto">
          <a:xfrm rot="16200000">
            <a:off x="5994385" y="4152763"/>
            <a:ext cx="351896" cy="1042636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eaVert" wrap="square" lIns="91440" tIns="45720" rIns="91440" bIns="45720" numCol="1" rtlCol="0" anchor="ctr" anchorCtr="0" compatLnSpc="1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800" b="1" kern="0" dirty="0" smtClean="0">
                <a:solidFill>
                  <a:srgbClr val="141313"/>
                </a:solidFill>
                <a:latin typeface="微软雅黑" panose="020B0503020204020204" charset="-122"/>
                <a:ea typeface="微软雅黑" panose="020B0503020204020204" charset="-122"/>
              </a:rPr>
              <a:t>活动数据</a:t>
            </a:r>
            <a:endParaRPr lang="en-US" altLang="zh-CN" sz="800" b="1" kern="0" dirty="0">
              <a:solidFill>
                <a:srgbClr val="14131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5" name="矩形 104"/>
          <p:cNvSpPr/>
          <p:nvPr/>
        </p:nvSpPr>
        <p:spPr bwMode="auto">
          <a:xfrm rot="16200000">
            <a:off x="3711998" y="4250965"/>
            <a:ext cx="351896" cy="846231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eaVert" wrap="square" lIns="91440" tIns="45720" rIns="91440" bIns="45720" numCol="1" rtlCol="0" anchor="ctr" anchorCtr="0" compatLnSpc="1"/>
          <a:lstStyle/>
          <a:p>
            <a:pPr lvl="0"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800" b="1" kern="0" noProof="0" dirty="0" smtClean="0">
                <a:solidFill>
                  <a:srgbClr val="141313"/>
                </a:solidFill>
                <a:latin typeface="微软雅黑" panose="020B0503020204020204" charset="-122"/>
                <a:ea typeface="微软雅黑" panose="020B0503020204020204" charset="-122"/>
              </a:rPr>
              <a:t>营销数据</a:t>
            </a:r>
            <a:endParaRPr kumimoji="0" lang="en-US" altLang="zh-CN" sz="800" b="1" i="0" u="none" strike="noStrike" kern="0" cap="none" spc="0" normalizeH="0" baseline="0" noProof="0" dirty="0">
              <a:ln>
                <a:noFill/>
              </a:ln>
              <a:solidFill>
                <a:srgbClr val="141313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0193" y="4556968"/>
            <a:ext cx="10766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b="1" dirty="0" smtClean="0"/>
              <a:t>数据源</a:t>
            </a:r>
            <a:endParaRPr lang="zh-CN" altLang="en-US" sz="900" b="1" dirty="0"/>
          </a:p>
        </p:txBody>
      </p:sp>
      <p:sp>
        <p:nvSpPr>
          <p:cNvPr id="114" name="虚尾箭头 113"/>
          <p:cNvSpPr/>
          <p:nvPr/>
        </p:nvSpPr>
        <p:spPr>
          <a:xfrm rot="16422298" flipV="1">
            <a:off x="4366961" y="4208498"/>
            <a:ext cx="269910" cy="258757"/>
          </a:xfrm>
          <a:prstGeom prst="stripedRightArrow">
            <a:avLst/>
          </a:prstGeom>
          <a:solidFill>
            <a:schemeClr val="tx1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kern="0" dirty="0">
              <a:solidFill>
                <a:srgbClr val="141313"/>
              </a:solidFill>
              <a:ea typeface="宋体" pitchFamily="2" charset="-122"/>
            </a:endParaRPr>
          </a:p>
        </p:txBody>
      </p:sp>
      <p:sp>
        <p:nvSpPr>
          <p:cNvPr id="118" name="圆角矩形 117"/>
          <p:cNvSpPr/>
          <p:nvPr/>
        </p:nvSpPr>
        <p:spPr bwMode="auto">
          <a:xfrm>
            <a:off x="900192" y="1906546"/>
            <a:ext cx="2627627" cy="628815"/>
          </a:xfrm>
          <a:prstGeom prst="roundRect">
            <a:avLst>
              <a:gd name="adj" fmla="val 7520"/>
            </a:avLst>
          </a:prstGeom>
          <a:solidFill>
            <a:srgbClr val="FFFFFF">
              <a:lumMod val="65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0" cap="none" spc="0" normalizeH="0" baseline="0" noProof="0" dirty="0">
              <a:ln>
                <a:noFill/>
              </a:ln>
              <a:solidFill>
                <a:srgbClr val="141313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9" name="矩形 118"/>
          <p:cNvSpPr/>
          <p:nvPr/>
        </p:nvSpPr>
        <p:spPr bwMode="auto">
          <a:xfrm>
            <a:off x="977672" y="2004796"/>
            <a:ext cx="2461481" cy="450479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lvl="0" defTabSz="4572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800" b="1" kern="0" dirty="0" smtClean="0">
                <a:solidFill>
                  <a:srgbClr val="141313"/>
                </a:solidFill>
                <a:latin typeface="微软雅黑" panose="020B0503020204020204" charset="-122"/>
                <a:ea typeface="微软雅黑" panose="020B0503020204020204" charset="-122"/>
              </a:rPr>
              <a:t>工作流引擎</a:t>
            </a:r>
            <a:endParaRPr lang="en-US" altLang="zh-CN" sz="800" b="1" kern="0" dirty="0">
              <a:solidFill>
                <a:srgbClr val="14131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4" name="Oval 6"/>
          <p:cNvSpPr>
            <a:spLocks noChangeArrowheads="1"/>
          </p:cNvSpPr>
          <p:nvPr/>
        </p:nvSpPr>
        <p:spPr bwMode="auto">
          <a:xfrm>
            <a:off x="1640030" y="2059989"/>
            <a:ext cx="1410692" cy="357707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9525">
            <a:solidFill>
              <a:schemeClr val="bg1">
                <a:lumMod val="50000"/>
              </a:schemeClr>
            </a:solidFill>
            <a:prstDash val="solid"/>
            <a:round/>
          </a:ln>
          <a:effectLst/>
        </p:spPr>
        <p:txBody>
          <a:bodyPr wrap="none" tIns="10800"/>
          <a:lstStyle>
            <a:lvl1pPr eaLnBrk="0" hangingPunct="0">
              <a:defRPr kumimoji="1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5" name="Oval 263"/>
          <p:cNvSpPr>
            <a:spLocks noChangeArrowheads="1"/>
          </p:cNvSpPr>
          <p:nvPr/>
        </p:nvSpPr>
        <p:spPr bwMode="auto">
          <a:xfrm rot="5400000">
            <a:off x="1891698" y="2127043"/>
            <a:ext cx="110991" cy="139291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noFill/>
            <a:round/>
            <a:headEnd type="none" w="sm" len="sm"/>
            <a:tailEnd type="none" w="sm" len="sm"/>
          </a:ln>
          <a:effectLst/>
        </p:spPr>
        <p:txBody>
          <a:bodyPr wrap="none" lIns="72000" tIns="0" rIns="72000" bIns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黑体"/>
              <a:cs typeface="Arial" panose="020B0604020202020204" pitchFamily="34" charset="0"/>
            </a:endParaRPr>
          </a:p>
        </p:txBody>
      </p:sp>
      <p:sp>
        <p:nvSpPr>
          <p:cNvPr id="127" name="Oval 263"/>
          <p:cNvSpPr>
            <a:spLocks noChangeArrowheads="1"/>
          </p:cNvSpPr>
          <p:nvPr/>
        </p:nvSpPr>
        <p:spPr bwMode="auto">
          <a:xfrm rot="5400000">
            <a:off x="2768833" y="2208747"/>
            <a:ext cx="110991" cy="139291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noFill/>
            <a:round/>
            <a:headEnd type="none" w="sm" len="sm"/>
            <a:tailEnd type="none" w="sm" len="sm"/>
          </a:ln>
          <a:effectLst/>
        </p:spPr>
        <p:txBody>
          <a:bodyPr wrap="none" lIns="72000" tIns="0" rIns="72000" bIns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黑体"/>
              <a:cs typeface="Arial" panose="020B0604020202020204" pitchFamily="34" charset="0"/>
            </a:endParaRPr>
          </a:p>
        </p:txBody>
      </p:sp>
      <p:sp>
        <p:nvSpPr>
          <p:cNvPr id="128" name="Oval 263"/>
          <p:cNvSpPr>
            <a:spLocks noChangeArrowheads="1"/>
          </p:cNvSpPr>
          <p:nvPr/>
        </p:nvSpPr>
        <p:spPr bwMode="auto">
          <a:xfrm rot="5400000">
            <a:off x="2407653" y="2089584"/>
            <a:ext cx="110991" cy="139291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noFill/>
            <a:round/>
            <a:headEnd type="none" w="sm" len="sm"/>
            <a:tailEnd type="none" w="sm" len="sm"/>
          </a:ln>
          <a:effectLst/>
        </p:spPr>
        <p:txBody>
          <a:bodyPr wrap="none" lIns="72000" tIns="0" rIns="72000" bIns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黑体"/>
              <a:cs typeface="Arial" panose="020B0604020202020204" pitchFamily="34" charset="0"/>
            </a:endParaRPr>
          </a:p>
        </p:txBody>
      </p:sp>
      <p:cxnSp>
        <p:nvCxnSpPr>
          <p:cNvPr id="134" name="AutoShape 348"/>
          <p:cNvCxnSpPr>
            <a:cxnSpLocks noChangeShapeType="1"/>
            <a:stCxn id="125" idx="0"/>
            <a:endCxn id="128" idx="4"/>
          </p:cNvCxnSpPr>
          <p:nvPr/>
        </p:nvCxnSpPr>
        <p:spPr bwMode="auto">
          <a:xfrm flipV="1">
            <a:off x="2016839" y="2159229"/>
            <a:ext cx="376665" cy="3746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37" name="AutoShape 348"/>
          <p:cNvCxnSpPr>
            <a:cxnSpLocks noChangeShapeType="1"/>
            <a:stCxn id="128" idx="0"/>
            <a:endCxn id="127" idx="3"/>
          </p:cNvCxnSpPr>
          <p:nvPr/>
        </p:nvCxnSpPr>
        <p:spPr bwMode="auto">
          <a:xfrm>
            <a:off x="2532795" y="2159229"/>
            <a:ext cx="242287" cy="79921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38" name="Oval 263"/>
          <p:cNvSpPr>
            <a:spLocks noChangeArrowheads="1"/>
          </p:cNvSpPr>
          <p:nvPr/>
        </p:nvSpPr>
        <p:spPr bwMode="auto">
          <a:xfrm rot="5400000">
            <a:off x="2071296" y="2200575"/>
            <a:ext cx="110991" cy="139291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noFill/>
            <a:round/>
            <a:headEnd type="none" w="sm" len="sm"/>
            <a:tailEnd type="none" w="sm" len="sm"/>
          </a:ln>
          <a:effectLst/>
        </p:spPr>
        <p:txBody>
          <a:bodyPr wrap="none" lIns="72000" tIns="0" rIns="72000" bIns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黑体"/>
              <a:cs typeface="Arial" panose="020B0604020202020204" pitchFamily="34" charset="0"/>
            </a:endParaRPr>
          </a:p>
        </p:txBody>
      </p:sp>
      <p:cxnSp>
        <p:nvCxnSpPr>
          <p:cNvPr id="173" name="AutoShape 348"/>
          <p:cNvCxnSpPr>
            <a:cxnSpLocks noChangeShapeType="1"/>
            <a:stCxn id="138" idx="0"/>
            <a:endCxn id="128" idx="5"/>
          </p:cNvCxnSpPr>
          <p:nvPr/>
        </p:nvCxnSpPr>
        <p:spPr bwMode="auto">
          <a:xfrm flipV="1">
            <a:off x="2196437" y="2198470"/>
            <a:ext cx="217466" cy="7175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75" name="AutoShape 48"/>
          <p:cNvSpPr>
            <a:spLocks noChangeArrowheads="1"/>
          </p:cNvSpPr>
          <p:nvPr/>
        </p:nvSpPr>
        <p:spPr bwMode="auto">
          <a:xfrm>
            <a:off x="3037597" y="2120786"/>
            <a:ext cx="401556" cy="191354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  <a:defRPr/>
            </a:pPr>
            <a:r>
              <a:rPr lang="en-GB" sz="1400" kern="0" dirty="0">
                <a:solidFill>
                  <a:srgbClr val="000000"/>
                </a:solidFill>
                <a:latin typeface="Verdana" panose="020B0604030504040204" pitchFamily="34" charset="0"/>
                <a:ea typeface="黑体"/>
                <a:cs typeface="Arial" panose="020B0604020202020204" pitchFamily="34" charset="0"/>
              </a:rPr>
              <a:t>…</a:t>
            </a:r>
            <a:endParaRPr lang="en-GB" sz="1400" kern="0" dirty="0">
              <a:solidFill>
                <a:srgbClr val="000000"/>
              </a:solidFill>
              <a:latin typeface="Verdana" panose="020B0604030504040204" pitchFamily="34" charset="0"/>
              <a:ea typeface="黑体"/>
              <a:cs typeface="Arial" panose="020B0604020202020204" pitchFamily="34" charset="0"/>
            </a:endParaRPr>
          </a:p>
        </p:txBody>
      </p:sp>
      <p:sp>
        <p:nvSpPr>
          <p:cNvPr id="177" name="文本框 176"/>
          <p:cNvSpPr txBox="1"/>
          <p:nvPr/>
        </p:nvSpPr>
        <p:spPr>
          <a:xfrm>
            <a:off x="2046647" y="2279020"/>
            <a:ext cx="92550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" b="1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工作流程设计</a:t>
            </a:r>
            <a:endParaRPr lang="zh-CN" altLang="en-US" sz="600" b="1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7" name="圆角矩形 186"/>
          <p:cNvSpPr/>
          <p:nvPr/>
        </p:nvSpPr>
        <p:spPr bwMode="auto">
          <a:xfrm>
            <a:off x="5393707" y="1900822"/>
            <a:ext cx="1587242" cy="628815"/>
          </a:xfrm>
          <a:prstGeom prst="roundRect">
            <a:avLst>
              <a:gd name="adj" fmla="val 7520"/>
            </a:avLst>
          </a:prstGeom>
          <a:solidFill>
            <a:srgbClr val="FFFFFF">
              <a:lumMod val="65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0" cap="none" spc="0" normalizeH="0" baseline="0" noProof="0" dirty="0">
              <a:ln>
                <a:noFill/>
              </a:ln>
              <a:solidFill>
                <a:srgbClr val="141313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8" name="矩形 187"/>
          <p:cNvSpPr/>
          <p:nvPr/>
        </p:nvSpPr>
        <p:spPr bwMode="auto">
          <a:xfrm>
            <a:off x="5432299" y="1962341"/>
            <a:ext cx="695014" cy="252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lvl="0"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800" b="1" kern="0" dirty="0" smtClean="0">
                <a:solidFill>
                  <a:srgbClr val="141313"/>
                </a:solidFill>
                <a:latin typeface="微软雅黑" panose="020B0503020204020204" charset="-122"/>
                <a:ea typeface="微软雅黑" panose="020B0503020204020204" charset="-122"/>
              </a:rPr>
              <a:t>报表管理</a:t>
            </a:r>
            <a:endParaRPr kumimoji="0" lang="en-US" altLang="zh-CN" sz="800" b="1" i="0" u="none" strike="noStrike" kern="0" cap="none" spc="0" normalizeH="0" baseline="0" noProof="0" dirty="0">
              <a:ln>
                <a:noFill/>
              </a:ln>
              <a:solidFill>
                <a:srgbClr val="141313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9" name="矩形 188"/>
          <p:cNvSpPr/>
          <p:nvPr/>
        </p:nvSpPr>
        <p:spPr bwMode="auto">
          <a:xfrm>
            <a:off x="6206624" y="1961100"/>
            <a:ext cx="695014" cy="252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lvl="0"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800" b="1" kern="0" dirty="0">
                <a:solidFill>
                  <a:srgbClr val="141313"/>
                </a:solidFill>
                <a:latin typeface="微软雅黑" panose="020B0503020204020204" charset="-122"/>
                <a:ea typeface="微软雅黑" panose="020B0503020204020204" charset="-122"/>
              </a:rPr>
              <a:t>可视化</a:t>
            </a:r>
            <a:endParaRPr kumimoji="0" lang="en-US" altLang="zh-CN" sz="800" b="1" i="0" u="none" strike="noStrike" kern="0" cap="none" spc="0" normalizeH="0" baseline="0" noProof="0" dirty="0">
              <a:ln>
                <a:noFill/>
              </a:ln>
              <a:solidFill>
                <a:srgbClr val="141313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0" name="矩形 189"/>
          <p:cNvSpPr/>
          <p:nvPr/>
        </p:nvSpPr>
        <p:spPr bwMode="auto">
          <a:xfrm>
            <a:off x="5430775" y="2246340"/>
            <a:ext cx="1479841" cy="252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lvl="0"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800" b="1" kern="0" dirty="0">
                <a:solidFill>
                  <a:srgbClr val="141313"/>
                </a:solidFill>
                <a:latin typeface="微软雅黑" panose="020B0503020204020204" charset="-122"/>
                <a:ea typeface="微软雅黑" panose="020B0503020204020204" charset="-122"/>
              </a:rPr>
              <a:t>报表</a:t>
            </a:r>
            <a:r>
              <a:rPr lang="zh-CN" altLang="en-US" sz="800" b="1" kern="0" dirty="0" smtClean="0">
                <a:solidFill>
                  <a:srgbClr val="141313"/>
                </a:solidFill>
                <a:latin typeface="微软雅黑" panose="020B0503020204020204" charset="-122"/>
                <a:ea typeface="微软雅黑" panose="020B0503020204020204" charset="-122"/>
              </a:rPr>
              <a:t>引擎</a:t>
            </a:r>
            <a:endParaRPr kumimoji="0" lang="en-US" altLang="zh-CN" sz="800" b="1" i="0" u="none" strike="noStrike" kern="0" cap="none" spc="0" normalizeH="0" baseline="0" noProof="0" dirty="0">
              <a:ln>
                <a:noFill/>
              </a:ln>
              <a:solidFill>
                <a:srgbClr val="141313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2" name="AutoShape 48"/>
          <p:cNvSpPr>
            <a:spLocks noChangeArrowheads="1"/>
          </p:cNvSpPr>
          <p:nvPr/>
        </p:nvSpPr>
        <p:spPr bwMode="auto">
          <a:xfrm>
            <a:off x="7663425" y="3208018"/>
            <a:ext cx="401556" cy="24381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  <a:defRPr/>
            </a:pPr>
            <a:r>
              <a:rPr lang="en-GB" sz="1400" kern="0" dirty="0">
                <a:solidFill>
                  <a:srgbClr val="000000"/>
                </a:solidFill>
                <a:latin typeface="Verdana" panose="020B0604030504040204" pitchFamily="34" charset="0"/>
                <a:ea typeface="黑体"/>
                <a:cs typeface="Arial" panose="020B0604020202020204" pitchFamily="34" charset="0"/>
              </a:rPr>
              <a:t>…</a:t>
            </a:r>
            <a:endParaRPr lang="en-GB" sz="1400" kern="0" dirty="0">
              <a:solidFill>
                <a:srgbClr val="000000"/>
              </a:solidFill>
              <a:latin typeface="Verdana" panose="020B0604030504040204" pitchFamily="34" charset="0"/>
              <a:ea typeface="黑体"/>
              <a:cs typeface="Arial" panose="020B0604020202020204" pitchFamily="34" charset="0"/>
            </a:endParaRPr>
          </a:p>
        </p:txBody>
      </p:sp>
      <p:sp>
        <p:nvSpPr>
          <p:cNvPr id="193" name="圆角矩形 192"/>
          <p:cNvSpPr/>
          <p:nvPr/>
        </p:nvSpPr>
        <p:spPr bwMode="auto">
          <a:xfrm>
            <a:off x="2715787" y="2710905"/>
            <a:ext cx="576000" cy="180000"/>
          </a:xfrm>
          <a:prstGeom prst="roundRect">
            <a:avLst>
              <a:gd name="adj" fmla="val 18792"/>
            </a:avLst>
          </a:prstGeom>
          <a:solidFill>
            <a:srgbClr val="AFE4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800" b="1" kern="0" dirty="0" smtClean="0">
                <a:solidFill>
                  <a:srgbClr val="141313"/>
                </a:solidFill>
                <a:latin typeface="微软雅黑" panose="020B0503020204020204" charset="-122"/>
                <a:ea typeface="微软雅黑" panose="020B0503020204020204" charset="-122"/>
              </a:rPr>
              <a:t>M/R</a:t>
            </a:r>
            <a:endParaRPr kumimoji="0" lang="en-US" altLang="zh-CN" sz="800" b="1" i="0" u="none" strike="noStrike" kern="0" cap="none" spc="0" normalizeH="0" baseline="0" noProof="0" dirty="0">
              <a:ln>
                <a:noFill/>
              </a:ln>
              <a:solidFill>
                <a:srgbClr val="141313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4" name="圆角矩形 193"/>
          <p:cNvSpPr/>
          <p:nvPr/>
        </p:nvSpPr>
        <p:spPr bwMode="auto">
          <a:xfrm>
            <a:off x="2043589" y="2708667"/>
            <a:ext cx="576000" cy="180000"/>
          </a:xfrm>
          <a:prstGeom prst="roundRect">
            <a:avLst>
              <a:gd name="adj" fmla="val 18792"/>
            </a:avLst>
          </a:prstGeom>
          <a:solidFill>
            <a:srgbClr val="AFE4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800" b="1" kern="0" noProof="0" dirty="0">
                <a:solidFill>
                  <a:srgbClr val="141313"/>
                </a:solidFill>
                <a:latin typeface="微软雅黑" panose="020B0503020204020204" charset="-122"/>
                <a:ea typeface="微软雅黑" panose="020B0503020204020204" charset="-122"/>
              </a:rPr>
              <a:t>Impala</a:t>
            </a:r>
            <a:endParaRPr kumimoji="0" lang="en-US" altLang="zh-CN" sz="800" b="1" i="0" u="none" strike="noStrike" kern="0" cap="none" spc="0" normalizeH="0" baseline="0" noProof="0" dirty="0">
              <a:ln>
                <a:noFill/>
              </a:ln>
              <a:solidFill>
                <a:srgbClr val="141313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6" name="Rectangle 3"/>
          <p:cNvSpPr/>
          <p:nvPr/>
        </p:nvSpPr>
        <p:spPr bwMode="auto">
          <a:xfrm rot="16200000">
            <a:off x="4332612" y="1031610"/>
            <a:ext cx="542137" cy="7353682"/>
          </a:xfrm>
          <a:prstGeom prst="rect">
            <a:avLst/>
          </a:prstGeom>
          <a:solidFill>
            <a:schemeClr val="tx1">
              <a:alpha val="14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eaVert" wrap="square" lIns="72000" tIns="72000" rIns="72000" bIns="72000" numCol="1" rtlCol="0" anchor="ctr" anchorCtr="1" compatLnSpc="1"/>
          <a:lstStyle/>
          <a:p>
            <a:pPr algn="ctr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000" b="1" dirty="0">
                <a:solidFill>
                  <a:srgbClr val="FF0000"/>
                </a:solidFill>
                <a:ea typeface="微软雅黑" panose="020B0503020204020204" charset="-122"/>
              </a:rPr>
              <a:t>数据源</a:t>
            </a:r>
            <a:endParaRPr lang="en-US" sz="1000" b="1" dirty="0">
              <a:solidFill>
                <a:srgbClr val="FF0000"/>
              </a:solidFill>
              <a:ea typeface="微软雅黑" panose="020B0503020204020204" charset="-122"/>
            </a:endParaRPr>
          </a:p>
        </p:txBody>
      </p:sp>
      <p:sp>
        <p:nvSpPr>
          <p:cNvPr id="197" name="Rectangle 3"/>
          <p:cNvSpPr/>
          <p:nvPr/>
        </p:nvSpPr>
        <p:spPr bwMode="auto">
          <a:xfrm>
            <a:off x="907404" y="3780920"/>
            <a:ext cx="7253913" cy="495984"/>
          </a:xfrm>
          <a:prstGeom prst="rect">
            <a:avLst/>
          </a:prstGeom>
          <a:solidFill>
            <a:schemeClr val="tx1">
              <a:alpha val="14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1" compatLnSpc="1"/>
          <a:lstStyle/>
          <a:p>
            <a:pPr algn="ctr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050" b="1" dirty="0" smtClean="0">
                <a:solidFill>
                  <a:srgbClr val="FF0000"/>
                </a:solidFill>
                <a:ea typeface="微软雅黑" panose="020B0503020204020204" charset="-122"/>
              </a:rPr>
              <a:t>数据整合平台</a:t>
            </a:r>
            <a:endParaRPr lang="en-US" sz="1050" b="1" dirty="0">
              <a:solidFill>
                <a:srgbClr val="FF0000"/>
              </a:solidFill>
              <a:ea typeface="微软雅黑" panose="020B0503020204020204" charset="-122"/>
            </a:endParaRPr>
          </a:p>
        </p:txBody>
      </p:sp>
      <p:sp>
        <p:nvSpPr>
          <p:cNvPr id="200" name="Rectangle 3"/>
          <p:cNvSpPr/>
          <p:nvPr/>
        </p:nvSpPr>
        <p:spPr bwMode="auto">
          <a:xfrm>
            <a:off x="3669892" y="1940343"/>
            <a:ext cx="1471099" cy="576000"/>
          </a:xfrm>
          <a:prstGeom prst="rect">
            <a:avLst/>
          </a:prstGeom>
          <a:solidFill>
            <a:srgbClr val="DA291C">
              <a:alpha val="14000"/>
            </a:srgb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1" compatLnSpc="1"/>
          <a:lstStyle/>
          <a:p>
            <a:pPr algn="ctr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000" b="1" kern="0" dirty="0" smtClean="0">
                <a:solidFill>
                  <a:srgbClr val="FF0000"/>
                </a:solidFill>
                <a:ea typeface="微软雅黑" panose="020B0503020204020204" charset="-122"/>
              </a:rPr>
              <a:t>规则引擎</a:t>
            </a:r>
            <a:endParaRPr lang="en-US" sz="1000" b="1" kern="0" dirty="0">
              <a:solidFill>
                <a:srgbClr val="FF0000"/>
              </a:solidFill>
              <a:ea typeface="微软雅黑" panose="020B0503020204020204" charset="-122"/>
            </a:endParaRPr>
          </a:p>
        </p:txBody>
      </p:sp>
      <p:sp>
        <p:nvSpPr>
          <p:cNvPr id="201" name="Rectangle 3"/>
          <p:cNvSpPr/>
          <p:nvPr/>
        </p:nvSpPr>
        <p:spPr bwMode="auto">
          <a:xfrm>
            <a:off x="5434783" y="1928171"/>
            <a:ext cx="1471099" cy="576000"/>
          </a:xfrm>
          <a:prstGeom prst="rect">
            <a:avLst/>
          </a:prstGeom>
          <a:solidFill>
            <a:srgbClr val="DA291C">
              <a:alpha val="14000"/>
            </a:srgb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1" compatLnSpc="1"/>
          <a:lstStyle/>
          <a:p>
            <a:pPr algn="ctr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000" b="1" kern="0" dirty="0">
                <a:solidFill>
                  <a:srgbClr val="FF0000"/>
                </a:solidFill>
                <a:ea typeface="微软雅黑" panose="020B0503020204020204" charset="-122"/>
              </a:rPr>
              <a:t>报表</a:t>
            </a:r>
            <a:r>
              <a:rPr lang="zh-CN" altLang="en-US" sz="1000" b="1" kern="0" dirty="0" smtClean="0">
                <a:solidFill>
                  <a:srgbClr val="FF0000"/>
                </a:solidFill>
                <a:ea typeface="微软雅黑" panose="020B0503020204020204" charset="-122"/>
              </a:rPr>
              <a:t>引擎</a:t>
            </a:r>
            <a:endParaRPr lang="en-US" sz="1000" b="1" kern="0" dirty="0">
              <a:solidFill>
                <a:srgbClr val="FF0000"/>
              </a:solidFill>
              <a:ea typeface="微软雅黑" panose="020B0503020204020204" charset="-122"/>
            </a:endParaRPr>
          </a:p>
        </p:txBody>
      </p:sp>
      <p:sp>
        <p:nvSpPr>
          <p:cNvPr id="202" name="Rectangle 3"/>
          <p:cNvSpPr/>
          <p:nvPr/>
        </p:nvSpPr>
        <p:spPr bwMode="auto">
          <a:xfrm>
            <a:off x="913114" y="1938503"/>
            <a:ext cx="2601781" cy="576000"/>
          </a:xfrm>
          <a:prstGeom prst="rect">
            <a:avLst/>
          </a:prstGeom>
          <a:solidFill>
            <a:srgbClr val="DA291C">
              <a:alpha val="14000"/>
            </a:srgb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1" compatLnSpc="1"/>
          <a:lstStyle/>
          <a:p>
            <a:pPr algn="ctr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000" b="1" kern="0" dirty="0" smtClean="0">
                <a:solidFill>
                  <a:srgbClr val="FF0000"/>
                </a:solidFill>
                <a:ea typeface="微软雅黑" panose="020B0503020204020204" charset="-122"/>
              </a:rPr>
              <a:t>工作流引擎</a:t>
            </a:r>
            <a:endParaRPr lang="en-US" sz="1000" b="1" kern="0" dirty="0">
              <a:solidFill>
                <a:srgbClr val="FF0000"/>
              </a:solidFill>
              <a:ea typeface="微软雅黑" panose="020B0503020204020204" charset="-122"/>
            </a:endParaRPr>
          </a:p>
        </p:txBody>
      </p:sp>
      <p:sp>
        <p:nvSpPr>
          <p:cNvPr id="148" name="圆角矩形 147"/>
          <p:cNvSpPr/>
          <p:nvPr/>
        </p:nvSpPr>
        <p:spPr bwMode="auto">
          <a:xfrm rot="5400000">
            <a:off x="-1587032" y="2623830"/>
            <a:ext cx="4063556" cy="628815"/>
          </a:xfrm>
          <a:prstGeom prst="roundRect">
            <a:avLst>
              <a:gd name="adj" fmla="val 7520"/>
            </a:avLst>
          </a:prstGeom>
          <a:solidFill>
            <a:srgbClr val="FFFFFF">
              <a:lumMod val="65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0" cap="none" spc="0" normalizeH="0" baseline="0" noProof="0" dirty="0">
              <a:ln>
                <a:noFill/>
              </a:ln>
              <a:solidFill>
                <a:srgbClr val="141313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9" name="矩形 148"/>
          <p:cNvSpPr/>
          <p:nvPr/>
        </p:nvSpPr>
        <p:spPr bwMode="auto">
          <a:xfrm rot="5400000">
            <a:off x="-1520557" y="2712872"/>
            <a:ext cx="3912443" cy="450479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lvl="0" defTabSz="4572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800" b="1" kern="0" dirty="0" smtClean="0">
                <a:solidFill>
                  <a:srgbClr val="141313"/>
                </a:solidFill>
                <a:latin typeface="微软雅黑" panose="020B0503020204020204" charset="-122"/>
                <a:ea typeface="微软雅黑" panose="020B0503020204020204" charset="-122"/>
              </a:rPr>
              <a:t>任务调度</a:t>
            </a:r>
            <a:endParaRPr lang="en-US" altLang="zh-CN" sz="800" b="1" kern="0" dirty="0">
              <a:solidFill>
                <a:srgbClr val="14131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0" name="Oval 6"/>
          <p:cNvSpPr>
            <a:spLocks noChangeArrowheads="1"/>
          </p:cNvSpPr>
          <p:nvPr/>
        </p:nvSpPr>
        <p:spPr bwMode="auto">
          <a:xfrm rot="5400000">
            <a:off x="-259836" y="2209248"/>
            <a:ext cx="1373388" cy="357707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9525">
            <a:solidFill>
              <a:schemeClr val="bg1">
                <a:lumMod val="50000"/>
              </a:schemeClr>
            </a:solidFill>
            <a:prstDash val="solid"/>
            <a:round/>
          </a:ln>
          <a:effectLst/>
        </p:spPr>
        <p:txBody>
          <a:bodyPr wrap="none" tIns="10800"/>
          <a:lstStyle>
            <a:lvl1pPr eaLnBrk="0" hangingPunct="0">
              <a:defRPr kumimoji="1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1" name="Oval 263"/>
          <p:cNvSpPr>
            <a:spLocks noChangeArrowheads="1"/>
          </p:cNvSpPr>
          <p:nvPr/>
        </p:nvSpPr>
        <p:spPr bwMode="auto">
          <a:xfrm rot="10800000">
            <a:off x="413517" y="1857970"/>
            <a:ext cx="110991" cy="135608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noFill/>
            <a:round/>
            <a:headEnd type="none" w="sm" len="sm"/>
            <a:tailEnd type="none" w="sm" len="sm"/>
          </a:ln>
          <a:effectLst/>
        </p:spPr>
        <p:txBody>
          <a:bodyPr wrap="none" lIns="72000" tIns="0" rIns="72000" bIns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黑体"/>
              <a:cs typeface="Arial" panose="020B0604020202020204" pitchFamily="34" charset="0"/>
            </a:endParaRPr>
          </a:p>
        </p:txBody>
      </p:sp>
      <p:sp>
        <p:nvSpPr>
          <p:cNvPr id="152" name="Oval 263"/>
          <p:cNvSpPr>
            <a:spLocks noChangeArrowheads="1"/>
          </p:cNvSpPr>
          <p:nvPr/>
        </p:nvSpPr>
        <p:spPr bwMode="auto">
          <a:xfrm rot="10800000">
            <a:off x="331813" y="2711909"/>
            <a:ext cx="110991" cy="135608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noFill/>
            <a:round/>
            <a:headEnd type="none" w="sm" len="sm"/>
            <a:tailEnd type="none" w="sm" len="sm"/>
          </a:ln>
          <a:effectLst/>
        </p:spPr>
        <p:txBody>
          <a:bodyPr wrap="none" lIns="72000" tIns="0" rIns="72000" bIns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黑体"/>
              <a:cs typeface="Arial" panose="020B0604020202020204" pitchFamily="34" charset="0"/>
            </a:endParaRPr>
          </a:p>
        </p:txBody>
      </p:sp>
      <p:sp>
        <p:nvSpPr>
          <p:cNvPr id="153" name="Oval 263"/>
          <p:cNvSpPr>
            <a:spLocks noChangeArrowheads="1"/>
          </p:cNvSpPr>
          <p:nvPr/>
        </p:nvSpPr>
        <p:spPr bwMode="auto">
          <a:xfrm rot="10800000">
            <a:off x="450976" y="2360281"/>
            <a:ext cx="110991" cy="135608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noFill/>
            <a:round/>
            <a:headEnd type="none" w="sm" len="sm"/>
            <a:tailEnd type="none" w="sm" len="sm"/>
          </a:ln>
          <a:effectLst/>
        </p:spPr>
        <p:txBody>
          <a:bodyPr wrap="none" lIns="72000" tIns="0" rIns="72000" bIns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黑体"/>
              <a:cs typeface="Arial" panose="020B0604020202020204" pitchFamily="34" charset="0"/>
            </a:endParaRPr>
          </a:p>
        </p:txBody>
      </p:sp>
      <p:cxnSp>
        <p:nvCxnSpPr>
          <p:cNvPr id="154" name="AutoShape 348"/>
          <p:cNvCxnSpPr>
            <a:cxnSpLocks noChangeShapeType="1"/>
            <a:stCxn id="151" idx="0"/>
            <a:endCxn id="153" idx="4"/>
          </p:cNvCxnSpPr>
          <p:nvPr/>
        </p:nvCxnSpPr>
        <p:spPr bwMode="auto">
          <a:xfrm rot="5400000" flipV="1">
            <a:off x="304390" y="2158199"/>
            <a:ext cx="366705" cy="3746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55" name="AutoShape 348"/>
          <p:cNvCxnSpPr>
            <a:cxnSpLocks noChangeShapeType="1"/>
            <a:stCxn id="153" idx="0"/>
            <a:endCxn id="152" idx="3"/>
          </p:cNvCxnSpPr>
          <p:nvPr/>
        </p:nvCxnSpPr>
        <p:spPr bwMode="auto">
          <a:xfrm rot="5400000">
            <a:off x="348571" y="2573869"/>
            <a:ext cx="235880" cy="79921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56" name="Oval 263"/>
          <p:cNvSpPr>
            <a:spLocks noChangeArrowheads="1"/>
          </p:cNvSpPr>
          <p:nvPr/>
        </p:nvSpPr>
        <p:spPr bwMode="auto">
          <a:xfrm rot="10800000">
            <a:off x="339985" y="2032818"/>
            <a:ext cx="110991" cy="135608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noFill/>
            <a:round/>
            <a:headEnd type="none" w="sm" len="sm"/>
            <a:tailEnd type="none" w="sm" len="sm"/>
          </a:ln>
          <a:effectLst/>
        </p:spPr>
        <p:txBody>
          <a:bodyPr wrap="none" lIns="72000" tIns="0" rIns="72000" bIns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黑体"/>
              <a:cs typeface="Arial" panose="020B0604020202020204" pitchFamily="34" charset="0"/>
            </a:endParaRPr>
          </a:p>
        </p:txBody>
      </p:sp>
      <p:cxnSp>
        <p:nvCxnSpPr>
          <p:cNvPr id="159" name="AutoShape 348"/>
          <p:cNvCxnSpPr>
            <a:cxnSpLocks noChangeShapeType="1"/>
            <a:stCxn id="156" idx="0"/>
            <a:endCxn id="153" idx="5"/>
          </p:cNvCxnSpPr>
          <p:nvPr/>
        </p:nvCxnSpPr>
        <p:spPr bwMode="auto">
          <a:xfrm rot="5400000" flipV="1">
            <a:off x="325498" y="2238408"/>
            <a:ext cx="211715" cy="7175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60" name="AutoShape 48"/>
          <p:cNvSpPr>
            <a:spLocks noChangeArrowheads="1"/>
          </p:cNvSpPr>
          <p:nvPr/>
        </p:nvSpPr>
        <p:spPr bwMode="auto">
          <a:xfrm rot="5400000">
            <a:off x="252099" y="4678867"/>
            <a:ext cx="390938" cy="191354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  <a:defRPr/>
            </a:pPr>
            <a:r>
              <a:rPr lang="en-GB" sz="1400" kern="0" dirty="0">
                <a:solidFill>
                  <a:srgbClr val="000000"/>
                </a:solidFill>
                <a:latin typeface="Verdana" panose="020B0604030504040204" pitchFamily="34" charset="0"/>
                <a:ea typeface="黑体"/>
                <a:cs typeface="Arial" panose="020B0604020202020204" pitchFamily="34" charset="0"/>
              </a:rPr>
              <a:t>…</a:t>
            </a:r>
            <a:endParaRPr lang="en-GB" sz="1400" kern="0" dirty="0">
              <a:solidFill>
                <a:srgbClr val="000000"/>
              </a:solidFill>
              <a:latin typeface="Verdana" panose="020B0604030504040204" pitchFamily="34" charset="0"/>
              <a:ea typeface="黑体"/>
              <a:cs typeface="Arial" panose="020B0604020202020204" pitchFamily="34" charset="0"/>
            </a:endParaRPr>
          </a:p>
        </p:txBody>
      </p:sp>
      <p:sp>
        <p:nvSpPr>
          <p:cNvPr id="161" name="文本框 160"/>
          <p:cNvSpPr txBox="1"/>
          <p:nvPr/>
        </p:nvSpPr>
        <p:spPr>
          <a:xfrm rot="5400000">
            <a:off x="-109231" y="2319137"/>
            <a:ext cx="836352" cy="17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00" b="1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任务</a:t>
            </a:r>
            <a:r>
              <a:rPr lang="en-US" altLang="zh-CN" sz="5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500" b="1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流程编排调度</a:t>
            </a:r>
            <a:endParaRPr lang="zh-CN" altLang="en-US" sz="500" b="1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9" name="Oval 6"/>
          <p:cNvSpPr>
            <a:spLocks noChangeArrowheads="1"/>
          </p:cNvSpPr>
          <p:nvPr/>
        </p:nvSpPr>
        <p:spPr bwMode="auto">
          <a:xfrm rot="5400000">
            <a:off x="-284063" y="3697863"/>
            <a:ext cx="1373388" cy="357707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9525">
            <a:solidFill>
              <a:schemeClr val="bg1">
                <a:lumMod val="50000"/>
              </a:schemeClr>
            </a:solidFill>
            <a:prstDash val="solid"/>
            <a:round/>
          </a:ln>
          <a:effectLst/>
        </p:spPr>
        <p:txBody>
          <a:bodyPr wrap="none" tIns="10800"/>
          <a:lstStyle>
            <a:lvl1pPr eaLnBrk="0" hangingPunct="0">
              <a:defRPr kumimoji="1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0" name="Oval 263"/>
          <p:cNvSpPr>
            <a:spLocks noChangeArrowheads="1"/>
          </p:cNvSpPr>
          <p:nvPr/>
        </p:nvSpPr>
        <p:spPr bwMode="auto">
          <a:xfrm rot="10800000">
            <a:off x="400176" y="3334141"/>
            <a:ext cx="110991" cy="135608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noFill/>
            <a:round/>
            <a:headEnd type="none" w="sm" len="sm"/>
            <a:tailEnd type="none" w="sm" len="sm"/>
          </a:ln>
          <a:effectLst/>
        </p:spPr>
        <p:txBody>
          <a:bodyPr wrap="none" lIns="72000" tIns="0" rIns="72000" bIns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黑体"/>
              <a:cs typeface="Arial" panose="020B0604020202020204" pitchFamily="34" charset="0"/>
            </a:endParaRPr>
          </a:p>
        </p:txBody>
      </p:sp>
      <p:sp>
        <p:nvSpPr>
          <p:cNvPr id="111" name="Oval 263"/>
          <p:cNvSpPr>
            <a:spLocks noChangeArrowheads="1"/>
          </p:cNvSpPr>
          <p:nvPr/>
        </p:nvSpPr>
        <p:spPr bwMode="auto">
          <a:xfrm rot="10800000">
            <a:off x="318472" y="4188080"/>
            <a:ext cx="110991" cy="135608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noFill/>
            <a:round/>
            <a:headEnd type="none" w="sm" len="sm"/>
            <a:tailEnd type="none" w="sm" len="sm"/>
          </a:ln>
          <a:effectLst/>
        </p:spPr>
        <p:txBody>
          <a:bodyPr wrap="none" lIns="72000" tIns="0" rIns="72000" bIns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黑体"/>
              <a:cs typeface="Arial" panose="020B0604020202020204" pitchFamily="34" charset="0"/>
            </a:endParaRPr>
          </a:p>
        </p:txBody>
      </p:sp>
      <p:sp>
        <p:nvSpPr>
          <p:cNvPr id="112" name="Oval 263"/>
          <p:cNvSpPr>
            <a:spLocks noChangeArrowheads="1"/>
          </p:cNvSpPr>
          <p:nvPr/>
        </p:nvSpPr>
        <p:spPr bwMode="auto">
          <a:xfrm rot="10800000">
            <a:off x="437635" y="3836451"/>
            <a:ext cx="110991" cy="135608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noFill/>
            <a:round/>
            <a:headEnd type="none" w="sm" len="sm"/>
            <a:tailEnd type="none" w="sm" len="sm"/>
          </a:ln>
          <a:effectLst/>
        </p:spPr>
        <p:txBody>
          <a:bodyPr wrap="none" lIns="72000" tIns="0" rIns="72000" bIns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黑体"/>
              <a:cs typeface="Arial" panose="020B0604020202020204" pitchFamily="34" charset="0"/>
            </a:endParaRPr>
          </a:p>
        </p:txBody>
      </p:sp>
      <p:cxnSp>
        <p:nvCxnSpPr>
          <p:cNvPr id="113" name="AutoShape 348"/>
          <p:cNvCxnSpPr>
            <a:cxnSpLocks noChangeShapeType="1"/>
            <a:stCxn id="110" idx="0"/>
            <a:endCxn id="112" idx="4"/>
          </p:cNvCxnSpPr>
          <p:nvPr/>
        </p:nvCxnSpPr>
        <p:spPr bwMode="auto">
          <a:xfrm rot="5400000" flipV="1">
            <a:off x="291049" y="3634369"/>
            <a:ext cx="366705" cy="3746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15" name="AutoShape 348"/>
          <p:cNvCxnSpPr>
            <a:cxnSpLocks noChangeShapeType="1"/>
            <a:stCxn id="112" idx="0"/>
            <a:endCxn id="111" idx="3"/>
          </p:cNvCxnSpPr>
          <p:nvPr/>
        </p:nvCxnSpPr>
        <p:spPr bwMode="auto">
          <a:xfrm rot="5400000">
            <a:off x="335230" y="4050040"/>
            <a:ext cx="235880" cy="79921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16" name="Oval 263"/>
          <p:cNvSpPr>
            <a:spLocks noChangeArrowheads="1"/>
          </p:cNvSpPr>
          <p:nvPr/>
        </p:nvSpPr>
        <p:spPr bwMode="auto">
          <a:xfrm rot="10800000">
            <a:off x="326644" y="3508989"/>
            <a:ext cx="110991" cy="135608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noFill/>
            <a:round/>
            <a:headEnd type="none" w="sm" len="sm"/>
            <a:tailEnd type="none" w="sm" len="sm"/>
          </a:ln>
          <a:effectLst/>
        </p:spPr>
        <p:txBody>
          <a:bodyPr wrap="none" lIns="72000" tIns="0" rIns="72000" bIns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黑体"/>
              <a:cs typeface="Arial" panose="020B0604020202020204" pitchFamily="34" charset="0"/>
            </a:endParaRPr>
          </a:p>
        </p:txBody>
      </p:sp>
      <p:cxnSp>
        <p:nvCxnSpPr>
          <p:cNvPr id="120" name="AutoShape 348"/>
          <p:cNvCxnSpPr>
            <a:cxnSpLocks noChangeShapeType="1"/>
            <a:stCxn id="116" idx="0"/>
            <a:endCxn id="112" idx="5"/>
          </p:cNvCxnSpPr>
          <p:nvPr/>
        </p:nvCxnSpPr>
        <p:spPr bwMode="auto">
          <a:xfrm rot="5400000" flipV="1">
            <a:off x="312157" y="3714579"/>
            <a:ext cx="211715" cy="7175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21" name="文本框 120"/>
          <p:cNvSpPr txBox="1"/>
          <p:nvPr/>
        </p:nvSpPr>
        <p:spPr>
          <a:xfrm rot="5400000">
            <a:off x="-122572" y="3795308"/>
            <a:ext cx="836352" cy="17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任务</a:t>
            </a:r>
            <a:r>
              <a:rPr lang="en-US" altLang="zh-CN" sz="5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500" b="1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流程编排调度</a:t>
            </a:r>
            <a:endParaRPr lang="zh-CN" altLang="en-US" sz="500" b="1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3" name="Rectangle 3"/>
          <p:cNvSpPr/>
          <p:nvPr/>
        </p:nvSpPr>
        <p:spPr bwMode="auto">
          <a:xfrm rot="5400000">
            <a:off x="-1548305" y="2605871"/>
            <a:ext cx="3940709" cy="576000"/>
          </a:xfrm>
          <a:prstGeom prst="rect">
            <a:avLst/>
          </a:prstGeom>
          <a:solidFill>
            <a:srgbClr val="DA291C">
              <a:alpha val="14000"/>
            </a:srgb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1" compatLnSpc="1"/>
          <a:lstStyle/>
          <a:p>
            <a:pPr algn="ctr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000" b="1" kern="0" dirty="0" smtClean="0">
                <a:solidFill>
                  <a:srgbClr val="FF0000"/>
                </a:solidFill>
                <a:ea typeface="微软雅黑" panose="020B0503020204020204" charset="-122"/>
              </a:rPr>
              <a:t>统一任务调度引擎</a:t>
            </a:r>
            <a:endParaRPr lang="en-US" sz="1000" b="1" kern="0" dirty="0">
              <a:solidFill>
                <a:srgbClr val="FF0000"/>
              </a:solidFill>
              <a:ea typeface="微软雅黑" panose="020B0503020204020204" charset="-122"/>
            </a:endParaRPr>
          </a:p>
        </p:txBody>
      </p:sp>
      <p:sp>
        <p:nvSpPr>
          <p:cNvPr id="215" name="Rectangle 3"/>
          <p:cNvSpPr/>
          <p:nvPr/>
        </p:nvSpPr>
        <p:spPr bwMode="auto">
          <a:xfrm>
            <a:off x="901766" y="880476"/>
            <a:ext cx="7259551" cy="1145269"/>
          </a:xfrm>
          <a:prstGeom prst="rect">
            <a:avLst/>
          </a:prstGeom>
          <a:solidFill>
            <a:srgbClr val="AFE4FF">
              <a:alpha val="14000"/>
            </a:srgb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1" compatLnSpc="1"/>
          <a:lstStyle/>
          <a:p>
            <a:pPr algn="ctr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000" b="1" dirty="0">
                <a:solidFill>
                  <a:srgbClr val="FF0000"/>
                </a:solidFill>
                <a:ea typeface="微软雅黑" panose="020B0503020204020204" charset="-122"/>
              </a:rPr>
              <a:t>业务</a:t>
            </a:r>
            <a:r>
              <a:rPr lang="zh-CN" altLang="en-US" sz="1000" b="1" dirty="0" smtClean="0">
                <a:solidFill>
                  <a:srgbClr val="FF0000"/>
                </a:solidFill>
                <a:ea typeface="微软雅黑" panose="020B0503020204020204" charset="-122"/>
              </a:rPr>
              <a:t>应用定制开发</a:t>
            </a:r>
            <a:endParaRPr lang="en-US" altLang="zh-CN" sz="1000" b="1" dirty="0">
              <a:solidFill>
                <a:srgbClr val="FF0000"/>
              </a:solidFill>
              <a:ea typeface="微软雅黑" panose="020B0503020204020204" charset="-122"/>
            </a:endParaRPr>
          </a:p>
        </p:txBody>
      </p:sp>
      <p:sp>
        <p:nvSpPr>
          <p:cNvPr id="216" name="虚尾箭头 215"/>
          <p:cNvSpPr/>
          <p:nvPr/>
        </p:nvSpPr>
        <p:spPr>
          <a:xfrm rot="16422298" flipV="1">
            <a:off x="4340499" y="3479065"/>
            <a:ext cx="269910" cy="258757"/>
          </a:xfrm>
          <a:prstGeom prst="stripedRightArrow">
            <a:avLst/>
          </a:prstGeom>
          <a:solidFill>
            <a:schemeClr val="tx1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kern="0" dirty="0">
              <a:solidFill>
                <a:srgbClr val="141313"/>
              </a:solidFill>
              <a:ea typeface="宋体" pitchFamily="2" charset="-122"/>
            </a:endParaRPr>
          </a:p>
        </p:txBody>
      </p:sp>
      <p:sp>
        <p:nvSpPr>
          <p:cNvPr id="217" name="Rectangle 11"/>
          <p:cNvSpPr>
            <a:spLocks noChangeArrowheads="1"/>
          </p:cNvSpPr>
          <p:nvPr/>
        </p:nvSpPr>
        <p:spPr bwMode="gray">
          <a:xfrm>
            <a:off x="1543468" y="2669614"/>
            <a:ext cx="2605061" cy="445284"/>
          </a:xfrm>
          <a:prstGeom prst="rect">
            <a:avLst/>
          </a:prstGeom>
          <a:noFill/>
          <a:ln w="15875">
            <a:solidFill>
              <a:schemeClr val="accent1"/>
            </a:solidFill>
            <a:prstDash val="dash"/>
          </a:ln>
        </p:spPr>
        <p:txBody>
          <a:bodyPr lIns="45720" rIns="45720" anchor="ctr"/>
          <a:lstStyle/>
          <a:p>
            <a:pPr algn="r" eaLnBrk="0" hangingPunct="0">
              <a:spcBef>
                <a:spcPct val="50000"/>
              </a:spcBef>
              <a:defRPr/>
            </a:pPr>
            <a:endParaRPr lang="en-US" sz="800" b="1" kern="0" dirty="0">
              <a:solidFill>
                <a:sysClr val="windowText" lastClr="000000"/>
              </a:solidFill>
              <a:latin typeface="微软雅黑"/>
              <a:ea typeface="微软雅黑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607895" y="2706263"/>
            <a:ext cx="39898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00" dirty="0" smtClean="0">
                <a:solidFill>
                  <a:schemeClr val="tx1">
                    <a:lumMod val="50000"/>
                  </a:schemeClr>
                </a:solidFill>
              </a:rPr>
              <a:t>离线数据处理</a:t>
            </a:r>
            <a:endParaRPr lang="zh-CN" altLang="en-US" sz="7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18" name="Rectangle 11"/>
          <p:cNvSpPr>
            <a:spLocks noChangeArrowheads="1"/>
          </p:cNvSpPr>
          <p:nvPr/>
        </p:nvSpPr>
        <p:spPr bwMode="gray">
          <a:xfrm>
            <a:off x="4213945" y="2691370"/>
            <a:ext cx="2919600" cy="445284"/>
          </a:xfrm>
          <a:prstGeom prst="rect">
            <a:avLst/>
          </a:prstGeom>
          <a:noFill/>
          <a:ln w="15875">
            <a:solidFill>
              <a:schemeClr val="accent1"/>
            </a:solidFill>
            <a:prstDash val="dash"/>
          </a:ln>
        </p:spPr>
        <p:txBody>
          <a:bodyPr lIns="45720" rIns="45720" anchor="ctr"/>
          <a:lstStyle/>
          <a:p>
            <a:pPr algn="r" eaLnBrk="0" hangingPunct="0">
              <a:spcBef>
                <a:spcPct val="50000"/>
              </a:spcBef>
              <a:defRPr/>
            </a:pPr>
            <a:endParaRPr lang="en-US" sz="800" b="1" kern="0" dirty="0">
              <a:solidFill>
                <a:sysClr val="windowText" lastClr="000000"/>
              </a:solidFill>
              <a:latin typeface="微软雅黑"/>
              <a:ea typeface="微软雅黑"/>
            </a:endParaRPr>
          </a:p>
        </p:txBody>
      </p:sp>
      <p:sp>
        <p:nvSpPr>
          <p:cNvPr id="219" name="文本框 218"/>
          <p:cNvSpPr txBox="1"/>
          <p:nvPr/>
        </p:nvSpPr>
        <p:spPr>
          <a:xfrm>
            <a:off x="4223793" y="2706128"/>
            <a:ext cx="39898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00" dirty="0">
                <a:solidFill>
                  <a:schemeClr val="tx1">
                    <a:lumMod val="50000"/>
                  </a:schemeClr>
                </a:solidFill>
              </a:rPr>
              <a:t>实时</a:t>
            </a:r>
            <a:r>
              <a:rPr lang="zh-CN" altLang="en-US" sz="700" dirty="0" smtClean="0">
                <a:solidFill>
                  <a:schemeClr val="tx1">
                    <a:lumMod val="50000"/>
                  </a:schemeClr>
                </a:solidFill>
              </a:rPr>
              <a:t>数据处理</a:t>
            </a:r>
            <a:endParaRPr lang="zh-CN" altLang="en-US" sz="7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32" name="圆角矩形 431"/>
          <p:cNvSpPr/>
          <p:nvPr/>
        </p:nvSpPr>
        <p:spPr bwMode="auto">
          <a:xfrm>
            <a:off x="8454295" y="906460"/>
            <a:ext cx="602055" cy="4029530"/>
          </a:xfrm>
          <a:prstGeom prst="roundRect">
            <a:avLst>
              <a:gd name="adj" fmla="val 7520"/>
            </a:avLst>
          </a:prstGeom>
          <a:solidFill>
            <a:srgbClr val="FFFFFF">
              <a:lumMod val="65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0" cap="none" spc="0" normalizeH="0" baseline="0" noProof="0" dirty="0">
              <a:ln>
                <a:noFill/>
              </a:ln>
              <a:solidFill>
                <a:srgbClr val="141313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39" name="矩形 438"/>
          <p:cNvSpPr/>
          <p:nvPr/>
        </p:nvSpPr>
        <p:spPr bwMode="auto">
          <a:xfrm>
            <a:off x="8521490" y="1187279"/>
            <a:ext cx="474068" cy="216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lvl="0"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700" b="1" kern="0" dirty="0" smtClean="0">
                <a:solidFill>
                  <a:srgbClr val="141313"/>
                </a:solidFill>
                <a:latin typeface="微软雅黑" panose="020B0503020204020204" charset="-122"/>
                <a:ea typeface="微软雅黑" panose="020B0503020204020204" charset="-122"/>
              </a:rPr>
              <a:t> AI</a:t>
            </a:r>
            <a:endParaRPr lang="en-US" altLang="zh-CN" sz="700" b="1" kern="0" dirty="0" smtClean="0">
              <a:solidFill>
                <a:srgbClr val="141313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700" b="1" kern="0" dirty="0" smtClean="0">
                <a:solidFill>
                  <a:srgbClr val="141313"/>
                </a:solidFill>
                <a:latin typeface="微软雅黑" panose="020B0503020204020204" charset="-122"/>
                <a:ea typeface="微软雅黑" panose="020B0503020204020204" charset="-122"/>
              </a:rPr>
              <a:t>平台</a:t>
            </a:r>
            <a:endParaRPr kumimoji="0" lang="en-US" altLang="zh-CN" sz="700" b="1" i="0" u="none" strike="noStrike" kern="0" cap="none" spc="0" normalizeH="0" baseline="0" noProof="0" dirty="0">
              <a:ln>
                <a:noFill/>
              </a:ln>
              <a:solidFill>
                <a:srgbClr val="141313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48" name="矩形 447"/>
          <p:cNvSpPr/>
          <p:nvPr/>
        </p:nvSpPr>
        <p:spPr bwMode="auto">
          <a:xfrm>
            <a:off x="8511849" y="1570251"/>
            <a:ext cx="483709" cy="216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lvl="0"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700" b="1" i="0" u="none" strike="noStrike" kern="0" cap="none" spc="0" normalizeH="0" baseline="0" noProof="0" dirty="0">
                <a:ln>
                  <a:noFill/>
                </a:ln>
                <a:solidFill>
                  <a:srgbClr val="141313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百宝箱</a:t>
            </a:r>
            <a:r>
              <a:rPr kumimoji="0" lang="en-US" altLang="zh-CN" sz="700" b="1" i="0" u="none" strike="noStrike" kern="0" cap="none" spc="0" normalizeH="0" baseline="0" noProof="0" dirty="0">
                <a:ln>
                  <a:noFill/>
                </a:ln>
                <a:solidFill>
                  <a:srgbClr val="141313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APP</a:t>
            </a:r>
            <a:endParaRPr kumimoji="0" lang="en-US" altLang="zh-CN" sz="700" b="1" i="0" u="none" strike="noStrike" kern="0" cap="none" spc="0" normalizeH="0" baseline="0" noProof="0" dirty="0">
              <a:ln>
                <a:noFill/>
              </a:ln>
              <a:solidFill>
                <a:srgbClr val="141313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49" name="矩形 448"/>
          <p:cNvSpPr/>
          <p:nvPr/>
        </p:nvSpPr>
        <p:spPr bwMode="auto">
          <a:xfrm>
            <a:off x="8526551" y="2336195"/>
            <a:ext cx="469007" cy="216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lvl="0"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700" b="1" kern="0" dirty="0" smtClean="0">
                <a:solidFill>
                  <a:srgbClr val="141313"/>
                </a:solidFill>
                <a:latin typeface="微软雅黑" panose="020B0503020204020204" charset="-122"/>
                <a:ea typeface="微软雅黑" panose="020B0503020204020204" charset="-122"/>
              </a:rPr>
              <a:t>BOH</a:t>
            </a:r>
            <a:endParaRPr kumimoji="0" lang="en-US" altLang="zh-CN" sz="700" b="1" i="0" u="none" strike="noStrike" kern="0" cap="none" spc="0" normalizeH="0" baseline="0" noProof="0" dirty="0">
              <a:ln>
                <a:noFill/>
              </a:ln>
              <a:solidFill>
                <a:srgbClr val="141313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50" name="矩形 449"/>
          <p:cNvSpPr/>
          <p:nvPr/>
        </p:nvSpPr>
        <p:spPr bwMode="auto">
          <a:xfrm>
            <a:off x="8511849" y="1953223"/>
            <a:ext cx="483709" cy="216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lvl="0"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700" b="1" i="0" u="none" strike="noStrike" kern="0" cap="none" spc="0" normalizeH="0" baseline="0" noProof="0" dirty="0" smtClean="0">
                <a:ln>
                  <a:noFill/>
                </a:ln>
                <a:solidFill>
                  <a:srgbClr val="141313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SSO</a:t>
            </a:r>
            <a:endParaRPr kumimoji="0" lang="en-US" altLang="zh-CN" sz="700" b="1" i="0" u="none" strike="noStrike" kern="0" cap="none" spc="0" normalizeH="0" baseline="0" noProof="0" dirty="0">
              <a:ln>
                <a:noFill/>
              </a:ln>
              <a:solidFill>
                <a:srgbClr val="141313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2" name="虚尾箭头 221"/>
          <p:cNvSpPr/>
          <p:nvPr/>
        </p:nvSpPr>
        <p:spPr>
          <a:xfrm rot="16422298" flipV="1">
            <a:off x="4298224" y="2444636"/>
            <a:ext cx="269910" cy="258757"/>
          </a:xfrm>
          <a:prstGeom prst="stripedRightArrow">
            <a:avLst/>
          </a:prstGeom>
          <a:solidFill>
            <a:schemeClr val="tx1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kern="0" dirty="0">
              <a:solidFill>
                <a:srgbClr val="141313"/>
              </a:solidFill>
              <a:ea typeface="宋体" pitchFamily="2" charset="-122"/>
            </a:endParaRPr>
          </a:p>
        </p:txBody>
      </p:sp>
      <p:sp>
        <p:nvSpPr>
          <p:cNvPr id="223" name="虚尾箭头 222"/>
          <p:cNvSpPr/>
          <p:nvPr/>
        </p:nvSpPr>
        <p:spPr>
          <a:xfrm rot="16422298" flipV="1">
            <a:off x="6078101" y="2433368"/>
            <a:ext cx="269910" cy="258757"/>
          </a:xfrm>
          <a:prstGeom prst="stripedRightArrow">
            <a:avLst/>
          </a:prstGeom>
          <a:solidFill>
            <a:schemeClr val="tx1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kern="0" dirty="0">
              <a:solidFill>
                <a:srgbClr val="141313"/>
              </a:solidFill>
              <a:ea typeface="宋体" pitchFamily="2" charset="-122"/>
            </a:endParaRPr>
          </a:p>
        </p:txBody>
      </p:sp>
      <p:sp>
        <p:nvSpPr>
          <p:cNvPr id="225" name="虚尾箭头 224"/>
          <p:cNvSpPr/>
          <p:nvPr/>
        </p:nvSpPr>
        <p:spPr>
          <a:xfrm flipV="1">
            <a:off x="703888" y="3939078"/>
            <a:ext cx="269910" cy="258757"/>
          </a:xfrm>
          <a:prstGeom prst="stripedRightArrow">
            <a:avLst/>
          </a:prstGeom>
          <a:solidFill>
            <a:schemeClr val="tx1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kern="0" dirty="0">
              <a:solidFill>
                <a:srgbClr val="141313"/>
              </a:solidFill>
              <a:ea typeface="宋体" pitchFamily="2" charset="-122"/>
            </a:endParaRPr>
          </a:p>
        </p:txBody>
      </p:sp>
      <p:sp>
        <p:nvSpPr>
          <p:cNvPr id="122" name="圆角矩形 212"/>
          <p:cNvSpPr/>
          <p:nvPr/>
        </p:nvSpPr>
        <p:spPr bwMode="auto">
          <a:xfrm>
            <a:off x="6045932" y="953789"/>
            <a:ext cx="2079179" cy="212491"/>
          </a:xfrm>
          <a:prstGeom prst="roundRect">
            <a:avLst>
              <a:gd name="adj" fmla="val 18792"/>
            </a:avLst>
          </a:prstGeom>
          <a:solidFill>
            <a:srgbClr val="AFE4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141313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其它</a:t>
            </a:r>
            <a:endParaRPr kumimoji="0" lang="zh-CN" altLang="en-US" sz="800" b="1" i="0" u="none" strike="noStrike" kern="0" cap="none" spc="0" normalizeH="0" baseline="0" noProof="0" dirty="0">
              <a:ln>
                <a:noFill/>
              </a:ln>
              <a:solidFill>
                <a:srgbClr val="141313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0" name="圆角矩形 129"/>
          <p:cNvSpPr/>
          <p:nvPr/>
        </p:nvSpPr>
        <p:spPr bwMode="auto">
          <a:xfrm>
            <a:off x="4652712" y="3228923"/>
            <a:ext cx="720000" cy="243445"/>
          </a:xfrm>
          <a:prstGeom prst="roundRect">
            <a:avLst>
              <a:gd name="adj" fmla="val 18792"/>
            </a:avLst>
          </a:prstGeom>
          <a:solidFill>
            <a:srgbClr val="AFE4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800" b="1" kern="0" noProof="0" dirty="0" err="1" smtClean="0">
                <a:solidFill>
                  <a:srgbClr val="141313"/>
                </a:solidFill>
                <a:latin typeface="微软雅黑" panose="020B0503020204020204" charset="-122"/>
                <a:ea typeface="微软雅黑" panose="020B0503020204020204" charset="-122"/>
              </a:rPr>
              <a:t>Redis</a:t>
            </a:r>
            <a:endParaRPr kumimoji="0" lang="zh-CN" altLang="en-US" sz="800" b="1" i="0" u="none" strike="noStrike" kern="0" cap="none" spc="0" normalizeH="0" baseline="0" noProof="0" dirty="0">
              <a:ln>
                <a:noFill/>
              </a:ln>
              <a:solidFill>
                <a:srgbClr val="141313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6" name="矩形 135"/>
          <p:cNvSpPr/>
          <p:nvPr/>
        </p:nvSpPr>
        <p:spPr bwMode="auto">
          <a:xfrm>
            <a:off x="8526551" y="2719167"/>
            <a:ext cx="469007" cy="216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lvl="0"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700" b="1" kern="0" dirty="0" smtClean="0">
                <a:solidFill>
                  <a:srgbClr val="141313"/>
                </a:solidFill>
                <a:latin typeface="微软雅黑" panose="020B0503020204020204" charset="-122"/>
                <a:ea typeface="微软雅黑" panose="020B0503020204020204" charset="-122"/>
              </a:rPr>
              <a:t>产品</a:t>
            </a:r>
            <a:endParaRPr lang="en-US" altLang="zh-CN" sz="700" b="1" kern="0" dirty="0" smtClean="0">
              <a:solidFill>
                <a:srgbClr val="141313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700" b="1" kern="0" dirty="0" smtClean="0">
                <a:solidFill>
                  <a:srgbClr val="141313"/>
                </a:solidFill>
                <a:latin typeface="微软雅黑" panose="020B0503020204020204" charset="-122"/>
                <a:ea typeface="微软雅黑" panose="020B0503020204020204" charset="-122"/>
              </a:rPr>
              <a:t>中心</a:t>
            </a:r>
            <a:endParaRPr kumimoji="0" lang="en-US" altLang="zh-CN" sz="700" b="1" i="0" u="none" strike="noStrike" kern="0" cap="none" spc="0" normalizeH="0" baseline="0" noProof="0" dirty="0">
              <a:ln>
                <a:noFill/>
              </a:ln>
              <a:solidFill>
                <a:srgbClr val="141313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9" name="矩形 138"/>
          <p:cNvSpPr/>
          <p:nvPr/>
        </p:nvSpPr>
        <p:spPr bwMode="auto">
          <a:xfrm>
            <a:off x="8526551" y="3102139"/>
            <a:ext cx="469007" cy="216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lvl="0"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700" b="1" kern="0" dirty="0">
                <a:solidFill>
                  <a:srgbClr val="141313"/>
                </a:solidFill>
                <a:latin typeface="微软雅黑" panose="020B0503020204020204" charset="-122"/>
                <a:ea typeface="微软雅黑" panose="020B0503020204020204" charset="-122"/>
              </a:rPr>
              <a:t>用户</a:t>
            </a:r>
            <a:endParaRPr lang="en-US" altLang="zh-CN" sz="700" b="1" kern="0" dirty="0" smtClean="0">
              <a:solidFill>
                <a:srgbClr val="141313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700" b="1" kern="0" dirty="0" smtClean="0">
                <a:solidFill>
                  <a:srgbClr val="141313"/>
                </a:solidFill>
                <a:latin typeface="微软雅黑" panose="020B0503020204020204" charset="-122"/>
                <a:ea typeface="微软雅黑" panose="020B0503020204020204" charset="-122"/>
              </a:rPr>
              <a:t>中心</a:t>
            </a:r>
            <a:endParaRPr kumimoji="0" lang="en-US" altLang="zh-CN" sz="700" b="1" i="0" u="none" strike="noStrike" kern="0" cap="none" spc="0" normalizeH="0" baseline="0" noProof="0" dirty="0">
              <a:ln>
                <a:noFill/>
              </a:ln>
              <a:solidFill>
                <a:srgbClr val="141313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0" name="矩形 139"/>
          <p:cNvSpPr/>
          <p:nvPr/>
        </p:nvSpPr>
        <p:spPr bwMode="auto">
          <a:xfrm>
            <a:off x="8511849" y="3485111"/>
            <a:ext cx="483709" cy="216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lvl="0"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500" b="1" i="0" u="none" strike="noStrike" kern="0" cap="none" spc="0" normalizeH="0" baseline="0" noProof="0" dirty="0" smtClean="0">
                <a:ln>
                  <a:noFill/>
                </a:ln>
                <a:solidFill>
                  <a:srgbClr val="141313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KFC</a:t>
            </a:r>
            <a:endParaRPr kumimoji="0" lang="en-US" altLang="zh-CN" sz="500" b="1" i="0" u="none" strike="noStrike" kern="0" cap="none" spc="0" normalizeH="0" baseline="0" noProof="0" dirty="0" smtClean="0">
              <a:ln>
                <a:noFill/>
              </a:ln>
              <a:solidFill>
                <a:srgbClr val="141313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500" b="1" kern="0" noProof="0" dirty="0" smtClean="0">
                <a:solidFill>
                  <a:srgbClr val="141313"/>
                </a:solidFill>
                <a:latin typeface="微软雅黑" panose="020B0503020204020204" charset="-122"/>
                <a:ea typeface="微软雅黑" panose="020B0503020204020204" charset="-122"/>
              </a:rPr>
              <a:t>Delivery</a:t>
            </a:r>
            <a:endParaRPr kumimoji="0" lang="en-US" altLang="zh-CN" sz="500" b="1" i="0" u="none" strike="noStrike" kern="0" cap="none" spc="0" normalizeH="0" baseline="0" noProof="0" dirty="0">
              <a:ln>
                <a:noFill/>
              </a:ln>
              <a:solidFill>
                <a:srgbClr val="141313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1" name="矩形 140"/>
          <p:cNvSpPr/>
          <p:nvPr/>
        </p:nvSpPr>
        <p:spPr bwMode="auto">
          <a:xfrm>
            <a:off x="8511849" y="3868083"/>
            <a:ext cx="483709" cy="216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lvl="0"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500" b="1" i="0" u="none" strike="noStrike" kern="0" cap="none" spc="0" normalizeH="0" baseline="0" noProof="0" dirty="0" smtClean="0">
                <a:ln>
                  <a:noFill/>
                </a:ln>
                <a:solidFill>
                  <a:srgbClr val="141313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KFC</a:t>
            </a:r>
            <a:endParaRPr kumimoji="0" lang="en-US" altLang="zh-CN" sz="500" b="1" i="0" u="none" strike="noStrike" kern="0" cap="none" spc="0" normalizeH="0" baseline="0" noProof="0" dirty="0" smtClean="0">
              <a:ln>
                <a:noFill/>
              </a:ln>
              <a:solidFill>
                <a:srgbClr val="141313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500" b="1" kern="0" dirty="0" smtClean="0">
                <a:solidFill>
                  <a:srgbClr val="141313"/>
                </a:solidFill>
                <a:latin typeface="微软雅黑" panose="020B0503020204020204" charset="-122"/>
                <a:ea typeface="微软雅黑" panose="020B0503020204020204" charset="-122"/>
              </a:rPr>
              <a:t>Preorder</a:t>
            </a:r>
            <a:endParaRPr kumimoji="0" lang="en-US" altLang="zh-CN" sz="500" b="1" i="0" u="none" strike="noStrike" kern="0" cap="none" spc="0" normalizeH="0" baseline="0" noProof="0" dirty="0">
              <a:ln>
                <a:noFill/>
              </a:ln>
              <a:solidFill>
                <a:srgbClr val="141313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2" name="矩形 141"/>
          <p:cNvSpPr/>
          <p:nvPr/>
        </p:nvSpPr>
        <p:spPr bwMode="auto">
          <a:xfrm>
            <a:off x="8511849" y="4251055"/>
            <a:ext cx="483709" cy="216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lvl="0"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500" b="1" kern="0" dirty="0" smtClean="0">
                <a:solidFill>
                  <a:srgbClr val="141313"/>
                </a:solidFill>
                <a:latin typeface="微软雅黑" panose="020B0503020204020204" charset="-122"/>
                <a:ea typeface="微软雅黑" panose="020B0503020204020204" charset="-122"/>
              </a:rPr>
              <a:t>PH</a:t>
            </a:r>
            <a:endParaRPr kumimoji="0" lang="en-US" altLang="zh-CN" sz="500" b="1" i="0" u="none" strike="noStrike" kern="0" cap="none" spc="0" normalizeH="0" baseline="0" noProof="0" dirty="0" smtClean="0">
              <a:ln>
                <a:noFill/>
              </a:ln>
              <a:solidFill>
                <a:srgbClr val="141313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500" b="1" kern="0" noProof="0" dirty="0" smtClean="0">
                <a:solidFill>
                  <a:srgbClr val="141313"/>
                </a:solidFill>
                <a:latin typeface="微软雅黑" panose="020B0503020204020204" charset="-122"/>
                <a:ea typeface="微软雅黑" panose="020B0503020204020204" charset="-122"/>
              </a:rPr>
              <a:t>Delivery</a:t>
            </a:r>
            <a:endParaRPr kumimoji="0" lang="en-US" altLang="zh-CN" sz="500" b="1" i="0" u="none" strike="noStrike" kern="0" cap="none" spc="0" normalizeH="0" baseline="0" noProof="0" dirty="0">
              <a:ln>
                <a:noFill/>
              </a:ln>
              <a:solidFill>
                <a:srgbClr val="141313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3" name="矩形 142"/>
          <p:cNvSpPr/>
          <p:nvPr/>
        </p:nvSpPr>
        <p:spPr bwMode="auto">
          <a:xfrm>
            <a:off x="8511849" y="4634029"/>
            <a:ext cx="483709" cy="216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lvl="0"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500" b="1" kern="0" dirty="0" smtClean="0">
                <a:solidFill>
                  <a:srgbClr val="141313"/>
                </a:solidFill>
                <a:latin typeface="微软雅黑" panose="020B0503020204020204" charset="-122"/>
                <a:ea typeface="微软雅黑" panose="020B0503020204020204" charset="-122"/>
              </a:rPr>
              <a:t>PH</a:t>
            </a:r>
            <a:r>
              <a:rPr lang="en-US" altLang="zh-CN" sz="500" b="1" kern="0" dirty="0">
                <a:solidFill>
                  <a:srgbClr val="141313"/>
                </a:solidFill>
                <a:latin typeface="微软雅黑" panose="020B0503020204020204" charset="-122"/>
                <a:ea typeface="微软雅黑" panose="020B0503020204020204" charset="-122"/>
              </a:rPr>
              <a:t>T</a:t>
            </a:r>
            <a:endParaRPr kumimoji="0" lang="en-US" altLang="zh-CN" sz="500" b="1" i="0" u="none" strike="noStrike" kern="0" cap="none" spc="0" normalizeH="0" baseline="0" noProof="0" dirty="0" smtClean="0">
              <a:ln>
                <a:noFill/>
              </a:ln>
              <a:solidFill>
                <a:srgbClr val="141313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0" name="Rectangle 3"/>
          <p:cNvSpPr/>
          <p:nvPr/>
        </p:nvSpPr>
        <p:spPr bwMode="auto">
          <a:xfrm>
            <a:off x="8492144" y="1019125"/>
            <a:ext cx="542137" cy="3755419"/>
          </a:xfrm>
          <a:prstGeom prst="rect">
            <a:avLst/>
          </a:prstGeom>
          <a:solidFill>
            <a:schemeClr val="tx1">
              <a:alpha val="14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1" compatLnSpc="1"/>
          <a:lstStyle/>
          <a:p>
            <a:pPr algn="ctr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000" b="1" dirty="0">
              <a:ea typeface="微软雅黑" panose="020B0503020204020204" charset="-122"/>
            </a:endParaRPr>
          </a:p>
          <a:p>
            <a:pPr algn="ctr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000" b="1" dirty="0">
              <a:ea typeface="微软雅黑" panose="020B0503020204020204" charset="-122"/>
            </a:endParaRPr>
          </a:p>
          <a:p>
            <a:pPr algn="ctr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000" b="1" dirty="0">
              <a:ea typeface="微软雅黑" panose="020B0503020204020204" charset="-122"/>
            </a:endParaRPr>
          </a:p>
          <a:p>
            <a:pPr algn="ctr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000" b="1" dirty="0">
              <a:ea typeface="微软雅黑" panose="020B0503020204020204" charset="-122"/>
            </a:endParaRPr>
          </a:p>
          <a:p>
            <a:pPr algn="ctr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000" b="1" dirty="0">
              <a:ea typeface="微软雅黑" panose="020B0503020204020204" charset="-122"/>
            </a:endParaRPr>
          </a:p>
          <a:p>
            <a:pPr algn="ctr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000" b="1" dirty="0">
                <a:solidFill>
                  <a:srgbClr val="FF0000"/>
                </a:solidFill>
                <a:ea typeface="微软雅黑" panose="020B0503020204020204" charset="-122"/>
              </a:rPr>
              <a:t>外部</a:t>
            </a:r>
            <a:endParaRPr lang="en-US" altLang="zh-CN" sz="1000" b="1" dirty="0">
              <a:solidFill>
                <a:srgbClr val="FF0000"/>
              </a:solidFill>
              <a:ea typeface="微软雅黑" panose="020B0503020204020204" charset="-122"/>
            </a:endParaRPr>
          </a:p>
          <a:p>
            <a:pPr algn="ctr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000" b="1" dirty="0">
                <a:solidFill>
                  <a:srgbClr val="FF0000"/>
                </a:solidFill>
                <a:ea typeface="微软雅黑" panose="020B0503020204020204" charset="-122"/>
              </a:rPr>
              <a:t>系统</a:t>
            </a:r>
            <a:endParaRPr lang="en-US" sz="1000" b="1" dirty="0">
              <a:solidFill>
                <a:srgbClr val="FF0000"/>
              </a:solidFill>
              <a:ea typeface="微软雅黑" panose="020B0503020204020204" charset="-122"/>
            </a:endParaRPr>
          </a:p>
          <a:p>
            <a:pPr algn="ctr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</a:pPr>
            <a:endParaRPr lang="en-US" sz="1000" b="1" dirty="0" smtClean="0">
              <a:ea typeface="微软雅黑" panose="020B0503020204020204" charset="-122"/>
            </a:endParaRPr>
          </a:p>
          <a:p>
            <a:pPr algn="ctr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</a:pPr>
            <a:endParaRPr lang="en-US" sz="1000" b="1" dirty="0" smtClean="0">
              <a:ea typeface="微软雅黑" panose="020B0503020204020204" charset="-122"/>
            </a:endParaRPr>
          </a:p>
          <a:p>
            <a:pPr algn="ctr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</a:pPr>
            <a:endParaRPr lang="en-US" sz="1000" b="1" dirty="0">
              <a:ea typeface="微软雅黑" panose="020B0503020204020204" charset="-122"/>
            </a:endParaRPr>
          </a:p>
          <a:p>
            <a:pPr algn="ctr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</a:pPr>
            <a:endParaRPr lang="en-US" sz="1000" b="1" dirty="0">
              <a:ea typeface="微软雅黑" panose="020B0503020204020204" charset="-122"/>
            </a:endParaRPr>
          </a:p>
          <a:p>
            <a:pPr algn="ctr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</a:pPr>
            <a:endParaRPr lang="en-US" sz="1000" b="1" dirty="0">
              <a:ea typeface="微软雅黑" panose="020B0503020204020204" charset="-122"/>
            </a:endParaRPr>
          </a:p>
        </p:txBody>
      </p:sp>
      <p:sp>
        <p:nvSpPr>
          <p:cNvPr id="157" name="圆角矩形 156"/>
          <p:cNvSpPr/>
          <p:nvPr/>
        </p:nvSpPr>
        <p:spPr bwMode="auto">
          <a:xfrm>
            <a:off x="5667651" y="3224129"/>
            <a:ext cx="720000" cy="243445"/>
          </a:xfrm>
          <a:prstGeom prst="roundRect">
            <a:avLst>
              <a:gd name="adj" fmla="val 18792"/>
            </a:avLst>
          </a:prstGeom>
          <a:solidFill>
            <a:srgbClr val="AFE4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800" b="1" kern="0" noProof="0" dirty="0" smtClean="0">
                <a:solidFill>
                  <a:srgbClr val="141313"/>
                </a:solidFill>
                <a:latin typeface="微软雅黑" panose="020B0503020204020204" charset="-122"/>
                <a:ea typeface="微软雅黑" panose="020B0503020204020204" charset="-122"/>
              </a:rPr>
              <a:t>Kafka</a:t>
            </a:r>
            <a:endParaRPr kumimoji="0" lang="zh-CN" altLang="en-US" sz="800" b="1" i="0" u="none" strike="noStrike" kern="0" cap="none" spc="0" normalizeH="0" baseline="0" noProof="0" dirty="0">
              <a:ln>
                <a:noFill/>
              </a:ln>
              <a:solidFill>
                <a:srgbClr val="141313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1" name="圆角矩形 170"/>
          <p:cNvSpPr/>
          <p:nvPr/>
        </p:nvSpPr>
        <p:spPr bwMode="auto">
          <a:xfrm>
            <a:off x="6682590" y="3234849"/>
            <a:ext cx="720000" cy="243445"/>
          </a:xfrm>
          <a:prstGeom prst="roundRect">
            <a:avLst>
              <a:gd name="adj" fmla="val 18792"/>
            </a:avLst>
          </a:prstGeom>
          <a:solidFill>
            <a:srgbClr val="AFE4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800" b="1" kern="0" dirty="0" smtClean="0">
                <a:solidFill>
                  <a:srgbClr val="141313"/>
                </a:solidFill>
                <a:latin typeface="微软雅黑" panose="020B0503020204020204" charset="-122"/>
                <a:ea typeface="微软雅黑" panose="020B0503020204020204" charset="-122"/>
              </a:rPr>
              <a:t>ES</a:t>
            </a:r>
            <a:endParaRPr kumimoji="0" lang="zh-CN" altLang="en-US" sz="800" b="1" i="0" u="none" strike="noStrike" kern="0" cap="none" spc="0" normalizeH="0" baseline="0" noProof="0" dirty="0">
              <a:ln>
                <a:noFill/>
              </a:ln>
              <a:solidFill>
                <a:srgbClr val="141313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2" name="圆角矩形 171"/>
          <p:cNvSpPr/>
          <p:nvPr/>
        </p:nvSpPr>
        <p:spPr bwMode="auto">
          <a:xfrm>
            <a:off x="2043589" y="2912447"/>
            <a:ext cx="576000" cy="180000"/>
          </a:xfrm>
          <a:prstGeom prst="roundRect">
            <a:avLst>
              <a:gd name="adj" fmla="val 18792"/>
            </a:avLst>
          </a:prstGeom>
          <a:solidFill>
            <a:srgbClr val="AFE4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800" b="1" kern="0" dirty="0">
                <a:solidFill>
                  <a:srgbClr val="141313"/>
                </a:solidFill>
                <a:latin typeface="微软雅黑" panose="020B0503020204020204" charset="-122"/>
                <a:ea typeface="微软雅黑" panose="020B0503020204020204" charset="-122"/>
              </a:rPr>
              <a:t>Spark</a:t>
            </a:r>
            <a:endParaRPr kumimoji="0" lang="en-US" altLang="zh-CN" sz="800" b="1" i="0" u="none" strike="noStrike" kern="0" cap="none" spc="0" normalizeH="0" baseline="0" noProof="0" dirty="0">
              <a:ln>
                <a:noFill/>
              </a:ln>
              <a:solidFill>
                <a:srgbClr val="141313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6" name="圆角矩形 175"/>
          <p:cNvSpPr/>
          <p:nvPr/>
        </p:nvSpPr>
        <p:spPr bwMode="auto">
          <a:xfrm>
            <a:off x="2715787" y="2907105"/>
            <a:ext cx="576000" cy="180000"/>
          </a:xfrm>
          <a:prstGeom prst="roundRect">
            <a:avLst>
              <a:gd name="adj" fmla="val 18792"/>
            </a:avLst>
          </a:prstGeom>
          <a:solidFill>
            <a:srgbClr val="AFE4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800" b="1" kern="0" noProof="0" dirty="0" err="1" smtClean="0">
                <a:solidFill>
                  <a:srgbClr val="141313"/>
                </a:solidFill>
                <a:latin typeface="微软雅黑" panose="020B0503020204020204" charset="-122"/>
                <a:ea typeface="微软雅黑" panose="020B0503020204020204" charset="-122"/>
              </a:rPr>
              <a:t>Kylin</a:t>
            </a:r>
            <a:endParaRPr kumimoji="0" lang="en-US" altLang="zh-CN" sz="800" b="1" i="0" u="none" strike="noStrike" kern="0" cap="none" spc="0" normalizeH="0" baseline="0" noProof="0" dirty="0">
              <a:ln>
                <a:noFill/>
              </a:ln>
              <a:solidFill>
                <a:srgbClr val="141313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8" name="圆角矩形 177"/>
          <p:cNvSpPr/>
          <p:nvPr/>
        </p:nvSpPr>
        <p:spPr bwMode="auto">
          <a:xfrm>
            <a:off x="3386668" y="2714416"/>
            <a:ext cx="704918" cy="176490"/>
          </a:xfrm>
          <a:prstGeom prst="roundRect">
            <a:avLst>
              <a:gd name="adj" fmla="val 18792"/>
            </a:avLst>
          </a:prstGeom>
          <a:solidFill>
            <a:srgbClr val="AFE4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800" b="1" kern="0" noProof="0" dirty="0" smtClean="0">
                <a:solidFill>
                  <a:srgbClr val="141313"/>
                </a:solidFill>
                <a:latin typeface="微软雅黑" panose="020B0503020204020204" charset="-122"/>
                <a:ea typeface="微软雅黑" panose="020B0503020204020204" charset="-122"/>
              </a:rPr>
              <a:t>Azkaban</a:t>
            </a:r>
            <a:endParaRPr kumimoji="0" lang="en-US" altLang="zh-CN" sz="800" b="1" i="0" u="none" strike="noStrike" kern="0" cap="none" spc="0" normalizeH="0" baseline="0" noProof="0" dirty="0">
              <a:ln>
                <a:noFill/>
              </a:ln>
              <a:solidFill>
                <a:srgbClr val="141313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9" name="圆角矩形 178"/>
          <p:cNvSpPr/>
          <p:nvPr/>
        </p:nvSpPr>
        <p:spPr bwMode="auto">
          <a:xfrm>
            <a:off x="7195606" y="2755958"/>
            <a:ext cx="911597" cy="307812"/>
          </a:xfrm>
          <a:prstGeom prst="roundRect">
            <a:avLst>
              <a:gd name="adj" fmla="val 18792"/>
            </a:avLst>
          </a:prstGeom>
          <a:solidFill>
            <a:srgbClr val="AFE4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800" b="1" kern="0" noProof="0" dirty="0" smtClean="0">
                <a:solidFill>
                  <a:srgbClr val="141313"/>
                </a:solidFill>
                <a:latin typeface="微软雅黑" panose="020B0503020204020204" charset="-122"/>
                <a:ea typeface="微软雅黑" panose="020B0503020204020204" charset="-122"/>
              </a:rPr>
              <a:t>CDH</a:t>
            </a:r>
            <a:endParaRPr lang="en-US" altLang="zh-CN" sz="800" b="1" kern="0" noProof="0" dirty="0" smtClean="0">
              <a:solidFill>
                <a:srgbClr val="141313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800" b="1" i="0" u="none" strike="noStrike" kern="0" cap="none" spc="0" normalizeH="0" baseline="0" dirty="0">
                <a:ln>
                  <a:noFill/>
                </a:ln>
                <a:solidFill>
                  <a:srgbClr val="141313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Manager</a:t>
            </a:r>
            <a:endParaRPr kumimoji="0" lang="en-US" altLang="zh-CN" sz="800" b="1" i="0" u="none" strike="noStrike" kern="0" cap="none" spc="0" normalizeH="0" baseline="0" noProof="0" dirty="0">
              <a:ln>
                <a:noFill/>
              </a:ln>
              <a:solidFill>
                <a:srgbClr val="141313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0" name="圆角矩形 179"/>
          <p:cNvSpPr/>
          <p:nvPr/>
        </p:nvSpPr>
        <p:spPr bwMode="auto">
          <a:xfrm>
            <a:off x="3386668" y="2914202"/>
            <a:ext cx="704918" cy="176490"/>
          </a:xfrm>
          <a:prstGeom prst="roundRect">
            <a:avLst>
              <a:gd name="adj" fmla="val 18792"/>
            </a:avLst>
          </a:prstGeom>
          <a:solidFill>
            <a:srgbClr val="AFE4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800" b="1" kern="0" dirty="0" err="1" smtClean="0">
                <a:solidFill>
                  <a:srgbClr val="141313"/>
                </a:solidFill>
                <a:latin typeface="微软雅黑" panose="020B0503020204020204" charset="-122"/>
                <a:ea typeface="微软雅黑" panose="020B0503020204020204" charset="-122"/>
              </a:rPr>
              <a:t>Sqoop</a:t>
            </a:r>
            <a:r>
              <a:rPr lang="en-US" altLang="zh-CN" sz="800" b="1" kern="0" dirty="0" smtClean="0">
                <a:solidFill>
                  <a:srgbClr val="141313"/>
                </a:solidFill>
                <a:latin typeface="微软雅黑" panose="020B0503020204020204" charset="-122"/>
                <a:ea typeface="微软雅黑" panose="020B0503020204020204" charset="-122"/>
              </a:rPr>
              <a:t>/</a:t>
            </a:r>
            <a:endParaRPr lang="en-US" altLang="zh-CN" sz="800" b="1" kern="0" dirty="0" smtClean="0">
              <a:solidFill>
                <a:srgbClr val="141313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800" b="1" kern="0" dirty="0" smtClean="0">
                <a:solidFill>
                  <a:srgbClr val="141313"/>
                </a:solidFill>
                <a:latin typeface="微软雅黑" panose="020B0503020204020204" charset="-122"/>
                <a:ea typeface="微软雅黑" panose="020B0503020204020204" charset="-122"/>
              </a:rPr>
              <a:t>Kettle</a:t>
            </a:r>
            <a:endParaRPr kumimoji="0" lang="en-US" altLang="zh-CN" sz="800" b="1" i="0" u="none" strike="noStrike" kern="0" cap="none" spc="0" normalizeH="0" baseline="0" noProof="0" dirty="0">
              <a:ln>
                <a:noFill/>
              </a:ln>
              <a:solidFill>
                <a:srgbClr val="141313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5" name="Rectangle 3"/>
          <p:cNvSpPr/>
          <p:nvPr/>
        </p:nvSpPr>
        <p:spPr bwMode="auto">
          <a:xfrm>
            <a:off x="926839" y="2675870"/>
            <a:ext cx="7253913" cy="886385"/>
          </a:xfrm>
          <a:prstGeom prst="rect">
            <a:avLst/>
          </a:prstGeom>
          <a:solidFill>
            <a:schemeClr val="tx1">
              <a:alpha val="14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1" compatLnSpc="1"/>
          <a:lstStyle/>
          <a:p>
            <a:pPr algn="ctr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b="1" dirty="0">
                <a:solidFill>
                  <a:srgbClr val="FF0000"/>
                </a:solidFill>
                <a:ea typeface="微软雅黑" panose="020B0503020204020204" charset="-122"/>
              </a:rPr>
              <a:t>     </a:t>
            </a:r>
            <a:r>
              <a:rPr lang="zh-CN" altLang="en-US" sz="1200" b="1" dirty="0" smtClean="0">
                <a:solidFill>
                  <a:srgbClr val="FF0000"/>
                </a:solidFill>
                <a:ea typeface="微软雅黑" panose="020B0503020204020204" charset="-122"/>
              </a:rPr>
              <a:t>大数据存储及处理平台</a:t>
            </a:r>
            <a:endParaRPr lang="en-US" sz="1200" b="1" dirty="0">
              <a:solidFill>
                <a:srgbClr val="FF0000"/>
              </a:solidFill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/>
    </mc:Choice>
    <mc:Fallback>
      <p:transition spd="med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" grpId="0" animBg="1"/>
      <p:bldP spid="196" grpId="0" animBg="1"/>
      <p:bldP spid="197" grpId="0" animBg="1"/>
      <p:bldP spid="200" grpId="0" animBg="1"/>
      <p:bldP spid="201" grpId="0" animBg="1"/>
      <p:bldP spid="202" grpId="0" animBg="1"/>
      <p:bldP spid="203" grpId="0" animBg="1"/>
      <p:bldP spid="215" grpId="0" animBg="1"/>
      <p:bldP spid="220" grpId="0" animBg="1"/>
      <p:bldP spid="13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3"/>
          <p:cNvSpPr txBox="1"/>
          <p:nvPr/>
        </p:nvSpPr>
        <p:spPr>
          <a:xfrm>
            <a:off x="219103" y="347021"/>
            <a:ext cx="3354736" cy="333375"/>
          </a:xfrm>
          <a:prstGeom prst="rect">
            <a:avLst/>
          </a:prstGeom>
          <a:noFill/>
        </p:spPr>
        <p:txBody>
          <a:bodyPr vert="horz" lIns="0" tIns="0" rIns="0" bIns="0" rtlCol="0" anchor="t">
            <a:noAutofit/>
          </a:bodyPr>
          <a:lstStyle>
            <a:defPPr>
              <a:defRPr lang="en-US"/>
            </a:defPPr>
            <a:lvl1pPr>
              <a:buClr>
                <a:srgbClr val="414141"/>
              </a:buClr>
              <a:defRPr sz="2400" b="1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sz="22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外送运营平台系统架构</a:t>
            </a:r>
            <a:endParaRPr lang="zh-CN" altLang="en-US" sz="22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86181" y="977221"/>
            <a:ext cx="1814841" cy="9353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409988" y="1209312"/>
            <a:ext cx="572372" cy="28182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调用</a:t>
            </a:r>
            <a:endParaRPr lang="en-US" altLang="zh-CN" sz="6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6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推荐接口</a:t>
            </a:r>
            <a:endParaRPr lang="zh-CN" altLang="en-US" sz="6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90884" y="1209312"/>
            <a:ext cx="778285" cy="28182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资源</a:t>
            </a:r>
            <a:r>
              <a:rPr lang="zh-CN" altLang="en-US" sz="6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位</a:t>
            </a:r>
            <a:endParaRPr lang="en-US" altLang="zh-CN" sz="6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6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加载推荐信息</a:t>
            </a:r>
            <a:endParaRPr lang="zh-CN" altLang="en-US" sz="6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0" name="直接箭头连接符 9"/>
          <p:cNvCxnSpPr>
            <a:stCxn id="7" idx="1"/>
            <a:endCxn id="8" idx="3"/>
          </p:cNvCxnSpPr>
          <p:nvPr/>
        </p:nvCxnSpPr>
        <p:spPr>
          <a:xfrm flipH="1">
            <a:off x="1169169" y="1350224"/>
            <a:ext cx="240819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/>
        </p:nvSpPr>
        <p:spPr>
          <a:xfrm>
            <a:off x="386622" y="1539999"/>
            <a:ext cx="782548" cy="28182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用户</a:t>
            </a:r>
            <a:endParaRPr lang="en-US" altLang="zh-CN" sz="6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6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操作信息</a:t>
            </a:r>
            <a:endParaRPr lang="zh-CN" altLang="en-US" sz="6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409988" y="1539999"/>
            <a:ext cx="572372" cy="28182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数据</a:t>
            </a:r>
            <a:endParaRPr lang="en-US" altLang="zh-CN" sz="6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6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打点</a:t>
            </a:r>
            <a:endParaRPr lang="zh-CN" altLang="en-US" sz="6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4" name="直接箭头连接符 13"/>
          <p:cNvCxnSpPr>
            <a:stCxn id="11" idx="3"/>
            <a:endCxn id="12" idx="1"/>
          </p:cNvCxnSpPr>
          <p:nvPr/>
        </p:nvCxnSpPr>
        <p:spPr>
          <a:xfrm>
            <a:off x="1169170" y="1680911"/>
            <a:ext cx="240818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730972" y="963583"/>
            <a:ext cx="9252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b="1" dirty="0" smtClean="0">
                <a:latin typeface="微软雅黑" panose="020B0503020204020204" charset="-122"/>
                <a:ea typeface="微软雅黑" panose="020B0503020204020204" charset="-122"/>
              </a:rPr>
              <a:t>KFC Delivery</a:t>
            </a:r>
            <a:endParaRPr lang="zh-CN" altLang="en-US" sz="8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86181" y="1953506"/>
            <a:ext cx="1814841" cy="9353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1409988" y="2185597"/>
            <a:ext cx="572372" cy="28182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调用</a:t>
            </a:r>
            <a:endParaRPr lang="en-US" altLang="zh-CN" sz="6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6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推荐接口</a:t>
            </a:r>
            <a:endParaRPr lang="zh-CN" altLang="en-US" sz="6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390884" y="2185597"/>
            <a:ext cx="778285" cy="28182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资源</a:t>
            </a:r>
            <a:r>
              <a:rPr lang="zh-CN" altLang="en-US" sz="6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位</a:t>
            </a:r>
            <a:endParaRPr lang="en-US" altLang="zh-CN" sz="6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6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加载推荐信息</a:t>
            </a:r>
            <a:endParaRPr lang="zh-CN" altLang="en-US" sz="6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6" name="直接箭头连接符 25"/>
          <p:cNvCxnSpPr>
            <a:stCxn id="24" idx="1"/>
            <a:endCxn id="25" idx="3"/>
          </p:cNvCxnSpPr>
          <p:nvPr/>
        </p:nvCxnSpPr>
        <p:spPr>
          <a:xfrm flipH="1">
            <a:off x="1169169" y="2326509"/>
            <a:ext cx="240819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>
            <a:off x="386622" y="2516284"/>
            <a:ext cx="782548" cy="28182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用户</a:t>
            </a:r>
            <a:endParaRPr lang="en-US" altLang="zh-CN" sz="6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6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操作信息</a:t>
            </a:r>
            <a:endParaRPr lang="zh-CN" altLang="en-US" sz="6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1409988" y="2516284"/>
            <a:ext cx="572372" cy="28182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数据</a:t>
            </a:r>
            <a:endParaRPr lang="en-US" altLang="zh-CN" sz="6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6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打点</a:t>
            </a:r>
            <a:endParaRPr lang="zh-CN" altLang="en-US" sz="6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9" name="直接箭头连接符 28"/>
          <p:cNvCxnSpPr>
            <a:stCxn id="27" idx="3"/>
            <a:endCxn id="28" idx="1"/>
          </p:cNvCxnSpPr>
          <p:nvPr/>
        </p:nvCxnSpPr>
        <p:spPr>
          <a:xfrm>
            <a:off x="1169170" y="2657196"/>
            <a:ext cx="240818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730972" y="1939868"/>
            <a:ext cx="9252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b="1" dirty="0" smtClean="0">
                <a:latin typeface="微软雅黑" panose="020B0503020204020204" charset="-122"/>
                <a:ea typeface="微软雅黑" panose="020B0503020204020204" charset="-122"/>
              </a:rPr>
              <a:t>KFC Preorder</a:t>
            </a:r>
            <a:endParaRPr lang="zh-CN" altLang="en-US" sz="8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86181" y="2948476"/>
            <a:ext cx="1814841" cy="9353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1409988" y="3180567"/>
            <a:ext cx="572372" cy="28182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调用</a:t>
            </a:r>
            <a:endParaRPr lang="en-US" altLang="zh-CN" sz="6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6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推荐接口</a:t>
            </a:r>
            <a:endParaRPr lang="zh-CN" altLang="en-US" sz="6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390884" y="3180567"/>
            <a:ext cx="778285" cy="28182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资源</a:t>
            </a:r>
            <a:r>
              <a:rPr lang="zh-CN" altLang="en-US" sz="6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位</a:t>
            </a:r>
            <a:endParaRPr lang="en-US" altLang="zh-CN" sz="6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6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加载推荐信息</a:t>
            </a:r>
            <a:endParaRPr lang="zh-CN" altLang="en-US" sz="6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4" name="直接箭头连接符 33"/>
          <p:cNvCxnSpPr>
            <a:stCxn id="32" idx="1"/>
            <a:endCxn id="33" idx="3"/>
          </p:cNvCxnSpPr>
          <p:nvPr/>
        </p:nvCxnSpPr>
        <p:spPr>
          <a:xfrm flipH="1">
            <a:off x="1169169" y="3321479"/>
            <a:ext cx="240819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圆角矩形 34"/>
          <p:cNvSpPr/>
          <p:nvPr/>
        </p:nvSpPr>
        <p:spPr>
          <a:xfrm>
            <a:off x="386622" y="3511254"/>
            <a:ext cx="782548" cy="28182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用户</a:t>
            </a:r>
            <a:endParaRPr lang="en-US" altLang="zh-CN" sz="6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6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操作信息</a:t>
            </a:r>
            <a:endParaRPr lang="zh-CN" altLang="en-US" sz="6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1409988" y="3511254"/>
            <a:ext cx="572372" cy="28182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数据</a:t>
            </a:r>
            <a:endParaRPr lang="en-US" altLang="zh-CN" sz="6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6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打点</a:t>
            </a:r>
            <a:endParaRPr lang="zh-CN" altLang="en-US" sz="6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7" name="直接箭头连接符 36"/>
          <p:cNvCxnSpPr>
            <a:stCxn id="35" idx="3"/>
            <a:endCxn id="36" idx="1"/>
          </p:cNvCxnSpPr>
          <p:nvPr/>
        </p:nvCxnSpPr>
        <p:spPr>
          <a:xfrm>
            <a:off x="1169170" y="3652166"/>
            <a:ext cx="240818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730972" y="2934838"/>
            <a:ext cx="9252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b="1" dirty="0" smtClean="0">
                <a:latin typeface="微软雅黑" panose="020B0503020204020204" charset="-122"/>
                <a:ea typeface="微软雅黑" panose="020B0503020204020204" charset="-122"/>
              </a:rPr>
              <a:t>PH Delivery</a:t>
            </a:r>
            <a:endParaRPr lang="zh-CN" altLang="en-US" sz="8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86181" y="3943446"/>
            <a:ext cx="1814841" cy="949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1409988" y="4175537"/>
            <a:ext cx="572372" cy="28182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调用</a:t>
            </a:r>
            <a:endParaRPr lang="en-US" altLang="zh-CN" sz="6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6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推荐接口</a:t>
            </a:r>
            <a:endParaRPr lang="zh-CN" altLang="en-US" sz="6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390884" y="4175537"/>
            <a:ext cx="778285" cy="28182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资源</a:t>
            </a:r>
            <a:r>
              <a:rPr lang="zh-CN" altLang="en-US" sz="6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位</a:t>
            </a:r>
            <a:endParaRPr lang="en-US" altLang="zh-CN" sz="6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6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加载推荐信息</a:t>
            </a:r>
            <a:endParaRPr lang="zh-CN" altLang="en-US" sz="6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42" name="直接箭头连接符 41"/>
          <p:cNvCxnSpPr>
            <a:stCxn id="40" idx="1"/>
            <a:endCxn id="41" idx="3"/>
          </p:cNvCxnSpPr>
          <p:nvPr/>
        </p:nvCxnSpPr>
        <p:spPr>
          <a:xfrm flipH="1">
            <a:off x="1169169" y="4316449"/>
            <a:ext cx="240819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圆角矩形 42"/>
          <p:cNvSpPr/>
          <p:nvPr/>
        </p:nvSpPr>
        <p:spPr>
          <a:xfrm>
            <a:off x="386622" y="4506224"/>
            <a:ext cx="782548" cy="28182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用户</a:t>
            </a:r>
            <a:endParaRPr lang="en-US" altLang="zh-CN" sz="6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6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操作信息</a:t>
            </a:r>
            <a:endParaRPr lang="zh-CN" altLang="en-US" sz="6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1409988" y="4506224"/>
            <a:ext cx="572372" cy="28182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数据</a:t>
            </a:r>
            <a:endParaRPr lang="en-US" altLang="zh-CN" sz="6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6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打点</a:t>
            </a:r>
            <a:endParaRPr lang="zh-CN" altLang="en-US" sz="6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45" name="直接箭头连接符 44"/>
          <p:cNvCxnSpPr>
            <a:stCxn id="43" idx="3"/>
            <a:endCxn id="44" idx="1"/>
          </p:cNvCxnSpPr>
          <p:nvPr/>
        </p:nvCxnSpPr>
        <p:spPr>
          <a:xfrm>
            <a:off x="1169170" y="4647136"/>
            <a:ext cx="240818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637707" y="3929468"/>
            <a:ext cx="11117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b="1" dirty="0">
                <a:latin typeface="微软雅黑" panose="020B0503020204020204" charset="-122"/>
                <a:ea typeface="微软雅黑" panose="020B0503020204020204" charset="-122"/>
              </a:rPr>
              <a:t>PH</a:t>
            </a:r>
            <a:r>
              <a:rPr lang="en-US" altLang="zh-CN" sz="800" b="1" dirty="0" smtClean="0">
                <a:latin typeface="微软雅黑" panose="020B0503020204020204" charset="-122"/>
                <a:ea typeface="微软雅黑" panose="020B0503020204020204" charset="-122"/>
              </a:rPr>
              <a:t> Table Order</a:t>
            </a:r>
            <a:endParaRPr lang="zh-CN" altLang="en-US" sz="8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527777" y="1605443"/>
            <a:ext cx="5637245" cy="28788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2667474" y="2026868"/>
            <a:ext cx="464178" cy="9904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latin typeface="微软雅黑" panose="020B0503020204020204" charset="-122"/>
                <a:ea typeface="微软雅黑" panose="020B0503020204020204" charset="-122"/>
              </a:rPr>
              <a:t>流</a:t>
            </a:r>
            <a:endParaRPr lang="en-US" altLang="zh-CN" sz="8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800" dirty="0" smtClean="0">
                <a:latin typeface="微软雅黑" panose="020B0503020204020204" charset="-122"/>
                <a:ea typeface="微软雅黑" panose="020B0503020204020204" charset="-122"/>
              </a:rPr>
              <a:t>量</a:t>
            </a:r>
            <a:endParaRPr lang="en-US" altLang="zh-CN" sz="8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800" dirty="0" smtClean="0">
                <a:latin typeface="微软雅黑" panose="020B0503020204020204" charset="-122"/>
                <a:ea typeface="微软雅黑" panose="020B0503020204020204" charset="-122"/>
              </a:rPr>
              <a:t>分</a:t>
            </a:r>
            <a:endParaRPr lang="en-US" altLang="zh-CN" sz="8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800" dirty="0" smtClean="0">
                <a:latin typeface="微软雅黑" panose="020B0503020204020204" charset="-122"/>
                <a:ea typeface="微软雅黑" panose="020B0503020204020204" charset="-122"/>
              </a:rPr>
              <a:t>配</a:t>
            </a:r>
            <a:endParaRPr lang="en-US" altLang="zh-CN" sz="8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800" dirty="0" smtClean="0">
                <a:latin typeface="微软雅黑" panose="020B0503020204020204" charset="-122"/>
                <a:ea typeface="微软雅黑" panose="020B0503020204020204" charset="-122"/>
              </a:rPr>
              <a:t>服</a:t>
            </a:r>
            <a:endParaRPr lang="en-US" altLang="zh-CN" sz="8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800" dirty="0" smtClean="0">
                <a:latin typeface="微软雅黑" panose="020B0503020204020204" charset="-122"/>
                <a:ea typeface="微软雅黑" panose="020B0503020204020204" charset="-122"/>
              </a:rPr>
              <a:t>务</a:t>
            </a:r>
            <a:endParaRPr lang="zh-CN" altLang="en-US" sz="8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9" name="流程图: 多文档 48"/>
          <p:cNvSpPr/>
          <p:nvPr/>
        </p:nvSpPr>
        <p:spPr>
          <a:xfrm>
            <a:off x="3331965" y="2661489"/>
            <a:ext cx="537467" cy="474402"/>
          </a:xfrm>
          <a:prstGeom prst="flowChartMulti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latin typeface="微软雅黑" panose="020B0503020204020204" charset="-122"/>
                <a:ea typeface="微软雅黑" panose="020B0503020204020204" charset="-122"/>
              </a:rPr>
              <a:t>分流因子</a:t>
            </a:r>
            <a:endParaRPr lang="zh-CN" altLang="en-US" sz="8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3" name="圆柱形 52"/>
          <p:cNvSpPr/>
          <p:nvPr/>
        </p:nvSpPr>
        <p:spPr>
          <a:xfrm>
            <a:off x="5972865" y="2371945"/>
            <a:ext cx="823658" cy="515429"/>
          </a:xfrm>
          <a:prstGeom prst="ca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latin typeface="微软雅黑" panose="020B0503020204020204" charset="-122"/>
                <a:ea typeface="微软雅黑" panose="020B0503020204020204" charset="-122"/>
              </a:rPr>
              <a:t>规则配置</a:t>
            </a:r>
            <a:endParaRPr lang="en-US" altLang="zh-CN" sz="8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800" dirty="0">
                <a:latin typeface="微软雅黑" panose="020B0503020204020204" charset="-122"/>
                <a:ea typeface="微软雅黑" panose="020B0503020204020204" charset="-122"/>
              </a:rPr>
              <a:t>数据库</a:t>
            </a:r>
            <a:endParaRPr lang="zh-CN" altLang="en-US" sz="8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7120329" y="2418414"/>
            <a:ext cx="828309" cy="408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latin typeface="微软雅黑" panose="020B0503020204020204" charset="-122"/>
                <a:ea typeface="微软雅黑" panose="020B0503020204020204" charset="-122"/>
              </a:rPr>
              <a:t>规则及</a:t>
            </a:r>
            <a:endParaRPr lang="en-US" altLang="zh-CN" sz="8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800" dirty="0" smtClean="0">
                <a:latin typeface="微软雅黑" panose="020B0503020204020204" charset="-122"/>
                <a:ea typeface="微软雅黑" panose="020B0503020204020204" charset="-122"/>
              </a:rPr>
              <a:t>流量配置</a:t>
            </a:r>
            <a:endParaRPr lang="zh-CN" altLang="en-US" sz="8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55" name="组合 122"/>
          <p:cNvGrpSpPr/>
          <p:nvPr/>
        </p:nvGrpSpPr>
        <p:grpSpPr>
          <a:xfrm>
            <a:off x="8293827" y="2435294"/>
            <a:ext cx="646331" cy="556251"/>
            <a:chOff x="6483373" y="2686959"/>
            <a:chExt cx="646331" cy="556251"/>
          </a:xfrm>
        </p:grpSpPr>
        <p:pic>
          <p:nvPicPr>
            <p:cNvPr id="56" name="Picture 9" descr="E:\Vincent\02_Consulting Library\PPT Materials\图标\人\0102118.png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40898" y="2686959"/>
              <a:ext cx="331281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" name="文本框 36"/>
            <p:cNvSpPr txBox="1"/>
            <p:nvPr/>
          </p:nvSpPr>
          <p:spPr>
            <a:xfrm>
              <a:off x="6483373" y="3012378"/>
              <a:ext cx="64633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000"/>
              </a:lvl1pPr>
            </a:lstStyle>
            <a:p>
              <a:r>
                <a:rPr lang="zh-CN" altLang="en-US" sz="900" dirty="0" smtClean="0">
                  <a:latin typeface="微软雅黑" panose="020B0503020204020204" charset="-122"/>
                  <a:ea typeface="微软雅黑" panose="020B0503020204020204" charset="-122"/>
                </a:rPr>
                <a:t>品牌</a:t>
              </a:r>
              <a:r>
                <a:rPr lang="zh-CN" altLang="en-US" sz="900" dirty="0">
                  <a:latin typeface="微软雅黑" panose="020B0503020204020204" charset="-122"/>
                  <a:ea typeface="微软雅黑" panose="020B0503020204020204" charset="-122"/>
                </a:rPr>
                <a:t>运营</a:t>
              </a:r>
              <a:endParaRPr lang="zh-CN" altLang="en-US" sz="9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cxnSp>
        <p:nvCxnSpPr>
          <p:cNvPr id="59" name="直接箭头连接符 58"/>
          <p:cNvCxnSpPr>
            <a:stCxn id="56" idx="1"/>
            <a:endCxn id="54" idx="3"/>
          </p:cNvCxnSpPr>
          <p:nvPr/>
        </p:nvCxnSpPr>
        <p:spPr>
          <a:xfrm flipH="1">
            <a:off x="7948638" y="2615294"/>
            <a:ext cx="502714" cy="7386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54" idx="1"/>
            <a:endCxn id="53" idx="4"/>
          </p:cNvCxnSpPr>
          <p:nvPr/>
        </p:nvCxnSpPr>
        <p:spPr>
          <a:xfrm flipH="1">
            <a:off x="6796523" y="2622680"/>
            <a:ext cx="323806" cy="698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4807388" y="2434490"/>
            <a:ext cx="828309" cy="408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latin typeface="微软雅黑" panose="020B0503020204020204" charset="-122"/>
                <a:ea typeface="微软雅黑" panose="020B0503020204020204" charset="-122"/>
              </a:rPr>
              <a:t>读取配置</a:t>
            </a:r>
            <a:endParaRPr lang="zh-CN" altLang="en-US" sz="8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64" name="直接箭头连接符 63"/>
          <p:cNvCxnSpPr>
            <a:stCxn id="53" idx="2"/>
            <a:endCxn id="62" idx="3"/>
          </p:cNvCxnSpPr>
          <p:nvPr/>
        </p:nvCxnSpPr>
        <p:spPr>
          <a:xfrm flipH="1">
            <a:off x="5635697" y="2629660"/>
            <a:ext cx="337168" cy="9096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圆柱形 64"/>
          <p:cNvSpPr/>
          <p:nvPr/>
        </p:nvSpPr>
        <p:spPr>
          <a:xfrm>
            <a:off x="3608683" y="2036612"/>
            <a:ext cx="823658" cy="515429"/>
          </a:xfrm>
          <a:prstGeom prst="ca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err="1" smtClean="0">
                <a:latin typeface="微软雅黑" panose="020B0503020204020204" charset="-122"/>
                <a:ea typeface="微软雅黑" panose="020B0503020204020204" charset="-122"/>
              </a:rPr>
              <a:t>Redis</a:t>
            </a:r>
            <a:endParaRPr lang="zh-CN" altLang="en-US" sz="8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09" name="肘形连接符 108"/>
          <p:cNvCxnSpPr>
            <a:stCxn id="7" idx="3"/>
            <a:endCxn id="48" idx="1"/>
          </p:cNvCxnSpPr>
          <p:nvPr/>
        </p:nvCxnSpPr>
        <p:spPr>
          <a:xfrm>
            <a:off x="1982360" y="1350224"/>
            <a:ext cx="685114" cy="1171878"/>
          </a:xfrm>
          <a:prstGeom prst="bentConnector3">
            <a:avLst/>
          </a:prstGeom>
          <a:ln w="28575">
            <a:solidFill>
              <a:schemeClr val="bg1">
                <a:lumMod val="6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肘形连接符 110"/>
          <p:cNvCxnSpPr>
            <a:stCxn id="24" idx="3"/>
            <a:endCxn id="48" idx="1"/>
          </p:cNvCxnSpPr>
          <p:nvPr/>
        </p:nvCxnSpPr>
        <p:spPr>
          <a:xfrm>
            <a:off x="1982360" y="2326509"/>
            <a:ext cx="685114" cy="195593"/>
          </a:xfrm>
          <a:prstGeom prst="bentConnector3">
            <a:avLst/>
          </a:prstGeom>
          <a:ln w="28575"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肘形连接符 112"/>
          <p:cNvCxnSpPr>
            <a:stCxn id="32" idx="3"/>
            <a:endCxn id="48" idx="1"/>
          </p:cNvCxnSpPr>
          <p:nvPr/>
        </p:nvCxnSpPr>
        <p:spPr>
          <a:xfrm flipV="1">
            <a:off x="1982360" y="2522102"/>
            <a:ext cx="685114" cy="799377"/>
          </a:xfrm>
          <a:prstGeom prst="bentConnector3">
            <a:avLst/>
          </a:prstGeom>
          <a:ln w="28575"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肘形连接符 114"/>
          <p:cNvCxnSpPr>
            <a:stCxn id="40" idx="3"/>
            <a:endCxn id="48" idx="1"/>
          </p:cNvCxnSpPr>
          <p:nvPr/>
        </p:nvCxnSpPr>
        <p:spPr>
          <a:xfrm flipV="1">
            <a:off x="1982360" y="2522102"/>
            <a:ext cx="685114" cy="1794347"/>
          </a:xfrm>
          <a:prstGeom prst="bentConnector3">
            <a:avLst/>
          </a:prstGeom>
          <a:ln w="28575"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矩形 115"/>
          <p:cNvSpPr/>
          <p:nvPr/>
        </p:nvSpPr>
        <p:spPr>
          <a:xfrm>
            <a:off x="2661371" y="3430522"/>
            <a:ext cx="464178" cy="8099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latin typeface="微软雅黑" panose="020B0503020204020204" charset="-122"/>
                <a:ea typeface="微软雅黑" panose="020B0503020204020204" charset="-122"/>
              </a:rPr>
              <a:t>数</a:t>
            </a:r>
            <a:endParaRPr lang="en-US" altLang="zh-CN" sz="8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800" dirty="0" smtClean="0">
                <a:latin typeface="微软雅黑" panose="020B0503020204020204" charset="-122"/>
                <a:ea typeface="微软雅黑" panose="020B0503020204020204" charset="-122"/>
              </a:rPr>
              <a:t>据</a:t>
            </a:r>
            <a:endParaRPr lang="en-US" altLang="zh-CN" sz="8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800" dirty="0">
                <a:latin typeface="微软雅黑" panose="020B0503020204020204" charset="-122"/>
                <a:ea typeface="微软雅黑" panose="020B0503020204020204" charset="-122"/>
              </a:rPr>
              <a:t>收</a:t>
            </a:r>
            <a:endParaRPr lang="en-US" altLang="zh-CN" sz="8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800" dirty="0" smtClean="0">
                <a:latin typeface="微软雅黑" panose="020B0503020204020204" charset="-122"/>
                <a:ea typeface="微软雅黑" panose="020B0503020204020204" charset="-122"/>
              </a:rPr>
              <a:t>集</a:t>
            </a:r>
            <a:endParaRPr lang="en-US" altLang="zh-CN" sz="8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800" dirty="0" smtClean="0">
                <a:latin typeface="微软雅黑" panose="020B0503020204020204" charset="-122"/>
                <a:ea typeface="微软雅黑" panose="020B0503020204020204" charset="-122"/>
              </a:rPr>
              <a:t>服</a:t>
            </a:r>
            <a:endParaRPr lang="en-US" altLang="zh-CN" sz="8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800" dirty="0" smtClean="0">
                <a:latin typeface="微软雅黑" panose="020B0503020204020204" charset="-122"/>
                <a:ea typeface="微软雅黑" panose="020B0503020204020204" charset="-122"/>
              </a:rPr>
              <a:t>务</a:t>
            </a:r>
            <a:endParaRPr lang="zh-CN" altLang="en-US" sz="8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18" name="肘形连接符 117"/>
          <p:cNvCxnSpPr>
            <a:stCxn id="12" idx="3"/>
            <a:endCxn id="116" idx="1"/>
          </p:cNvCxnSpPr>
          <p:nvPr/>
        </p:nvCxnSpPr>
        <p:spPr>
          <a:xfrm>
            <a:off x="1982360" y="1680911"/>
            <a:ext cx="679011" cy="2154605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20" name="肘形连接符 119"/>
          <p:cNvCxnSpPr>
            <a:stCxn id="28" idx="3"/>
            <a:endCxn id="116" idx="1"/>
          </p:cNvCxnSpPr>
          <p:nvPr/>
        </p:nvCxnSpPr>
        <p:spPr>
          <a:xfrm>
            <a:off x="1982360" y="2657196"/>
            <a:ext cx="679011" cy="1178320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23" name="肘形连接符 122"/>
          <p:cNvCxnSpPr>
            <a:stCxn id="36" idx="3"/>
            <a:endCxn id="116" idx="1"/>
          </p:cNvCxnSpPr>
          <p:nvPr/>
        </p:nvCxnSpPr>
        <p:spPr>
          <a:xfrm>
            <a:off x="1982360" y="3652166"/>
            <a:ext cx="679011" cy="183350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25" name="肘形连接符 124"/>
          <p:cNvCxnSpPr>
            <a:stCxn id="44" idx="3"/>
            <a:endCxn id="116" idx="1"/>
          </p:cNvCxnSpPr>
          <p:nvPr/>
        </p:nvCxnSpPr>
        <p:spPr>
          <a:xfrm flipV="1">
            <a:off x="1982360" y="3835516"/>
            <a:ext cx="679011" cy="811620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27" name="直接箭头连接符 126"/>
          <p:cNvCxnSpPr/>
          <p:nvPr/>
        </p:nvCxnSpPr>
        <p:spPr>
          <a:xfrm flipH="1">
            <a:off x="3136251" y="2298495"/>
            <a:ext cx="472432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矩形 127"/>
          <p:cNvSpPr/>
          <p:nvPr/>
        </p:nvSpPr>
        <p:spPr>
          <a:xfrm>
            <a:off x="3683909" y="3864187"/>
            <a:ext cx="828309" cy="408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latin typeface="微软雅黑" panose="020B0503020204020204" charset="-122"/>
                <a:ea typeface="微软雅黑" panose="020B0503020204020204" charset="-122"/>
              </a:rPr>
              <a:t>读取数据</a:t>
            </a:r>
            <a:endParaRPr lang="en-US" altLang="zh-CN" sz="8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800" dirty="0" smtClean="0">
                <a:latin typeface="微软雅黑" panose="020B0503020204020204" charset="-122"/>
                <a:ea typeface="微软雅黑" panose="020B0503020204020204" charset="-122"/>
              </a:rPr>
              <a:t>（实时</a:t>
            </a:r>
            <a:r>
              <a:rPr lang="en-US" altLang="zh-CN" sz="800" dirty="0" smtClean="0">
                <a:latin typeface="微软雅黑" panose="020B0503020204020204" charset="-122"/>
                <a:ea typeface="微软雅黑" panose="020B0503020204020204" charset="-122"/>
              </a:rPr>
              <a:t>+</a:t>
            </a:r>
            <a:r>
              <a:rPr lang="zh-CN" altLang="en-US" sz="800" dirty="0" smtClean="0">
                <a:latin typeface="微软雅黑" panose="020B0503020204020204" charset="-122"/>
                <a:ea typeface="微软雅黑" panose="020B0503020204020204" charset="-122"/>
              </a:rPr>
              <a:t>离线）</a:t>
            </a:r>
            <a:endParaRPr lang="zh-CN" altLang="en-US" sz="8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9" name="矩形 128"/>
          <p:cNvSpPr/>
          <p:nvPr/>
        </p:nvSpPr>
        <p:spPr>
          <a:xfrm>
            <a:off x="5002093" y="3859207"/>
            <a:ext cx="1215466" cy="408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latin typeface="微软雅黑" panose="020B0503020204020204" charset="-122"/>
                <a:ea typeface="微软雅黑" panose="020B0503020204020204" charset="-122"/>
              </a:rPr>
              <a:t>数据分析</a:t>
            </a:r>
            <a:endParaRPr lang="en-US" altLang="zh-CN" sz="8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800" dirty="0" smtClean="0"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zh-CN" altLang="en-US" sz="800" dirty="0" smtClean="0">
                <a:latin typeface="微软雅黑" panose="020B0503020204020204" charset="-122"/>
                <a:ea typeface="微软雅黑" panose="020B0503020204020204" charset="-122"/>
              </a:rPr>
              <a:t>模型</a:t>
            </a:r>
            <a:r>
              <a:rPr lang="en-US" altLang="zh-CN" sz="800" dirty="0" smtClean="0">
                <a:latin typeface="微软雅黑" panose="020B0503020204020204" charset="-122"/>
                <a:ea typeface="微软雅黑" panose="020B0503020204020204" charset="-122"/>
              </a:rPr>
              <a:t>KPI</a:t>
            </a:r>
            <a:r>
              <a:rPr lang="zh-CN" altLang="en-US" sz="800" dirty="0" smtClean="0">
                <a:latin typeface="微软雅黑" panose="020B0503020204020204" charset="-122"/>
                <a:ea typeface="微软雅黑" panose="020B0503020204020204" charset="-122"/>
              </a:rPr>
              <a:t>计算</a:t>
            </a:r>
            <a:r>
              <a:rPr lang="en-US" altLang="zh-CN" sz="800" dirty="0" smtClean="0">
                <a:latin typeface="微软雅黑" panose="020B0503020204020204" charset="-122"/>
                <a:ea typeface="微软雅黑" panose="020B0503020204020204" charset="-122"/>
              </a:rPr>
              <a:t>)</a:t>
            </a:r>
            <a:endParaRPr lang="zh-CN" altLang="en-US" sz="8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1" name="矩形 130"/>
          <p:cNvSpPr/>
          <p:nvPr/>
        </p:nvSpPr>
        <p:spPr>
          <a:xfrm>
            <a:off x="6986961" y="3315519"/>
            <a:ext cx="828309" cy="408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latin typeface="微软雅黑" panose="020B0503020204020204" charset="-122"/>
                <a:ea typeface="微软雅黑" panose="020B0503020204020204" charset="-122"/>
              </a:rPr>
              <a:t>实时数据</a:t>
            </a:r>
            <a:endParaRPr lang="en-US" altLang="zh-CN" sz="8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800" dirty="0">
                <a:latin typeface="微软雅黑" panose="020B0503020204020204" charset="-122"/>
                <a:ea typeface="微软雅黑" panose="020B0503020204020204" charset="-122"/>
              </a:rPr>
              <a:t>展示</a:t>
            </a:r>
            <a:endParaRPr lang="zh-CN" altLang="en-US" sz="8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2" name="矩形 131"/>
          <p:cNvSpPr/>
          <p:nvPr/>
        </p:nvSpPr>
        <p:spPr>
          <a:xfrm>
            <a:off x="6986961" y="3859206"/>
            <a:ext cx="828309" cy="408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latin typeface="微软雅黑" panose="020B0503020204020204" charset="-122"/>
                <a:ea typeface="微软雅黑" panose="020B0503020204020204" charset="-122"/>
              </a:rPr>
              <a:t>历史</a:t>
            </a:r>
            <a:r>
              <a:rPr lang="zh-CN" altLang="en-US" sz="800" dirty="0" smtClean="0">
                <a:latin typeface="微软雅黑" panose="020B0503020204020204" charset="-122"/>
                <a:ea typeface="微软雅黑" panose="020B0503020204020204" charset="-122"/>
              </a:rPr>
              <a:t>数据</a:t>
            </a:r>
            <a:endParaRPr lang="en-US" altLang="zh-CN" sz="8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800" dirty="0">
                <a:latin typeface="微软雅黑" panose="020B0503020204020204" charset="-122"/>
                <a:ea typeface="微软雅黑" panose="020B0503020204020204" charset="-122"/>
              </a:rPr>
              <a:t>分析</a:t>
            </a:r>
            <a:endParaRPr lang="zh-CN" altLang="en-US" sz="8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34" name="直接箭头连接符 133"/>
          <p:cNvCxnSpPr>
            <a:endCxn id="128" idx="1"/>
          </p:cNvCxnSpPr>
          <p:nvPr/>
        </p:nvCxnSpPr>
        <p:spPr>
          <a:xfrm>
            <a:off x="3131652" y="4062116"/>
            <a:ext cx="552257" cy="6337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箭头连接符 135"/>
          <p:cNvCxnSpPr>
            <a:stCxn id="128" idx="3"/>
            <a:endCxn id="129" idx="1"/>
          </p:cNvCxnSpPr>
          <p:nvPr/>
        </p:nvCxnSpPr>
        <p:spPr>
          <a:xfrm flipV="1">
            <a:off x="4512218" y="4063473"/>
            <a:ext cx="489875" cy="498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肘形连接符 139"/>
          <p:cNvCxnSpPr>
            <a:stCxn id="129" idx="3"/>
            <a:endCxn id="131" idx="1"/>
          </p:cNvCxnSpPr>
          <p:nvPr/>
        </p:nvCxnSpPr>
        <p:spPr>
          <a:xfrm flipV="1">
            <a:off x="6217559" y="3519785"/>
            <a:ext cx="769402" cy="543688"/>
          </a:xfrm>
          <a:prstGeom prst="bentConnector3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肘形连接符 141"/>
          <p:cNvCxnSpPr>
            <a:stCxn id="129" idx="3"/>
            <a:endCxn id="132" idx="1"/>
          </p:cNvCxnSpPr>
          <p:nvPr/>
        </p:nvCxnSpPr>
        <p:spPr>
          <a:xfrm flipV="1">
            <a:off x="6217559" y="4063472"/>
            <a:ext cx="769402" cy="1"/>
          </a:xfrm>
          <a:prstGeom prst="bentConnector3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肘形连接符 152"/>
          <p:cNvCxnSpPr>
            <a:stCxn id="131" idx="3"/>
            <a:endCxn id="57" idx="2"/>
          </p:cNvCxnSpPr>
          <p:nvPr/>
        </p:nvCxnSpPr>
        <p:spPr>
          <a:xfrm flipV="1">
            <a:off x="7815270" y="2991545"/>
            <a:ext cx="801723" cy="528240"/>
          </a:xfrm>
          <a:prstGeom prst="bentConnector2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肘形连接符 154"/>
          <p:cNvCxnSpPr>
            <a:stCxn id="132" idx="3"/>
            <a:endCxn id="57" idx="2"/>
          </p:cNvCxnSpPr>
          <p:nvPr/>
        </p:nvCxnSpPr>
        <p:spPr>
          <a:xfrm flipV="1">
            <a:off x="7815270" y="2991545"/>
            <a:ext cx="801723" cy="1071927"/>
          </a:xfrm>
          <a:prstGeom prst="bentConnector2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肘形连接符 160"/>
          <p:cNvCxnSpPr>
            <a:stCxn id="65" idx="3"/>
            <a:endCxn id="49" idx="3"/>
          </p:cNvCxnSpPr>
          <p:nvPr/>
        </p:nvCxnSpPr>
        <p:spPr>
          <a:xfrm rot="5400000">
            <a:off x="3771648" y="2649825"/>
            <a:ext cx="346649" cy="151080"/>
          </a:xfrm>
          <a:prstGeom prst="bentConnector2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箭头连接符 162"/>
          <p:cNvCxnSpPr>
            <a:stCxn id="49" idx="1"/>
          </p:cNvCxnSpPr>
          <p:nvPr/>
        </p:nvCxnSpPr>
        <p:spPr>
          <a:xfrm flipH="1">
            <a:off x="3131755" y="2898690"/>
            <a:ext cx="200210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文本框 188"/>
          <p:cNvSpPr txBox="1"/>
          <p:nvPr/>
        </p:nvSpPr>
        <p:spPr>
          <a:xfrm>
            <a:off x="4953619" y="1628607"/>
            <a:ext cx="11121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b="1" dirty="0" smtClean="0">
                <a:latin typeface="微软雅黑" panose="020B0503020204020204" charset="-122"/>
                <a:ea typeface="微软雅黑" panose="020B0503020204020204" charset="-122"/>
              </a:rPr>
              <a:t>外送运营平台</a:t>
            </a:r>
            <a:endParaRPr lang="zh-CN" altLang="en-US" sz="1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8" name="矩形 197"/>
          <p:cNvSpPr/>
          <p:nvPr/>
        </p:nvSpPr>
        <p:spPr>
          <a:xfrm>
            <a:off x="2523851" y="1004528"/>
            <a:ext cx="5641171" cy="5798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9" name="矩形 198"/>
          <p:cNvSpPr/>
          <p:nvPr/>
        </p:nvSpPr>
        <p:spPr>
          <a:xfrm>
            <a:off x="3131652" y="1689757"/>
            <a:ext cx="954062" cy="2623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latin typeface="微软雅黑" panose="020B0503020204020204" charset="-122"/>
                <a:ea typeface="微软雅黑" panose="020B0503020204020204" charset="-122"/>
              </a:rPr>
              <a:t>服务注册</a:t>
            </a:r>
            <a:endParaRPr lang="zh-CN" altLang="en-US" sz="8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01" name="肘形连接符 200"/>
          <p:cNvCxnSpPr>
            <a:stCxn id="48" idx="0"/>
            <a:endCxn id="199" idx="1"/>
          </p:cNvCxnSpPr>
          <p:nvPr/>
        </p:nvCxnSpPr>
        <p:spPr>
          <a:xfrm rot="5400000" flipH="1" flipV="1">
            <a:off x="2912637" y="1807854"/>
            <a:ext cx="205941" cy="232089"/>
          </a:xfrm>
          <a:prstGeom prst="bentConnector2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圆角矩形 201"/>
          <p:cNvSpPr/>
          <p:nvPr/>
        </p:nvSpPr>
        <p:spPr>
          <a:xfrm>
            <a:off x="3515036" y="1096310"/>
            <a:ext cx="956284" cy="31184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菜单推荐</a:t>
            </a:r>
            <a:endParaRPr lang="zh-CN" altLang="en-US" sz="8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3" name="圆角矩形 202"/>
          <p:cNvSpPr/>
          <p:nvPr/>
        </p:nvSpPr>
        <p:spPr>
          <a:xfrm>
            <a:off x="4626965" y="1096310"/>
            <a:ext cx="956284" cy="31184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Trade UP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推荐</a:t>
            </a:r>
            <a:endParaRPr lang="zh-CN" altLang="en-US" sz="8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4" name="圆角矩形 203"/>
          <p:cNvSpPr/>
          <p:nvPr/>
        </p:nvSpPr>
        <p:spPr>
          <a:xfrm>
            <a:off x="5711744" y="1090766"/>
            <a:ext cx="956284" cy="31184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卡推荐</a:t>
            </a:r>
            <a:endParaRPr lang="zh-CN" altLang="en-US" sz="8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5" name="圆角矩形 204"/>
          <p:cNvSpPr/>
          <p:nvPr/>
        </p:nvSpPr>
        <p:spPr>
          <a:xfrm>
            <a:off x="6796523" y="1096310"/>
            <a:ext cx="956284" cy="31184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……</a:t>
            </a:r>
            <a:endParaRPr lang="zh-CN" altLang="en-US" sz="9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6" name="文本框 205"/>
          <p:cNvSpPr txBox="1"/>
          <p:nvPr/>
        </p:nvSpPr>
        <p:spPr>
          <a:xfrm>
            <a:off x="2437540" y="1153168"/>
            <a:ext cx="11121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b="1" dirty="0" smtClean="0">
                <a:latin typeface="微软雅黑" panose="020B0503020204020204" charset="-122"/>
                <a:ea typeface="微软雅黑" panose="020B0503020204020204" charset="-122"/>
              </a:rPr>
              <a:t>AI</a:t>
            </a:r>
            <a:r>
              <a:rPr lang="zh-CN" altLang="en-US" sz="800" b="1" dirty="0" smtClean="0">
                <a:latin typeface="微软雅黑" panose="020B0503020204020204" charset="-122"/>
                <a:ea typeface="微软雅黑" panose="020B0503020204020204" charset="-122"/>
              </a:rPr>
              <a:t>平台</a:t>
            </a:r>
            <a:endParaRPr lang="zh-CN" altLang="en-US" sz="8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08" name="肘形连接符 207"/>
          <p:cNvCxnSpPr>
            <a:stCxn id="202" idx="2"/>
            <a:endCxn id="199" idx="0"/>
          </p:cNvCxnSpPr>
          <p:nvPr/>
        </p:nvCxnSpPr>
        <p:spPr>
          <a:xfrm rot="5400000">
            <a:off x="3660132" y="1356710"/>
            <a:ext cx="281599" cy="384495"/>
          </a:xfrm>
          <a:prstGeom prst="bentConnector3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肘形连接符 209"/>
          <p:cNvCxnSpPr>
            <a:stCxn id="203" idx="2"/>
            <a:endCxn id="199" idx="0"/>
          </p:cNvCxnSpPr>
          <p:nvPr/>
        </p:nvCxnSpPr>
        <p:spPr>
          <a:xfrm rot="5400000">
            <a:off x="4216096" y="800745"/>
            <a:ext cx="281599" cy="1496424"/>
          </a:xfrm>
          <a:prstGeom prst="bentConnector3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肘形连接符 211"/>
          <p:cNvCxnSpPr>
            <a:stCxn id="204" idx="2"/>
            <a:endCxn id="199" idx="0"/>
          </p:cNvCxnSpPr>
          <p:nvPr/>
        </p:nvCxnSpPr>
        <p:spPr>
          <a:xfrm rot="5400000">
            <a:off x="4755714" y="255584"/>
            <a:ext cx="287143" cy="2581203"/>
          </a:xfrm>
          <a:prstGeom prst="bentConnector3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肘形连接符 213"/>
          <p:cNvCxnSpPr>
            <a:stCxn id="205" idx="2"/>
            <a:endCxn id="199" idx="0"/>
          </p:cNvCxnSpPr>
          <p:nvPr/>
        </p:nvCxnSpPr>
        <p:spPr>
          <a:xfrm rot="5400000">
            <a:off x="5300875" y="-284034"/>
            <a:ext cx="281599" cy="3665982"/>
          </a:xfrm>
          <a:prstGeom prst="bentConnector3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矩形 214"/>
          <p:cNvSpPr/>
          <p:nvPr/>
        </p:nvSpPr>
        <p:spPr>
          <a:xfrm>
            <a:off x="5002093" y="3263803"/>
            <a:ext cx="1215466" cy="408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latin typeface="微软雅黑" panose="020B0503020204020204" charset="-122"/>
                <a:ea typeface="微软雅黑" panose="020B0503020204020204" charset="-122"/>
              </a:rPr>
              <a:t>模型预警及熔断</a:t>
            </a:r>
            <a:endParaRPr lang="zh-CN" altLang="en-US" sz="8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17" name="直接箭头连接符 216"/>
          <p:cNvCxnSpPr>
            <a:stCxn id="129" idx="0"/>
            <a:endCxn id="215" idx="2"/>
          </p:cNvCxnSpPr>
          <p:nvPr/>
        </p:nvCxnSpPr>
        <p:spPr>
          <a:xfrm flipV="1">
            <a:off x="5609826" y="3672335"/>
            <a:ext cx="0" cy="186872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圆柱形 222"/>
          <p:cNvSpPr/>
          <p:nvPr/>
        </p:nvSpPr>
        <p:spPr>
          <a:xfrm>
            <a:off x="3653791" y="3122467"/>
            <a:ext cx="823658" cy="416252"/>
          </a:xfrm>
          <a:prstGeom prst="ca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latin typeface="微软雅黑" panose="020B0503020204020204" charset="-122"/>
                <a:ea typeface="微软雅黑" panose="020B0503020204020204" charset="-122"/>
              </a:rPr>
              <a:t>流量分配</a:t>
            </a:r>
            <a:endParaRPr lang="en-US" altLang="zh-CN" sz="8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800" dirty="0" smtClean="0">
                <a:latin typeface="微软雅黑" panose="020B0503020204020204" charset="-122"/>
                <a:ea typeface="微软雅黑" panose="020B0503020204020204" charset="-122"/>
              </a:rPr>
              <a:t>日志数据库</a:t>
            </a:r>
            <a:endParaRPr lang="zh-CN" altLang="en-US" sz="8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25" name="肘形连接符 224"/>
          <p:cNvCxnSpPr>
            <a:stCxn id="48" idx="2"/>
            <a:endCxn id="223" idx="2"/>
          </p:cNvCxnSpPr>
          <p:nvPr/>
        </p:nvCxnSpPr>
        <p:spPr>
          <a:xfrm rot="16200000" flipH="1">
            <a:off x="3120049" y="2796850"/>
            <a:ext cx="313257" cy="754228"/>
          </a:xfrm>
          <a:prstGeom prst="bentConnector2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肘形连接符 226"/>
          <p:cNvCxnSpPr>
            <a:stCxn id="223" idx="4"/>
            <a:endCxn id="129" idx="1"/>
          </p:cNvCxnSpPr>
          <p:nvPr/>
        </p:nvCxnSpPr>
        <p:spPr>
          <a:xfrm>
            <a:off x="4477449" y="3330593"/>
            <a:ext cx="524644" cy="732880"/>
          </a:xfrm>
          <a:prstGeom prst="bentConnector3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矩形 228"/>
          <p:cNvSpPr/>
          <p:nvPr/>
        </p:nvSpPr>
        <p:spPr>
          <a:xfrm>
            <a:off x="7120328" y="1865869"/>
            <a:ext cx="828309" cy="408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latin typeface="微软雅黑" panose="020B0503020204020204" charset="-122"/>
                <a:ea typeface="微软雅黑" panose="020B0503020204020204" charset="-122"/>
              </a:rPr>
              <a:t>外送驾驶舱</a:t>
            </a:r>
            <a:endParaRPr lang="zh-CN" altLang="en-US" sz="8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30" name="组合 91"/>
          <p:cNvGrpSpPr/>
          <p:nvPr/>
        </p:nvGrpSpPr>
        <p:grpSpPr>
          <a:xfrm>
            <a:off x="8236118" y="1726579"/>
            <a:ext cx="761747" cy="577566"/>
            <a:chOff x="506152" y="2322916"/>
            <a:chExt cx="761747" cy="577566"/>
          </a:xfrm>
        </p:grpSpPr>
        <p:sp>
          <p:nvSpPr>
            <p:cNvPr id="231" name="文本框 19"/>
            <p:cNvSpPr txBox="1"/>
            <p:nvPr/>
          </p:nvSpPr>
          <p:spPr>
            <a:xfrm>
              <a:off x="506152" y="2669650"/>
              <a:ext cx="76174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000"/>
              </a:lvl1pPr>
            </a:lstStyle>
            <a:p>
              <a:r>
                <a:rPr lang="zh-CN" altLang="en-US" sz="900" dirty="0">
                  <a:latin typeface="微软雅黑" panose="020B0503020204020204" charset="-122"/>
                  <a:ea typeface="微软雅黑" panose="020B0503020204020204" charset="-122"/>
                </a:rPr>
                <a:t>品牌负责人</a:t>
              </a:r>
              <a:endParaRPr lang="zh-CN" altLang="en-US" sz="9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232" name="Picture 5" descr="E:\Vincent\02_Consulting Library\PPT Materials\图标\人\Messenger_01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6014" y="2322916"/>
              <a:ext cx="331282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233" name="直接箭头连接符 232"/>
          <p:cNvCxnSpPr/>
          <p:nvPr/>
        </p:nvCxnSpPr>
        <p:spPr>
          <a:xfrm flipH="1">
            <a:off x="7982500" y="1958399"/>
            <a:ext cx="446874" cy="7386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矩形 101"/>
          <p:cNvSpPr/>
          <p:nvPr/>
        </p:nvSpPr>
        <p:spPr>
          <a:xfrm>
            <a:off x="2523850" y="4506903"/>
            <a:ext cx="5641171" cy="3859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5" name="圆角矩形 104"/>
          <p:cNvSpPr/>
          <p:nvPr/>
        </p:nvSpPr>
        <p:spPr>
          <a:xfrm>
            <a:off x="3464479" y="4619469"/>
            <a:ext cx="956284" cy="24016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产品中心</a:t>
            </a:r>
            <a:endParaRPr lang="zh-CN" altLang="en-US" sz="8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6" name="圆角矩形 105"/>
          <p:cNvSpPr/>
          <p:nvPr/>
        </p:nvSpPr>
        <p:spPr>
          <a:xfrm>
            <a:off x="4523951" y="4619469"/>
            <a:ext cx="956284" cy="24016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卡</a:t>
            </a:r>
            <a:r>
              <a:rPr lang="en-US" altLang="zh-CN" sz="8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券中心</a:t>
            </a:r>
            <a:endParaRPr lang="zh-CN" altLang="en-US" sz="8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7" name="圆角矩形 106"/>
          <p:cNvSpPr/>
          <p:nvPr/>
        </p:nvSpPr>
        <p:spPr>
          <a:xfrm>
            <a:off x="5587607" y="4619469"/>
            <a:ext cx="956284" cy="24016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BOH</a:t>
            </a:r>
            <a:endParaRPr lang="zh-CN" altLang="en-US" sz="8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8" name="圆角矩形 107"/>
          <p:cNvSpPr/>
          <p:nvPr/>
        </p:nvSpPr>
        <p:spPr>
          <a:xfrm>
            <a:off x="6858986" y="4619469"/>
            <a:ext cx="956284" cy="24016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用户中心</a:t>
            </a:r>
            <a:endParaRPr lang="zh-CN" altLang="en-US" sz="8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7120327" y="2913602"/>
            <a:ext cx="828309" cy="3585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latin typeface="微软雅黑" panose="020B0503020204020204" charset="-122"/>
                <a:ea typeface="微软雅黑" panose="020B0503020204020204" charset="-122"/>
              </a:rPr>
              <a:t>基本信息管理</a:t>
            </a:r>
            <a:endParaRPr lang="zh-CN" altLang="en-US" sz="8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2" name="肘形连接符 21"/>
          <p:cNvCxnSpPr>
            <a:stCxn id="56" idx="1"/>
            <a:endCxn id="110" idx="3"/>
          </p:cNvCxnSpPr>
          <p:nvPr/>
        </p:nvCxnSpPr>
        <p:spPr>
          <a:xfrm rot="10800000" flipV="1">
            <a:off x="7948636" y="2615294"/>
            <a:ext cx="502716" cy="477602"/>
          </a:xfrm>
          <a:prstGeom prst="bentConnector3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肘形连接符 50"/>
          <p:cNvCxnSpPr>
            <a:stCxn id="105" idx="0"/>
            <a:endCxn id="116" idx="2"/>
          </p:cNvCxnSpPr>
          <p:nvPr/>
        </p:nvCxnSpPr>
        <p:spPr>
          <a:xfrm rot="16200000" flipV="1">
            <a:off x="3228561" y="3905408"/>
            <a:ext cx="378960" cy="1049161"/>
          </a:xfrm>
          <a:prstGeom prst="bentConnector3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肘形连接符 57"/>
          <p:cNvCxnSpPr>
            <a:stCxn id="106" idx="0"/>
            <a:endCxn id="116" idx="2"/>
          </p:cNvCxnSpPr>
          <p:nvPr/>
        </p:nvCxnSpPr>
        <p:spPr>
          <a:xfrm rot="16200000" flipV="1">
            <a:off x="3758297" y="3375672"/>
            <a:ext cx="378960" cy="2108633"/>
          </a:xfrm>
          <a:prstGeom prst="bentConnector3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肘形连接符 62"/>
          <p:cNvCxnSpPr>
            <a:stCxn id="107" idx="0"/>
            <a:endCxn id="116" idx="2"/>
          </p:cNvCxnSpPr>
          <p:nvPr/>
        </p:nvCxnSpPr>
        <p:spPr>
          <a:xfrm rot="16200000" flipV="1">
            <a:off x="4290125" y="2843844"/>
            <a:ext cx="378960" cy="3172289"/>
          </a:xfrm>
          <a:prstGeom prst="bentConnector3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肘形连接符 67"/>
          <p:cNvCxnSpPr>
            <a:stCxn id="108" idx="0"/>
            <a:endCxn id="116" idx="2"/>
          </p:cNvCxnSpPr>
          <p:nvPr/>
        </p:nvCxnSpPr>
        <p:spPr>
          <a:xfrm rot="16200000" flipV="1">
            <a:off x="4925814" y="2208155"/>
            <a:ext cx="378960" cy="4443668"/>
          </a:xfrm>
          <a:prstGeom prst="bentConnector3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文本框 123"/>
          <p:cNvSpPr txBox="1"/>
          <p:nvPr/>
        </p:nvSpPr>
        <p:spPr>
          <a:xfrm>
            <a:off x="2335962" y="4593357"/>
            <a:ext cx="11121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b="1" dirty="0" smtClean="0">
                <a:latin typeface="微软雅黑" panose="020B0503020204020204" charset="-122"/>
                <a:ea typeface="微软雅黑" panose="020B0503020204020204" charset="-122"/>
              </a:rPr>
              <a:t>外部数据源</a:t>
            </a:r>
            <a:endParaRPr lang="zh-CN" altLang="en-US" sz="8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52" name="肘形连接符 51"/>
          <p:cNvCxnSpPr>
            <a:stCxn id="62" idx="1"/>
            <a:endCxn id="65" idx="4"/>
          </p:cNvCxnSpPr>
          <p:nvPr/>
        </p:nvCxnSpPr>
        <p:spPr>
          <a:xfrm rot="10800000">
            <a:off x="4432342" y="2294328"/>
            <a:ext cx="375047" cy="344429"/>
          </a:xfrm>
          <a:prstGeom prst="bentConnector3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AutoShape 10" descr="“workflow icon”的图片搜索结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" name="Rectangle 72"/>
          <p:cNvSpPr>
            <a:spLocks noChangeArrowheads="1"/>
          </p:cNvSpPr>
          <p:nvPr/>
        </p:nvSpPr>
        <p:spPr bwMode="auto">
          <a:xfrm>
            <a:off x="829477" y="4223262"/>
            <a:ext cx="6518154" cy="57571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 anchorCtr="1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altLang="en-US" sz="1000" dirty="0">
              <a:solidFill>
                <a:srgbClr val="141313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50" name="Rectangle 94"/>
          <p:cNvSpPr/>
          <p:nvPr/>
        </p:nvSpPr>
        <p:spPr bwMode="auto">
          <a:xfrm>
            <a:off x="2709340" y="4363058"/>
            <a:ext cx="1512469" cy="297579"/>
          </a:xfrm>
          <a:prstGeom prst="rect">
            <a:avLst/>
          </a:prstGeom>
          <a:solidFill>
            <a:sysClr val="window" lastClr="FFFFFF"/>
          </a:solidFill>
          <a:ln w="12700" cap="sq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 anchorCtr="1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sz="800" b="1" dirty="0">
                <a:solidFill>
                  <a:srgbClr val="141313"/>
                </a:solidFill>
                <a:latin typeface="微软雅黑" panose="020B0503020204020204" charset="-122"/>
                <a:ea typeface="微软雅黑" panose="020B0503020204020204" charset="-122"/>
              </a:rPr>
              <a:t>NoSQL</a:t>
            </a:r>
            <a:endParaRPr kumimoji="1" lang="en-US" sz="800" b="1" dirty="0">
              <a:solidFill>
                <a:srgbClr val="141313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sz="800" dirty="0">
                <a:solidFill>
                  <a:srgbClr val="141313"/>
                </a:solidFill>
                <a:latin typeface="微软雅黑" panose="020B0503020204020204" charset="-122"/>
                <a:ea typeface="微软雅黑" panose="020B0503020204020204" charset="-122"/>
              </a:rPr>
              <a:t>(Redis, MongoDB</a:t>
            </a:r>
            <a:r>
              <a:rPr kumimoji="1" lang="zh-CN" altLang="en-US" sz="800" dirty="0">
                <a:solidFill>
                  <a:srgbClr val="141313"/>
                </a:solidFill>
                <a:latin typeface="微软雅黑" panose="020B0503020204020204" charset="-122"/>
                <a:ea typeface="微软雅黑" panose="020B0503020204020204" charset="-122"/>
              </a:rPr>
              <a:t>等</a:t>
            </a:r>
            <a:r>
              <a:rPr kumimoji="1" lang="en-US" sz="800" dirty="0">
                <a:solidFill>
                  <a:srgbClr val="141313"/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  <a:endParaRPr kumimoji="1" lang="en-US" sz="800" dirty="0">
              <a:solidFill>
                <a:srgbClr val="14131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1" name="Rectangle 94"/>
          <p:cNvSpPr/>
          <p:nvPr/>
        </p:nvSpPr>
        <p:spPr bwMode="auto">
          <a:xfrm>
            <a:off x="4445006" y="4363422"/>
            <a:ext cx="1452664" cy="297579"/>
          </a:xfrm>
          <a:prstGeom prst="rect">
            <a:avLst/>
          </a:prstGeom>
          <a:solidFill>
            <a:sysClr val="window" lastClr="FFFFFF"/>
          </a:solidFill>
          <a:ln w="12700" cap="sq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 anchorCtr="1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CN" altLang="en-US" sz="800" b="1" dirty="0">
                <a:solidFill>
                  <a:srgbClr val="141313"/>
                </a:solidFill>
                <a:latin typeface="微软雅黑" panose="020B0503020204020204" charset="-122"/>
                <a:ea typeface="微软雅黑" panose="020B0503020204020204" charset="-122"/>
              </a:rPr>
              <a:t>非结构化数据</a:t>
            </a:r>
            <a:endParaRPr kumimoji="1" lang="en-US" altLang="zh-CN" sz="800" b="1" dirty="0">
              <a:solidFill>
                <a:srgbClr val="141313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sz="800" dirty="0">
                <a:solidFill>
                  <a:srgbClr val="141313"/>
                </a:solidFill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kumimoji="1" lang="zh-CN" altLang="en-US" sz="800" dirty="0">
                <a:solidFill>
                  <a:srgbClr val="141313"/>
                </a:solidFill>
                <a:latin typeface="微软雅黑" panose="020B0503020204020204" charset="-122"/>
                <a:ea typeface="微软雅黑" panose="020B0503020204020204" charset="-122"/>
              </a:rPr>
              <a:t>日志，文本等</a:t>
            </a:r>
            <a:r>
              <a:rPr kumimoji="1" lang="en-US" sz="800" dirty="0">
                <a:solidFill>
                  <a:srgbClr val="141313"/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  <a:endParaRPr kumimoji="1" lang="en-US" sz="800" dirty="0">
              <a:solidFill>
                <a:srgbClr val="14131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2" name="Rectangle 94"/>
          <p:cNvSpPr/>
          <p:nvPr/>
        </p:nvSpPr>
        <p:spPr bwMode="auto">
          <a:xfrm>
            <a:off x="6167353" y="4356936"/>
            <a:ext cx="1011666" cy="297579"/>
          </a:xfrm>
          <a:prstGeom prst="rect">
            <a:avLst/>
          </a:prstGeom>
          <a:solidFill>
            <a:sysClr val="window" lastClr="FFFFFF"/>
          </a:solidFill>
          <a:ln w="12700" cap="sq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 anchorCtr="1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CN" altLang="en-US" sz="800" b="1" dirty="0">
                <a:solidFill>
                  <a:srgbClr val="141313"/>
                </a:solidFill>
                <a:latin typeface="微软雅黑" panose="020B0503020204020204" charset="-122"/>
                <a:ea typeface="微软雅黑" panose="020B0503020204020204" charset="-122"/>
              </a:rPr>
              <a:t>其它数据源</a:t>
            </a:r>
            <a:endParaRPr kumimoji="1" lang="en-US" sz="800" b="1" dirty="0">
              <a:solidFill>
                <a:srgbClr val="14131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91912" y="4356938"/>
            <a:ext cx="1550254" cy="3037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关系型数据库</a:t>
            </a:r>
            <a:endParaRPr lang="en-US" altLang="zh-CN" sz="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(MySQL, Oracle</a:t>
            </a:r>
            <a:r>
              <a:rPr lang="zh-CN" altLang="en-US" sz="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等</a:t>
            </a:r>
            <a:r>
              <a:rPr lang="en-US" altLang="zh-CN" sz="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  <a:endParaRPr lang="zh-CN" altLang="en-US" sz="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5" name="Rectangle 74"/>
          <p:cNvSpPr>
            <a:spLocks noChangeArrowheads="1"/>
          </p:cNvSpPr>
          <p:nvPr/>
        </p:nvSpPr>
        <p:spPr bwMode="auto">
          <a:xfrm>
            <a:off x="829476" y="1894081"/>
            <a:ext cx="6518154" cy="2237363"/>
          </a:xfrm>
          <a:prstGeom prst="rect">
            <a:avLst/>
          </a:prstGeom>
          <a:solidFill>
            <a:srgbClr val="DA291C">
              <a:lumMod val="40000"/>
              <a:lumOff val="60000"/>
            </a:srgbClr>
          </a:solidFill>
          <a:ln>
            <a:noFill/>
          </a:ln>
          <a:effectLst/>
        </p:spPr>
        <p:txBody>
          <a:bodyPr wrap="none" anchor="ctr" anchorCtr="1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r" defTabSz="914400" eaLnBrk="0" hangingPunct="0">
              <a:defRPr/>
            </a:pPr>
            <a:endParaRPr kumimoji="1" lang="en-US" altLang="en-US" sz="1000">
              <a:solidFill>
                <a:srgbClr val="14131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6" name="Rectangle 16"/>
          <p:cNvSpPr/>
          <p:nvPr/>
        </p:nvSpPr>
        <p:spPr bwMode="auto">
          <a:xfrm>
            <a:off x="978608" y="3106883"/>
            <a:ext cx="5344080" cy="881883"/>
          </a:xfrm>
          <a:prstGeom prst="rect">
            <a:avLst/>
          </a:prstGeom>
          <a:solidFill>
            <a:srgbClr val="CCFFFF">
              <a:alpha val="50000"/>
            </a:srgbClr>
          </a:solidFill>
          <a:ln w="12700" cap="sq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t" anchorCtr="0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/>
            <a:r>
              <a:rPr lang="zh-CN" altLang="en-US" sz="1000" dirty="0">
                <a:solidFill>
                  <a:srgbClr val="141313"/>
                </a:solidFill>
                <a:latin typeface="微软雅黑" panose="020B0503020204020204" charset="-122"/>
                <a:ea typeface="微软雅黑" panose="020B0503020204020204" charset="-122"/>
              </a:rPr>
              <a:t>数据访问层</a:t>
            </a:r>
            <a:endParaRPr lang="en-US" altLang="en-US" sz="1000" dirty="0">
              <a:solidFill>
                <a:srgbClr val="14131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7" name="Rectangle 94"/>
          <p:cNvSpPr/>
          <p:nvPr/>
        </p:nvSpPr>
        <p:spPr bwMode="auto">
          <a:xfrm>
            <a:off x="1139124" y="3391279"/>
            <a:ext cx="916659" cy="226247"/>
          </a:xfrm>
          <a:prstGeom prst="rect">
            <a:avLst/>
          </a:prstGeom>
          <a:solidFill>
            <a:sysClr val="window" lastClr="FFFFFF"/>
          </a:solidFill>
          <a:ln w="12700" cap="sq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 anchorCtr="1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CN" altLang="en-US" sz="800" dirty="0">
                <a:solidFill>
                  <a:srgbClr val="141313"/>
                </a:solidFill>
                <a:latin typeface="微软雅黑" panose="020B0503020204020204" charset="-122"/>
                <a:ea typeface="微软雅黑" panose="020B0503020204020204" charset="-122"/>
              </a:rPr>
              <a:t>数据实体</a:t>
            </a:r>
            <a:r>
              <a:rPr kumimoji="1" lang="en-US" altLang="zh-CN" sz="800" dirty="0">
                <a:solidFill>
                  <a:srgbClr val="141313"/>
                </a:solidFill>
                <a:latin typeface="微软雅黑" panose="020B0503020204020204" charset="-122"/>
                <a:ea typeface="微软雅黑" panose="020B0503020204020204" charset="-122"/>
              </a:rPr>
              <a:t>CURD</a:t>
            </a:r>
            <a:endParaRPr kumimoji="1" lang="en-US" sz="800" dirty="0">
              <a:solidFill>
                <a:srgbClr val="14131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8" name="Rectangle 94"/>
          <p:cNvSpPr/>
          <p:nvPr/>
        </p:nvSpPr>
        <p:spPr bwMode="auto">
          <a:xfrm>
            <a:off x="2182381" y="3390413"/>
            <a:ext cx="911021" cy="226247"/>
          </a:xfrm>
          <a:prstGeom prst="rect">
            <a:avLst/>
          </a:prstGeom>
          <a:solidFill>
            <a:sysClr val="window" lastClr="FFFFFF"/>
          </a:solidFill>
          <a:ln w="12700" cap="sq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 anchorCtr="1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CN" altLang="en-US" sz="800" dirty="0">
                <a:solidFill>
                  <a:srgbClr val="141313"/>
                </a:solidFill>
                <a:latin typeface="微软雅黑" panose="020B0503020204020204" charset="-122"/>
                <a:ea typeface="微软雅黑" panose="020B0503020204020204" charset="-122"/>
              </a:rPr>
              <a:t>通用查询服务</a:t>
            </a:r>
            <a:endParaRPr kumimoji="1" lang="en-US" sz="800" dirty="0">
              <a:solidFill>
                <a:srgbClr val="14131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9" name="Rectangle 94"/>
          <p:cNvSpPr/>
          <p:nvPr/>
        </p:nvSpPr>
        <p:spPr bwMode="auto">
          <a:xfrm>
            <a:off x="3245085" y="3391279"/>
            <a:ext cx="1199920" cy="226247"/>
          </a:xfrm>
          <a:prstGeom prst="rect">
            <a:avLst/>
          </a:prstGeom>
          <a:solidFill>
            <a:sysClr val="window" lastClr="FFFFFF"/>
          </a:solidFill>
          <a:ln w="12700" cap="sq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 anchorCtr="1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CN" altLang="en-US" sz="800" dirty="0">
                <a:solidFill>
                  <a:srgbClr val="141313"/>
                </a:solidFill>
                <a:latin typeface="微软雅黑" panose="020B0503020204020204" charset="-122"/>
                <a:ea typeface="微软雅黑" panose="020B0503020204020204" charset="-122"/>
              </a:rPr>
              <a:t>用户定义函数</a:t>
            </a:r>
            <a:r>
              <a:rPr kumimoji="1" lang="en-US" altLang="zh-CN" sz="800" dirty="0">
                <a:solidFill>
                  <a:srgbClr val="141313"/>
                </a:solidFill>
                <a:latin typeface="微软雅黑" panose="020B0503020204020204" charset="-122"/>
                <a:ea typeface="微软雅黑" panose="020B0503020204020204" charset="-122"/>
              </a:rPr>
              <a:t>(UDF)</a:t>
            </a:r>
            <a:endParaRPr kumimoji="1" lang="en-US" sz="800" dirty="0">
              <a:solidFill>
                <a:srgbClr val="14131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" name="Rectangle 94"/>
          <p:cNvSpPr/>
          <p:nvPr/>
        </p:nvSpPr>
        <p:spPr bwMode="auto">
          <a:xfrm>
            <a:off x="4565050" y="3390415"/>
            <a:ext cx="837054" cy="226247"/>
          </a:xfrm>
          <a:prstGeom prst="rect">
            <a:avLst/>
          </a:prstGeom>
          <a:solidFill>
            <a:sysClr val="window" lastClr="FFFFFF"/>
          </a:solidFill>
          <a:ln w="12700" cap="sq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 anchorCtr="1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CN" altLang="en-US" sz="800" dirty="0">
                <a:solidFill>
                  <a:srgbClr val="141313"/>
                </a:solidFill>
                <a:latin typeface="微软雅黑" panose="020B0503020204020204" charset="-122"/>
                <a:ea typeface="微软雅黑" panose="020B0503020204020204" charset="-122"/>
              </a:rPr>
              <a:t>分库分表</a:t>
            </a:r>
            <a:endParaRPr kumimoji="1" lang="en-US" sz="800" dirty="0">
              <a:solidFill>
                <a:srgbClr val="14131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3" name="Rectangle 94"/>
          <p:cNvSpPr/>
          <p:nvPr/>
        </p:nvSpPr>
        <p:spPr bwMode="auto">
          <a:xfrm>
            <a:off x="1139124" y="3683907"/>
            <a:ext cx="5028227" cy="226247"/>
          </a:xfrm>
          <a:prstGeom prst="rect">
            <a:avLst/>
          </a:prstGeom>
          <a:solidFill>
            <a:sysClr val="window" lastClr="FFFFFF"/>
          </a:solidFill>
          <a:ln w="12700" cap="sq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 anchorCtr="1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CN" altLang="en-US" sz="800" dirty="0">
                <a:solidFill>
                  <a:srgbClr val="141313"/>
                </a:solidFill>
                <a:latin typeface="微软雅黑" panose="020B0503020204020204" charset="-122"/>
                <a:ea typeface="微软雅黑" panose="020B0503020204020204" charset="-122"/>
              </a:rPr>
              <a:t>数据访问适配（</a:t>
            </a:r>
            <a:r>
              <a:rPr kumimoji="1" lang="en-US" altLang="zh-CN" sz="800" dirty="0">
                <a:solidFill>
                  <a:srgbClr val="141313"/>
                </a:solidFill>
                <a:latin typeface="微软雅黑" panose="020B0503020204020204" charset="-122"/>
                <a:ea typeface="微软雅黑" panose="020B0503020204020204" charset="-122"/>
              </a:rPr>
              <a:t>JDBC, NoSQL, ORM…</a:t>
            </a:r>
            <a:r>
              <a:rPr kumimoji="1" lang="zh-CN" altLang="en-US" sz="800" dirty="0">
                <a:solidFill>
                  <a:srgbClr val="141313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kumimoji="1" lang="en-US" sz="800" dirty="0">
              <a:solidFill>
                <a:srgbClr val="14131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4" name="Rectangle 16"/>
          <p:cNvSpPr/>
          <p:nvPr/>
        </p:nvSpPr>
        <p:spPr bwMode="auto">
          <a:xfrm>
            <a:off x="978607" y="2066458"/>
            <a:ext cx="5344082" cy="881883"/>
          </a:xfrm>
          <a:prstGeom prst="rect">
            <a:avLst/>
          </a:prstGeom>
          <a:solidFill>
            <a:srgbClr val="CCFFFF">
              <a:alpha val="50000"/>
            </a:srgbClr>
          </a:solidFill>
          <a:ln w="12700" cap="sq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t" anchorCtr="0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/>
            <a:r>
              <a:rPr lang="zh-CN" altLang="en-US" sz="1000" dirty="0">
                <a:solidFill>
                  <a:srgbClr val="141313"/>
                </a:solidFill>
                <a:latin typeface="微软雅黑" panose="020B0503020204020204" charset="-122"/>
                <a:ea typeface="微软雅黑" panose="020B0503020204020204" charset="-122"/>
              </a:rPr>
              <a:t>通用组件层</a:t>
            </a:r>
            <a:endParaRPr lang="en-US" altLang="en-US" sz="1000" dirty="0">
              <a:solidFill>
                <a:srgbClr val="14131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6" name="Rectangle 94"/>
          <p:cNvSpPr/>
          <p:nvPr/>
        </p:nvSpPr>
        <p:spPr bwMode="auto">
          <a:xfrm>
            <a:off x="1165063" y="2646720"/>
            <a:ext cx="1026670" cy="226247"/>
          </a:xfrm>
          <a:prstGeom prst="rect">
            <a:avLst/>
          </a:prstGeom>
          <a:solidFill>
            <a:sysClr val="window" lastClr="FFFFFF"/>
          </a:solidFill>
          <a:ln w="12700" cap="sq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 anchorCtr="1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CN" altLang="en-US" sz="800" dirty="0">
                <a:solidFill>
                  <a:srgbClr val="141313"/>
                </a:solidFill>
                <a:latin typeface="微软雅黑" panose="020B0503020204020204" charset="-122"/>
                <a:ea typeface="微软雅黑" panose="020B0503020204020204" charset="-122"/>
              </a:rPr>
              <a:t>报表引擎</a:t>
            </a:r>
            <a:endParaRPr kumimoji="1" lang="en-US" sz="800" dirty="0">
              <a:solidFill>
                <a:srgbClr val="14131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9" name="Rectangle 94"/>
          <p:cNvSpPr/>
          <p:nvPr/>
        </p:nvSpPr>
        <p:spPr bwMode="auto">
          <a:xfrm>
            <a:off x="5360554" y="2331459"/>
            <a:ext cx="806798" cy="535019"/>
          </a:xfrm>
          <a:prstGeom prst="rect">
            <a:avLst/>
          </a:prstGeom>
          <a:solidFill>
            <a:sysClr val="window" lastClr="FFFFFF"/>
          </a:solidFill>
          <a:ln w="12700" cap="sq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 anchorCtr="1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CN" altLang="en-US" sz="800" dirty="0">
                <a:solidFill>
                  <a:srgbClr val="141313"/>
                </a:solidFill>
                <a:latin typeface="微软雅黑" panose="020B0503020204020204" charset="-122"/>
                <a:ea typeface="微软雅黑" panose="020B0503020204020204" charset="-122"/>
              </a:rPr>
              <a:t>安全访问及</a:t>
            </a:r>
            <a:endParaRPr kumimoji="1" lang="en-US" altLang="zh-CN" sz="800" dirty="0">
              <a:solidFill>
                <a:srgbClr val="141313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CN" altLang="en-US" sz="800" dirty="0">
                <a:solidFill>
                  <a:srgbClr val="141313"/>
                </a:solidFill>
                <a:latin typeface="微软雅黑" panose="020B0503020204020204" charset="-122"/>
                <a:ea typeface="微软雅黑" panose="020B0503020204020204" charset="-122"/>
              </a:rPr>
              <a:t>数据权限控制</a:t>
            </a:r>
            <a:endParaRPr kumimoji="1" lang="en-US" altLang="zh-CN" sz="800" dirty="0">
              <a:solidFill>
                <a:srgbClr val="14131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1" name="Rectangle 94"/>
          <p:cNvSpPr/>
          <p:nvPr/>
        </p:nvSpPr>
        <p:spPr bwMode="auto">
          <a:xfrm>
            <a:off x="1165064" y="2331462"/>
            <a:ext cx="1026669" cy="226247"/>
          </a:xfrm>
          <a:prstGeom prst="rect">
            <a:avLst/>
          </a:prstGeom>
          <a:solidFill>
            <a:sysClr val="window" lastClr="FFFFFF"/>
          </a:solidFill>
          <a:ln w="12700" cap="sq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 anchorCtr="1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CN" altLang="en-US" sz="800" dirty="0">
                <a:solidFill>
                  <a:srgbClr val="141313"/>
                </a:solidFill>
                <a:latin typeface="微软雅黑" panose="020B0503020204020204" charset="-122"/>
                <a:ea typeface="微软雅黑" panose="020B0503020204020204" charset="-122"/>
              </a:rPr>
              <a:t>用户角色管理</a:t>
            </a:r>
            <a:endParaRPr kumimoji="1" lang="en-US" sz="800" dirty="0">
              <a:solidFill>
                <a:srgbClr val="14131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4" name="Rectangle 94"/>
          <p:cNvSpPr/>
          <p:nvPr/>
        </p:nvSpPr>
        <p:spPr bwMode="auto">
          <a:xfrm>
            <a:off x="2305596" y="2331461"/>
            <a:ext cx="1027753" cy="226247"/>
          </a:xfrm>
          <a:prstGeom prst="rect">
            <a:avLst/>
          </a:prstGeom>
          <a:solidFill>
            <a:sysClr val="window" lastClr="FFFFFF"/>
          </a:solidFill>
          <a:ln w="12700" cap="sq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 anchorCtr="1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CN" altLang="en-US" sz="800" dirty="0">
                <a:solidFill>
                  <a:srgbClr val="141313"/>
                </a:solidFill>
                <a:latin typeface="微软雅黑" panose="020B0503020204020204" charset="-122"/>
                <a:ea typeface="微软雅黑" panose="020B0503020204020204" charset="-122"/>
              </a:rPr>
              <a:t>组织机构管理</a:t>
            </a:r>
            <a:endParaRPr kumimoji="1" lang="en-US" sz="800" dirty="0">
              <a:solidFill>
                <a:srgbClr val="14131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5" name="Rectangle 94"/>
          <p:cNvSpPr/>
          <p:nvPr/>
        </p:nvSpPr>
        <p:spPr bwMode="auto">
          <a:xfrm>
            <a:off x="3467561" y="2331458"/>
            <a:ext cx="870016" cy="226247"/>
          </a:xfrm>
          <a:prstGeom prst="rect">
            <a:avLst/>
          </a:prstGeom>
          <a:solidFill>
            <a:sysClr val="window" lastClr="FFFFFF"/>
          </a:solidFill>
          <a:ln w="12700" cap="sq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 anchorCtr="1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CN" altLang="en-US" sz="800" dirty="0">
                <a:solidFill>
                  <a:srgbClr val="141313"/>
                </a:solidFill>
                <a:latin typeface="微软雅黑" panose="020B0503020204020204" charset="-122"/>
                <a:ea typeface="微软雅黑" panose="020B0503020204020204" charset="-122"/>
              </a:rPr>
              <a:t>日志聚合服务</a:t>
            </a:r>
            <a:endParaRPr kumimoji="1" lang="en-US" sz="800" dirty="0">
              <a:solidFill>
                <a:srgbClr val="14131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6" name="Rectangle 94"/>
          <p:cNvSpPr/>
          <p:nvPr/>
        </p:nvSpPr>
        <p:spPr bwMode="auto">
          <a:xfrm>
            <a:off x="3453579" y="2640231"/>
            <a:ext cx="883998" cy="226247"/>
          </a:xfrm>
          <a:prstGeom prst="rect">
            <a:avLst/>
          </a:prstGeom>
          <a:solidFill>
            <a:sysClr val="window" lastClr="FFFFFF"/>
          </a:solidFill>
          <a:ln w="12700" cap="sq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 anchorCtr="1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CN" altLang="en-US" sz="800" dirty="0">
                <a:solidFill>
                  <a:srgbClr val="141313"/>
                </a:solidFill>
                <a:latin typeface="微软雅黑" panose="020B0503020204020204" charset="-122"/>
                <a:ea typeface="微软雅黑" panose="020B0503020204020204" charset="-122"/>
              </a:rPr>
              <a:t>审计及监控</a:t>
            </a:r>
            <a:endParaRPr kumimoji="1" lang="en-US" sz="800" dirty="0">
              <a:solidFill>
                <a:srgbClr val="14131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7" name="Rectangle 94"/>
          <p:cNvSpPr/>
          <p:nvPr/>
        </p:nvSpPr>
        <p:spPr bwMode="auto">
          <a:xfrm>
            <a:off x="5556669" y="3390414"/>
            <a:ext cx="610682" cy="226247"/>
          </a:xfrm>
          <a:prstGeom prst="rect">
            <a:avLst/>
          </a:prstGeom>
          <a:solidFill>
            <a:sysClr val="window" lastClr="FFFFFF"/>
          </a:solidFill>
          <a:ln w="12700" cap="sq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 anchorCtr="1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CN" altLang="en-US" sz="800" dirty="0">
                <a:solidFill>
                  <a:srgbClr val="141313"/>
                </a:solidFill>
                <a:latin typeface="微软雅黑" panose="020B0503020204020204" charset="-122"/>
                <a:ea typeface="微软雅黑" panose="020B0503020204020204" charset="-122"/>
              </a:rPr>
              <a:t>其它</a:t>
            </a:r>
            <a:endParaRPr kumimoji="1" lang="en-US" sz="800" dirty="0">
              <a:solidFill>
                <a:srgbClr val="14131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3" name="Rectangle 94"/>
          <p:cNvSpPr/>
          <p:nvPr/>
        </p:nvSpPr>
        <p:spPr bwMode="auto">
          <a:xfrm>
            <a:off x="2305596" y="2646720"/>
            <a:ext cx="1027754" cy="226247"/>
          </a:xfrm>
          <a:prstGeom prst="rect">
            <a:avLst/>
          </a:prstGeom>
          <a:solidFill>
            <a:sysClr val="window" lastClr="FFFFFF"/>
          </a:solidFill>
          <a:ln w="12700" cap="sq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 anchorCtr="1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CN" altLang="en-US" sz="800" dirty="0">
                <a:solidFill>
                  <a:srgbClr val="141313"/>
                </a:solidFill>
                <a:latin typeface="微软雅黑" panose="020B0503020204020204" charset="-122"/>
                <a:ea typeface="微软雅黑" panose="020B0503020204020204" charset="-122"/>
              </a:rPr>
              <a:t>定时任务管理及调度</a:t>
            </a:r>
            <a:endParaRPr kumimoji="1" lang="en-US" sz="800" dirty="0">
              <a:solidFill>
                <a:srgbClr val="14131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4" name="Rectangle 94"/>
          <p:cNvSpPr/>
          <p:nvPr/>
        </p:nvSpPr>
        <p:spPr bwMode="auto">
          <a:xfrm>
            <a:off x="4428253" y="2331462"/>
            <a:ext cx="870016" cy="226247"/>
          </a:xfrm>
          <a:prstGeom prst="rect">
            <a:avLst/>
          </a:prstGeom>
          <a:solidFill>
            <a:sysClr val="window" lastClr="FFFFFF"/>
          </a:solidFill>
          <a:ln w="12700" cap="sq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 anchorCtr="1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CN" altLang="en-US" sz="800" dirty="0">
                <a:solidFill>
                  <a:srgbClr val="141313"/>
                </a:solidFill>
                <a:latin typeface="微软雅黑" panose="020B0503020204020204" charset="-122"/>
                <a:ea typeface="微软雅黑" panose="020B0503020204020204" charset="-122"/>
              </a:rPr>
              <a:t>邮件服务</a:t>
            </a:r>
            <a:endParaRPr kumimoji="1" lang="en-US" sz="800" dirty="0">
              <a:solidFill>
                <a:srgbClr val="14131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5" name="Rectangle 94"/>
          <p:cNvSpPr/>
          <p:nvPr/>
        </p:nvSpPr>
        <p:spPr bwMode="auto">
          <a:xfrm>
            <a:off x="4422846" y="2633810"/>
            <a:ext cx="870016" cy="226247"/>
          </a:xfrm>
          <a:prstGeom prst="rect">
            <a:avLst/>
          </a:prstGeom>
          <a:solidFill>
            <a:sysClr val="window" lastClr="FFFFFF"/>
          </a:solidFill>
          <a:ln w="12700" cap="sq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 anchorCtr="1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CN" altLang="en-US" sz="800" dirty="0">
                <a:solidFill>
                  <a:srgbClr val="141313"/>
                </a:solidFill>
                <a:latin typeface="微软雅黑" panose="020B0503020204020204" charset="-122"/>
                <a:ea typeface="微软雅黑" panose="020B0503020204020204" charset="-122"/>
              </a:rPr>
              <a:t>其它</a:t>
            </a:r>
            <a:endParaRPr kumimoji="1" lang="en-US" sz="800" dirty="0">
              <a:solidFill>
                <a:srgbClr val="14131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6" name="Rectangle 16"/>
          <p:cNvSpPr/>
          <p:nvPr/>
        </p:nvSpPr>
        <p:spPr bwMode="auto">
          <a:xfrm>
            <a:off x="6380664" y="2066457"/>
            <a:ext cx="798354" cy="1922309"/>
          </a:xfrm>
          <a:prstGeom prst="rect">
            <a:avLst/>
          </a:prstGeom>
          <a:solidFill>
            <a:srgbClr val="CCFFFF">
              <a:alpha val="50000"/>
            </a:srgbClr>
          </a:solidFill>
          <a:ln w="12700" cap="sq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t" anchorCtr="0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 sz="1000" dirty="0">
              <a:solidFill>
                <a:srgbClr val="14131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6462259" y="2355549"/>
            <a:ext cx="619482" cy="3037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IOC</a:t>
            </a:r>
            <a:r>
              <a:rPr lang="zh-CN" altLang="en-US" sz="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容器</a:t>
            </a:r>
            <a:endParaRPr lang="zh-CN" altLang="en-US" sz="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6488200" y="2900672"/>
            <a:ext cx="619482" cy="4175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系统监控及告警</a:t>
            </a:r>
            <a:endParaRPr lang="zh-CN" altLang="en-US" sz="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6488200" y="3498616"/>
            <a:ext cx="619482" cy="4175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全局异常处理</a:t>
            </a:r>
            <a:endParaRPr lang="zh-CN" altLang="en-US" sz="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7" name="TextBox 36"/>
          <p:cNvSpPr txBox="1"/>
          <p:nvPr/>
        </p:nvSpPr>
        <p:spPr>
          <a:xfrm>
            <a:off x="7412477" y="927059"/>
            <a:ext cx="156755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8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Helix</a:t>
            </a:r>
            <a:r>
              <a:rPr lang="zh-CN" altLang="en-US" sz="8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开放平台特点</a:t>
            </a:r>
            <a:r>
              <a:rPr lang="zh-CN" altLang="en-US" sz="8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endParaRPr lang="en-US" altLang="zh-CN" sz="8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800" dirty="0">
                <a:latin typeface="微软雅黑" panose="020B0503020204020204" charset="-122"/>
                <a:ea typeface="微软雅黑" panose="020B0503020204020204" charset="-122"/>
              </a:rPr>
              <a:t>基于业界通用开源技术框架构建的</a:t>
            </a:r>
            <a:r>
              <a:rPr lang="en-US" altLang="zh-CN" sz="800" dirty="0">
                <a:latin typeface="微软雅黑" panose="020B0503020204020204" charset="-122"/>
                <a:ea typeface="微软雅黑" panose="020B0503020204020204" charset="-122"/>
              </a:rPr>
              <a:t>Java</a:t>
            </a:r>
            <a:r>
              <a:rPr lang="zh-CN" altLang="en-US" sz="800" dirty="0">
                <a:latin typeface="微软雅黑" panose="020B0503020204020204" charset="-122"/>
                <a:ea typeface="微软雅黑" panose="020B0503020204020204" charset="-122"/>
              </a:rPr>
              <a:t>企业级应用快速开发脚手架</a:t>
            </a:r>
            <a:endParaRPr lang="en-US" altLang="zh-CN" sz="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800" dirty="0">
                <a:latin typeface="微软雅黑" panose="020B0503020204020204" charset="-122"/>
                <a:ea typeface="微软雅黑" panose="020B0503020204020204" charset="-122"/>
              </a:rPr>
              <a:t>基于主流开源软件</a:t>
            </a:r>
            <a:r>
              <a:rPr lang="en-US" altLang="zh-CN" sz="800" dirty="0"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800" dirty="0">
                <a:latin typeface="微软雅黑" panose="020B0503020204020204" charset="-122"/>
                <a:ea typeface="微软雅黑" panose="020B0503020204020204" charset="-122"/>
              </a:rPr>
              <a:t>框架进一步定制开发，提供了底层抽象和通用功能。开箱即用，并支持最细粒度的代码级重用及自主开发权</a:t>
            </a:r>
            <a:endParaRPr lang="en-US" altLang="zh-CN" sz="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800" dirty="0">
                <a:latin typeface="微软雅黑" panose="020B0503020204020204" charset="-122"/>
                <a:ea typeface="微软雅黑" panose="020B0503020204020204" charset="-122"/>
              </a:rPr>
              <a:t>面向微服务架构，具有高度的稳定性、扩展性和灵活性</a:t>
            </a:r>
            <a:endParaRPr lang="en-US" altLang="zh-CN" sz="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800" dirty="0">
                <a:latin typeface="微软雅黑" panose="020B0503020204020204" charset="-122"/>
                <a:ea typeface="微软雅黑" panose="020B0503020204020204" charset="-122"/>
              </a:rPr>
              <a:t>统一、成熟、通用的开放平台，快速扩展，快速响应新的业务需求</a:t>
            </a:r>
            <a:endParaRPr lang="en-US" altLang="zh-CN" sz="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800" dirty="0">
                <a:latin typeface="微软雅黑" panose="020B0503020204020204" charset="-122"/>
                <a:ea typeface="微软雅黑" panose="020B0503020204020204" charset="-122"/>
              </a:rPr>
              <a:t>运维简单、升级容易。扩展开发</a:t>
            </a:r>
            <a:r>
              <a:rPr lang="en-US" altLang="zh-CN" sz="800" dirty="0"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800" dirty="0">
                <a:latin typeface="微软雅黑" panose="020B0503020204020204" charset="-122"/>
                <a:ea typeface="微软雅黑" panose="020B0503020204020204" charset="-122"/>
              </a:rPr>
              <a:t>定制化成本低、难度小、效率高，维护费用低</a:t>
            </a:r>
            <a:endParaRPr lang="en-US" altLang="zh-CN" sz="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9" name="Rectangle 98"/>
          <p:cNvSpPr>
            <a:spLocks noChangeArrowheads="1"/>
          </p:cNvSpPr>
          <p:nvPr/>
        </p:nvSpPr>
        <p:spPr bwMode="auto">
          <a:xfrm>
            <a:off x="835823" y="1031134"/>
            <a:ext cx="6511807" cy="7522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t" anchorCtr="1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r" defTabSz="914400" eaLnBrk="0" hangingPunct="0"/>
            <a:r>
              <a:rPr lang="zh-CN" altLang="en-US" sz="1000" dirty="0">
                <a:solidFill>
                  <a:srgbClr val="141313"/>
                </a:solidFill>
                <a:latin typeface="微软雅黑" panose="020B0503020204020204" charset="-122"/>
                <a:ea typeface="微软雅黑" panose="020B0503020204020204" charset="-122"/>
              </a:rPr>
              <a:t>展示层</a:t>
            </a:r>
            <a:endParaRPr lang="en-US" altLang="en-US" sz="1000" dirty="0">
              <a:solidFill>
                <a:srgbClr val="141313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r" defTabSz="914400" eaLnBrk="0" hangingPunct="0"/>
            <a:endParaRPr kumimoji="1" lang="en-US" altLang="en-US" sz="1000" dirty="0">
              <a:solidFill>
                <a:srgbClr val="14131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991911" y="1383518"/>
            <a:ext cx="2004209" cy="3037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JavaScript Framework</a:t>
            </a:r>
            <a:endParaRPr lang="en-US" altLang="zh-CN" sz="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(Bootstrap, Jquery, JEasyUI</a:t>
            </a:r>
            <a:r>
              <a:rPr lang="zh-CN" altLang="en-US" sz="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等</a:t>
            </a:r>
            <a:r>
              <a:rPr lang="en-US" altLang="zh-CN" sz="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  <a:endParaRPr lang="zh-CN" altLang="en-US" sz="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3245085" y="1383518"/>
            <a:ext cx="1618176" cy="3037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图表库</a:t>
            </a:r>
            <a:endParaRPr lang="en-US" altLang="zh-CN" sz="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(Echart.js, D3.js</a:t>
            </a:r>
            <a:r>
              <a:rPr lang="zh-CN" altLang="en-US" sz="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等</a:t>
            </a:r>
            <a:r>
              <a:rPr lang="en-US" altLang="zh-CN" sz="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  <a:endParaRPr lang="zh-CN" altLang="en-US" sz="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5131358" y="1383518"/>
            <a:ext cx="2046209" cy="3037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MVVM Framework</a:t>
            </a:r>
            <a:endParaRPr lang="en-US" altLang="zh-CN" sz="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(Vue.js, Angular.js</a:t>
            </a:r>
            <a:r>
              <a:rPr lang="zh-CN" altLang="en-US" sz="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等</a:t>
            </a:r>
            <a:r>
              <a:rPr lang="en-US" altLang="zh-CN" sz="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  <a:endParaRPr lang="zh-CN" altLang="en-US" sz="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0" name="Group 9"/>
          <p:cNvGrpSpPr/>
          <p:nvPr/>
        </p:nvGrpSpPr>
        <p:grpSpPr>
          <a:xfrm rot="16200000">
            <a:off x="-1450795" y="2608674"/>
            <a:ext cx="3767848" cy="612767"/>
            <a:chOff x="2824112" y="2698048"/>
            <a:chExt cx="3767848" cy="612767"/>
          </a:xfrm>
        </p:grpSpPr>
        <p:sp>
          <p:nvSpPr>
            <p:cNvPr id="104" name="Rectangle 74"/>
            <p:cNvSpPr>
              <a:spLocks noChangeArrowheads="1"/>
            </p:cNvSpPr>
            <p:nvPr/>
          </p:nvSpPr>
          <p:spPr bwMode="auto">
            <a:xfrm>
              <a:off x="2824112" y="2698048"/>
              <a:ext cx="3767848" cy="612767"/>
            </a:xfrm>
            <a:prstGeom prst="rect">
              <a:avLst/>
            </a:prstGeom>
            <a:solidFill>
              <a:srgbClr val="DA291C">
                <a:lumMod val="20000"/>
                <a:lumOff val="8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wrap="none" anchor="t" anchorCtr="0"/>
            <a:lstStyle/>
            <a:p>
              <a:pPr algn="ctr"/>
              <a:r>
                <a:rPr lang="zh-CN" altLang="en-US" sz="1000" kern="0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微服务开发框架</a:t>
              </a:r>
              <a:endParaRPr lang="en-US" altLang="en-US" sz="1000" kern="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08" name="Rectangle 94"/>
            <p:cNvSpPr/>
            <p:nvPr/>
          </p:nvSpPr>
          <p:spPr bwMode="auto">
            <a:xfrm>
              <a:off x="2888871" y="2984372"/>
              <a:ext cx="774748" cy="226247"/>
            </a:xfrm>
            <a:prstGeom prst="rect">
              <a:avLst/>
            </a:prstGeom>
            <a:solidFill>
              <a:sysClr val="window" lastClr="FFFFFF"/>
            </a:solidFill>
            <a:ln w="12700" cap="sq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 anchorCtr="1"/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1" lang="zh-CN" altLang="en-US" sz="800" dirty="0">
                  <a:solidFill>
                    <a:srgbClr val="141313"/>
                  </a:solidFill>
                  <a:latin typeface="微软雅黑" panose="020B0503020204020204" charset="-122"/>
                  <a:ea typeface="微软雅黑" panose="020B0503020204020204" charset="-122"/>
                </a:rPr>
                <a:t>服务注册发现</a:t>
              </a:r>
              <a:endParaRPr kumimoji="1" lang="en-US" sz="800" dirty="0">
                <a:solidFill>
                  <a:srgbClr val="141313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0" name="Rectangle 94"/>
            <p:cNvSpPr/>
            <p:nvPr/>
          </p:nvSpPr>
          <p:spPr bwMode="auto">
            <a:xfrm>
              <a:off x="3746653" y="2984372"/>
              <a:ext cx="532560" cy="226247"/>
            </a:xfrm>
            <a:prstGeom prst="rect">
              <a:avLst/>
            </a:prstGeom>
            <a:solidFill>
              <a:sysClr val="window" lastClr="FFFFFF"/>
            </a:solidFill>
            <a:ln w="12700" cap="sq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 anchorCtr="1"/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1" lang="zh-CN" altLang="en-US" sz="800" dirty="0">
                  <a:solidFill>
                    <a:srgbClr val="141313"/>
                  </a:solidFill>
                  <a:latin typeface="微软雅黑" panose="020B0503020204020204" charset="-122"/>
                  <a:ea typeface="微软雅黑" panose="020B0503020204020204" charset="-122"/>
                </a:rPr>
                <a:t>配置中心</a:t>
              </a:r>
              <a:endParaRPr kumimoji="1" lang="en-US" sz="800" dirty="0">
                <a:solidFill>
                  <a:srgbClr val="141313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1" name="Rectangle 94"/>
            <p:cNvSpPr/>
            <p:nvPr/>
          </p:nvSpPr>
          <p:spPr bwMode="auto">
            <a:xfrm>
              <a:off x="4363049" y="2975868"/>
              <a:ext cx="774748" cy="226247"/>
            </a:xfrm>
            <a:prstGeom prst="rect">
              <a:avLst/>
            </a:prstGeom>
            <a:solidFill>
              <a:sysClr val="window" lastClr="FFFFFF"/>
            </a:solidFill>
            <a:ln w="12700" cap="sq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 anchorCtr="1"/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1" lang="zh-CN" altLang="en-US" sz="800" dirty="0">
                  <a:solidFill>
                    <a:srgbClr val="141313"/>
                  </a:solidFill>
                  <a:latin typeface="微软雅黑" panose="020B0503020204020204" charset="-122"/>
                  <a:ea typeface="微软雅黑" panose="020B0503020204020204" charset="-122"/>
                </a:rPr>
                <a:t>流控</a:t>
              </a:r>
              <a:r>
                <a:rPr kumimoji="1" lang="en-US" altLang="zh-CN" sz="800" dirty="0">
                  <a:solidFill>
                    <a:srgbClr val="141313"/>
                  </a:solidFill>
                  <a:latin typeface="微软雅黑" panose="020B0503020204020204" charset="-122"/>
                  <a:ea typeface="微软雅黑" panose="020B0503020204020204" charset="-122"/>
                </a:rPr>
                <a:t>/</a:t>
              </a:r>
              <a:r>
                <a:rPr kumimoji="1" lang="zh-CN" altLang="en-US" sz="800" dirty="0">
                  <a:solidFill>
                    <a:srgbClr val="141313"/>
                  </a:solidFill>
                  <a:latin typeface="微软雅黑" panose="020B0503020204020204" charset="-122"/>
                  <a:ea typeface="微软雅黑" panose="020B0503020204020204" charset="-122"/>
                </a:rPr>
                <a:t>断路器</a:t>
              </a:r>
              <a:endParaRPr kumimoji="1" lang="en-US" sz="800" dirty="0">
                <a:solidFill>
                  <a:srgbClr val="141313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2" name="Rectangle 94"/>
            <p:cNvSpPr/>
            <p:nvPr/>
          </p:nvSpPr>
          <p:spPr bwMode="auto">
            <a:xfrm>
              <a:off x="5241781" y="2984372"/>
              <a:ext cx="774748" cy="226247"/>
            </a:xfrm>
            <a:prstGeom prst="rect">
              <a:avLst/>
            </a:prstGeom>
            <a:solidFill>
              <a:sysClr val="window" lastClr="FFFFFF"/>
            </a:solidFill>
            <a:ln w="12700" cap="sq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 anchorCtr="1"/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1" lang="zh-CN" altLang="en-US" sz="800" dirty="0">
                  <a:solidFill>
                    <a:srgbClr val="141313"/>
                  </a:solidFill>
                  <a:latin typeface="微软雅黑" panose="020B0503020204020204" charset="-122"/>
                  <a:ea typeface="微软雅黑" panose="020B0503020204020204" charset="-122"/>
                </a:rPr>
                <a:t>服务路由及追踪</a:t>
              </a:r>
              <a:endParaRPr kumimoji="1" lang="en-US" sz="800" dirty="0">
                <a:solidFill>
                  <a:srgbClr val="141313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3" name="Rectangle 94"/>
            <p:cNvSpPr/>
            <p:nvPr/>
          </p:nvSpPr>
          <p:spPr bwMode="auto">
            <a:xfrm>
              <a:off x="6110991" y="2981717"/>
              <a:ext cx="390179" cy="226247"/>
            </a:xfrm>
            <a:prstGeom prst="rect">
              <a:avLst/>
            </a:prstGeom>
            <a:solidFill>
              <a:sysClr val="window" lastClr="FFFFFF"/>
            </a:solidFill>
            <a:ln w="12700" cap="sq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 anchorCtr="1"/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1" lang="zh-CN" altLang="en-US" sz="800" dirty="0">
                  <a:solidFill>
                    <a:srgbClr val="141313"/>
                  </a:solidFill>
                  <a:latin typeface="微软雅黑" panose="020B0503020204020204" charset="-122"/>
                  <a:ea typeface="微软雅黑" panose="020B0503020204020204" charset="-122"/>
                </a:rPr>
                <a:t>其它</a:t>
              </a:r>
              <a:endParaRPr kumimoji="1" lang="en-US" sz="800" dirty="0">
                <a:solidFill>
                  <a:srgbClr val="141313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43" name="Title 53"/>
          <p:cNvSpPr txBox="1"/>
          <p:nvPr/>
        </p:nvSpPr>
        <p:spPr>
          <a:xfrm>
            <a:off x="219103" y="347021"/>
            <a:ext cx="4667004" cy="333375"/>
          </a:xfrm>
          <a:prstGeom prst="rect">
            <a:avLst/>
          </a:prstGeom>
          <a:noFill/>
        </p:spPr>
        <p:txBody>
          <a:bodyPr vert="horz" lIns="0" tIns="0" rIns="0" bIns="0" rtlCol="0" anchor="t">
            <a:noAutofit/>
          </a:bodyPr>
          <a:lstStyle>
            <a:defPPr>
              <a:defRPr lang="en-US"/>
            </a:defPPr>
            <a:lvl1pPr>
              <a:buClr>
                <a:srgbClr val="414141"/>
              </a:buClr>
              <a:defRPr sz="2400" b="1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sz="22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外送运营平台</a:t>
            </a:r>
            <a:r>
              <a:rPr lang="en-US" altLang="zh-CN" sz="22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Portal</a:t>
            </a:r>
            <a:r>
              <a:rPr lang="zh-CN" altLang="en-US" sz="2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技术</a:t>
            </a:r>
            <a:r>
              <a:rPr lang="zh-CN" altLang="en-US" sz="22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架构</a:t>
            </a:r>
            <a:endParaRPr lang="zh-CN" altLang="en-US" sz="22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/>
    </mc:Choice>
    <mc:Fallback>
      <p:transition spd="med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2016 HDS Corporate">
  <a:themeElements>
    <a:clrScheme name="Custom 4">
      <a:dk1>
        <a:srgbClr val="414141"/>
      </a:dk1>
      <a:lt1>
        <a:sysClr val="window" lastClr="FFFFFF"/>
      </a:lt1>
      <a:dk2>
        <a:srgbClr val="003E82"/>
      </a:dk2>
      <a:lt2>
        <a:srgbClr val="999999"/>
      </a:lt2>
      <a:accent1>
        <a:srgbClr val="CC0000"/>
      </a:accent1>
      <a:accent2>
        <a:srgbClr val="CC0000"/>
      </a:accent2>
      <a:accent3>
        <a:srgbClr val="55951B"/>
      </a:accent3>
      <a:accent4>
        <a:srgbClr val="008EAA"/>
      </a:accent4>
      <a:accent5>
        <a:srgbClr val="FFC600"/>
      </a:accent5>
      <a:accent6>
        <a:srgbClr val="F78E1E"/>
      </a:accent6>
      <a:hlink>
        <a:srgbClr val="00C8DC"/>
      </a:hlink>
      <a:folHlink>
        <a:srgbClr val="008EAA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dirty="0" smtClean="0"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>
              <a:lumMod val="6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2016 HDS Corporate">
  <a:themeElements>
    <a:clrScheme name="Custom 4">
      <a:dk1>
        <a:srgbClr val="414141"/>
      </a:dk1>
      <a:lt1>
        <a:sysClr val="window" lastClr="FFFFFF"/>
      </a:lt1>
      <a:dk2>
        <a:srgbClr val="003E82"/>
      </a:dk2>
      <a:lt2>
        <a:srgbClr val="999999"/>
      </a:lt2>
      <a:accent1>
        <a:srgbClr val="CC0000"/>
      </a:accent1>
      <a:accent2>
        <a:srgbClr val="CC0000"/>
      </a:accent2>
      <a:accent3>
        <a:srgbClr val="55951B"/>
      </a:accent3>
      <a:accent4>
        <a:srgbClr val="008EAA"/>
      </a:accent4>
      <a:accent5>
        <a:srgbClr val="FFC600"/>
      </a:accent5>
      <a:accent6>
        <a:srgbClr val="F78E1E"/>
      </a:accent6>
      <a:hlink>
        <a:srgbClr val="00C8DC"/>
      </a:hlink>
      <a:folHlink>
        <a:srgbClr val="008EAA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dirty="0" smtClean="0"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>
              <a:lumMod val="6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1603</Words>
  <Application>WPS 演示</Application>
  <PresentationFormat>全屏显示(16:9)</PresentationFormat>
  <Paragraphs>510</Paragraphs>
  <Slides>6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24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6</vt:i4>
      </vt:variant>
    </vt:vector>
  </HeadingPairs>
  <TitlesOfParts>
    <vt:vector size="33" baseType="lpstr">
      <vt:lpstr>Arial</vt:lpstr>
      <vt:lpstr>宋体</vt:lpstr>
      <vt:lpstr>Wingdings</vt:lpstr>
      <vt:lpstr>Standard Symbols PS [URW ]</vt:lpstr>
      <vt:lpstr>Arial</vt:lpstr>
      <vt:lpstr>Myriad Pro Light</vt:lpstr>
      <vt:lpstr>Gubbi</vt:lpstr>
      <vt:lpstr>HelveticaNeueLT Std</vt:lpstr>
      <vt:lpstr>微软雅黑</vt:lpstr>
      <vt:lpstr>微软雅黑</vt:lpstr>
      <vt:lpstr>Microsoft YaHei</vt:lpstr>
      <vt:lpstr>Microsoft YaHei</vt:lpstr>
      <vt:lpstr>Droid Sans Fallback</vt:lpstr>
      <vt:lpstr>Calibri</vt:lpstr>
      <vt:lpstr>宋体</vt:lpstr>
      <vt:lpstr>Cambria Math</vt:lpstr>
      <vt:lpstr>Verdana</vt:lpstr>
      <vt:lpstr>黑体</vt:lpstr>
      <vt:lpstr>Gulim</vt:lpstr>
      <vt:lpstr>Arial Unicode MS</vt:lpstr>
      <vt:lpstr>Abyssinica SIL</vt:lpstr>
      <vt:lpstr>华文中宋</vt:lpstr>
      <vt:lpstr>DejaVu Math TeX Gyre</vt:lpstr>
      <vt:lpstr>Noto Sans CJK HK</vt:lpstr>
      <vt:lpstr>2_2016 HDS Corporate</vt:lpstr>
      <vt:lpstr>自定义设计方案</vt:lpstr>
      <vt:lpstr>3_2016 HDS Corporate</vt:lpstr>
      <vt:lpstr>业务专题3—— AI算法方案调用策略</vt:lpstr>
      <vt:lpstr>业务专题3——策略模型实施方式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Gard</dc:creator>
  <cp:lastModifiedBy>muzongcun</cp:lastModifiedBy>
  <cp:revision>6108</cp:revision>
  <cp:lastPrinted>2021-03-17T02:39:19Z</cp:lastPrinted>
  <dcterms:created xsi:type="dcterms:W3CDTF">2021-03-17T02:39:19Z</dcterms:created>
  <dcterms:modified xsi:type="dcterms:W3CDTF">2021-03-17T02:39:19Z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0x0101000B3E2E22EA6DB5489B0E4AE6ED151A34</vt:lpwstr>
  </property>
  <property fmtid="{D5CDD505-2E9C-101B-9397-08002B2CF9AE}" pid="3" name="KSOProductBuildVer">
    <vt:lpwstr>2052-11.1.0.9522</vt:lpwstr>
  </property>
</Properties>
</file>