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0" r:id="rId5"/>
    <p:sldId id="455" r:id="rId6"/>
    <p:sldId id="476" r:id="rId7"/>
    <p:sldId id="477" r:id="rId8"/>
    <p:sldId id="471" r:id="rId9"/>
    <p:sldId id="472" r:id="rId10"/>
    <p:sldId id="478" r:id="rId11"/>
    <p:sldId id="474" r:id="rId12"/>
    <p:sldId id="470" r:id="rId13"/>
    <p:sldId id="473" r:id="rId14"/>
    <p:sldId id="466" r:id="rId15"/>
    <p:sldId id="469" r:id="rId16"/>
    <p:sldId id="475" r:id="rId17"/>
    <p:sldId id="449" r:id="rId18"/>
  </p:sldIdLst>
  <p:sldSz cx="9144000" cy="5143500" type="screen16x9"/>
  <p:notesSz cx="7077075" cy="90519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Zhu" initials="JZ" lastIdx="1" clrIdx="0">
    <p:extLst>
      <p:ext uri="{19B8F6BF-5375-455C-9EA6-DF929625EA0E}">
        <p15:presenceInfo xmlns:p15="http://schemas.microsoft.com/office/powerpoint/2012/main" userId="S-1-5-21-4147306171-932624071-4022886534-82182" providerId="AD"/>
      </p:ext>
    </p:extLst>
  </p:cmAuthor>
  <p:cmAuthor id="2" name="刘隽 / Liu, Jun" initials="刘隽" lastIdx="2" clrIdx="1">
    <p:extLst>
      <p:ext uri="{19B8F6BF-5375-455C-9EA6-DF929625EA0E}">
        <p15:presenceInfo xmlns:p15="http://schemas.microsoft.com/office/powerpoint/2012/main" userId="S-1-5-21-1538030363-2816329316-3209690318-1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9999"/>
    <a:srgbClr val="000000"/>
    <a:srgbClr val="2C4B80"/>
    <a:srgbClr val="F78E1E"/>
    <a:srgbClr val="011E2D"/>
    <a:srgbClr val="135295"/>
    <a:srgbClr val="032F46"/>
    <a:srgbClr val="06252F"/>
    <a:srgbClr val="0B3F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1" autoAdjust="0"/>
    <p:restoredTop sz="96395" autoAdjust="0"/>
  </p:normalViewPr>
  <p:slideViewPr>
    <p:cSldViewPr snapToGrid="0" showGuides="1">
      <p:cViewPr varScale="1">
        <p:scale>
          <a:sx n="97" d="100"/>
          <a:sy n="97" d="100"/>
        </p:scale>
        <p:origin x="750" y="78"/>
      </p:cViewPr>
      <p:guideLst>
        <p:guide orient="horz" pos="60"/>
        <p:guide pos="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88" d="100"/>
          <a:sy n="88" d="100"/>
        </p:scale>
        <p:origin x="2904" y="102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F2AAF-69FA-41A7-A60A-A4FB6F5D12C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522DA-BF90-4E06-9A7D-DC7B516D1CB0}">
      <dgm:prSet phldrT="[Text]"/>
      <dgm:spPr/>
      <dgm:t>
        <a:bodyPr/>
        <a:lstStyle/>
        <a:p>
          <a:r>
            <a:rPr lang="en-US" altLang="zh-CN" dirty="0" smtClean="0"/>
            <a:t>Jenkins</a:t>
          </a:r>
        </a:p>
      </dgm:t>
    </dgm:pt>
    <dgm:pt modelId="{50FFCCAC-C228-4055-93D3-088A796CB4EE}" type="parTrans" cxnId="{EA98FD4F-AB9C-4AF0-A374-1B254E428C04}">
      <dgm:prSet/>
      <dgm:spPr/>
      <dgm:t>
        <a:bodyPr/>
        <a:lstStyle/>
        <a:p>
          <a:endParaRPr lang="en-US"/>
        </a:p>
      </dgm:t>
    </dgm:pt>
    <dgm:pt modelId="{7E35C278-1729-4B53-8334-48BA6FCFF7E5}" type="sibTrans" cxnId="{EA98FD4F-AB9C-4AF0-A374-1B254E428C04}">
      <dgm:prSet/>
      <dgm:spPr/>
      <dgm:t>
        <a:bodyPr/>
        <a:lstStyle/>
        <a:p>
          <a:endParaRPr lang="en-US"/>
        </a:p>
      </dgm:t>
    </dgm:pt>
    <dgm:pt modelId="{CC902AE9-B066-49B1-93B9-50CC9A6CE60E}">
      <dgm:prSet phldrT="[Text]"/>
      <dgm:spPr/>
      <dgm:t>
        <a:bodyPr/>
        <a:lstStyle/>
        <a:p>
          <a:pPr algn="l"/>
          <a:r>
            <a:rPr lang="en-US" dirty="0" smtClean="0"/>
            <a:t>DEV</a:t>
          </a:r>
          <a:r>
            <a:rPr lang="zh-CN" altLang="en-US" dirty="0" smtClean="0"/>
            <a:t>环境</a:t>
          </a:r>
          <a:endParaRPr lang="en-US" dirty="0"/>
        </a:p>
      </dgm:t>
    </dgm:pt>
    <dgm:pt modelId="{95D321F7-856A-4E04-B73C-57E39FE9FE58}" type="parTrans" cxnId="{E3AE10B2-CE67-4536-81AE-343FFFB2D79D}">
      <dgm:prSet/>
      <dgm:spPr/>
      <dgm:t>
        <a:bodyPr/>
        <a:lstStyle/>
        <a:p>
          <a:endParaRPr lang="en-US"/>
        </a:p>
      </dgm:t>
    </dgm:pt>
    <dgm:pt modelId="{BE710E72-AE9F-482C-95FA-2D32FAFC6D82}" type="sibTrans" cxnId="{E3AE10B2-CE67-4536-81AE-343FFFB2D79D}">
      <dgm:prSet/>
      <dgm:spPr/>
      <dgm:t>
        <a:bodyPr/>
        <a:lstStyle/>
        <a:p>
          <a:endParaRPr lang="en-US"/>
        </a:p>
      </dgm:t>
    </dgm:pt>
    <dgm:pt modelId="{191EDD85-0276-4E8D-8A39-CED30B16F04B}">
      <dgm:prSet phldrT="[Text]"/>
      <dgm:spPr/>
      <dgm:t>
        <a:bodyPr/>
        <a:lstStyle/>
        <a:p>
          <a:r>
            <a:rPr lang="en-US" dirty="0" smtClean="0"/>
            <a:t>QA</a:t>
          </a:r>
          <a:r>
            <a:rPr lang="zh-CN" altLang="en-US" dirty="0" smtClean="0"/>
            <a:t>环境</a:t>
          </a:r>
          <a:endParaRPr lang="en-US" dirty="0"/>
        </a:p>
      </dgm:t>
    </dgm:pt>
    <dgm:pt modelId="{CA50DA84-D83A-4805-9D33-EED0CC2EC108}" type="parTrans" cxnId="{0DE46F5E-CCA4-4609-9DED-08B9A4781478}">
      <dgm:prSet/>
      <dgm:spPr/>
      <dgm:t>
        <a:bodyPr/>
        <a:lstStyle/>
        <a:p>
          <a:endParaRPr lang="en-US"/>
        </a:p>
      </dgm:t>
    </dgm:pt>
    <dgm:pt modelId="{0A9B56FF-1A70-4A75-B208-1E7240CEB246}" type="sibTrans" cxnId="{0DE46F5E-CCA4-4609-9DED-08B9A4781478}">
      <dgm:prSet/>
      <dgm:spPr/>
      <dgm:t>
        <a:bodyPr/>
        <a:lstStyle/>
        <a:p>
          <a:endParaRPr lang="en-US"/>
        </a:p>
      </dgm:t>
    </dgm:pt>
    <dgm:pt modelId="{76F8F896-B58A-4426-BC8E-30CA3A04C20B}">
      <dgm:prSet phldrT="[Text]"/>
      <dgm:spPr/>
      <dgm:t>
        <a:bodyPr/>
        <a:lstStyle/>
        <a:p>
          <a:r>
            <a:rPr lang="en-US" dirty="0" smtClean="0"/>
            <a:t>UAT</a:t>
          </a:r>
          <a:r>
            <a:rPr lang="zh-CN" altLang="en-US" dirty="0" smtClean="0"/>
            <a:t>环境</a:t>
          </a:r>
          <a:endParaRPr lang="en-US" dirty="0"/>
        </a:p>
      </dgm:t>
    </dgm:pt>
    <dgm:pt modelId="{68DC45DB-715E-471F-BC68-E1E759669193}" type="parTrans" cxnId="{48A19DBA-F73C-40C9-BB16-6642A7B4F8C9}">
      <dgm:prSet/>
      <dgm:spPr/>
      <dgm:t>
        <a:bodyPr/>
        <a:lstStyle/>
        <a:p>
          <a:endParaRPr lang="en-US"/>
        </a:p>
      </dgm:t>
    </dgm:pt>
    <dgm:pt modelId="{63D3266A-25AD-4172-B61B-A957C1AB764E}" type="sibTrans" cxnId="{48A19DBA-F73C-40C9-BB16-6642A7B4F8C9}">
      <dgm:prSet/>
      <dgm:spPr/>
      <dgm:t>
        <a:bodyPr/>
        <a:lstStyle/>
        <a:p>
          <a:endParaRPr lang="en-US"/>
        </a:p>
      </dgm:t>
    </dgm:pt>
    <dgm:pt modelId="{979F37CC-4DB6-4531-8370-1D3C3F84363E}">
      <dgm:prSet phldrT="[Text]"/>
      <dgm:spPr/>
      <dgm:t>
        <a:bodyPr/>
        <a:lstStyle/>
        <a:p>
          <a:pPr algn="l"/>
          <a:r>
            <a:rPr lang="zh-CN" altLang="en-US" dirty="0" smtClean="0"/>
            <a:t>使用分支：</a:t>
          </a:r>
          <a:r>
            <a:rPr lang="en-US" dirty="0" smtClean="0"/>
            <a:t>Branch/</a:t>
          </a:r>
          <a:r>
            <a:rPr lang="en-US" altLang="zh-CN" dirty="0" smtClean="0"/>
            <a:t>Trunk2</a:t>
          </a:r>
          <a:endParaRPr lang="en-US" dirty="0"/>
        </a:p>
      </dgm:t>
    </dgm:pt>
    <dgm:pt modelId="{BE0ED608-2771-4FC4-AD9F-38EE6948EAE9}" type="parTrans" cxnId="{321E4FFA-D516-4EC8-8E12-3529B9E44FCF}">
      <dgm:prSet/>
      <dgm:spPr/>
      <dgm:t>
        <a:bodyPr/>
        <a:lstStyle/>
        <a:p>
          <a:endParaRPr lang="en-US"/>
        </a:p>
      </dgm:t>
    </dgm:pt>
    <dgm:pt modelId="{63C6D1C3-2C71-4BEF-9FB9-6064D2A63C0D}" type="sibTrans" cxnId="{321E4FFA-D516-4EC8-8E12-3529B9E44FCF}">
      <dgm:prSet/>
      <dgm:spPr/>
      <dgm:t>
        <a:bodyPr/>
        <a:lstStyle/>
        <a:p>
          <a:endParaRPr lang="en-US"/>
        </a:p>
      </dgm:t>
    </dgm:pt>
    <dgm:pt modelId="{2736080B-470D-4876-B217-5C408F53ADC3}">
      <dgm:prSet phldrT="[Text]"/>
      <dgm:spPr/>
      <dgm:t>
        <a:bodyPr/>
        <a:lstStyle/>
        <a:p>
          <a:r>
            <a:rPr lang="zh-CN" altLang="en-US" dirty="0" smtClean="0"/>
            <a:t>使用分支：</a:t>
          </a:r>
          <a:r>
            <a:rPr lang="en-US" altLang="zh-CN" dirty="0" smtClean="0"/>
            <a:t>Trunk2/Hotfix</a:t>
          </a:r>
          <a:endParaRPr lang="en-US" dirty="0"/>
        </a:p>
      </dgm:t>
    </dgm:pt>
    <dgm:pt modelId="{0FD56DF3-A99E-4C72-BFB6-05487F80301E}" type="parTrans" cxnId="{954791EA-DB71-4998-B077-946309781209}">
      <dgm:prSet/>
      <dgm:spPr/>
      <dgm:t>
        <a:bodyPr/>
        <a:lstStyle/>
        <a:p>
          <a:endParaRPr lang="en-US"/>
        </a:p>
      </dgm:t>
    </dgm:pt>
    <dgm:pt modelId="{5A95F4A2-85BC-4C92-8996-89BB02095C16}" type="sibTrans" cxnId="{954791EA-DB71-4998-B077-946309781209}">
      <dgm:prSet/>
      <dgm:spPr/>
      <dgm:t>
        <a:bodyPr/>
        <a:lstStyle/>
        <a:p>
          <a:endParaRPr lang="en-US"/>
        </a:p>
      </dgm:t>
    </dgm:pt>
    <dgm:pt modelId="{5A618E68-3C49-4AD8-B586-A40C403DA702}">
      <dgm:prSet phldrT="[Text]"/>
      <dgm:spPr/>
      <dgm:t>
        <a:bodyPr/>
        <a:lstStyle/>
        <a:p>
          <a:r>
            <a:rPr lang="zh-CN" altLang="en-US" dirty="0" smtClean="0"/>
            <a:t>使用分支：</a:t>
          </a:r>
          <a:r>
            <a:rPr lang="en-US" altLang="zh-CN" dirty="0" smtClean="0"/>
            <a:t>Trunk2/Hotfix</a:t>
          </a:r>
          <a:endParaRPr lang="en-US" dirty="0"/>
        </a:p>
      </dgm:t>
    </dgm:pt>
    <dgm:pt modelId="{82034C4D-95E2-4931-BA46-FCA5A7EE7F71}" type="parTrans" cxnId="{0DEA04CF-F704-4DA1-970E-9D3F33FBDBE3}">
      <dgm:prSet/>
      <dgm:spPr/>
      <dgm:t>
        <a:bodyPr/>
        <a:lstStyle/>
        <a:p>
          <a:endParaRPr lang="en-US"/>
        </a:p>
      </dgm:t>
    </dgm:pt>
    <dgm:pt modelId="{A253EF3E-EC8B-4A9F-8A35-0FBC5716BA3A}" type="sibTrans" cxnId="{0DEA04CF-F704-4DA1-970E-9D3F33FBDBE3}">
      <dgm:prSet/>
      <dgm:spPr/>
      <dgm:t>
        <a:bodyPr/>
        <a:lstStyle/>
        <a:p>
          <a:endParaRPr lang="en-US"/>
        </a:p>
      </dgm:t>
    </dgm:pt>
    <dgm:pt modelId="{2FEAFD35-47F6-48F1-B5C4-818EEEF6B775}" type="pres">
      <dgm:prSet presAssocID="{989F2AAF-69FA-41A7-A60A-A4FB6F5D12C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D9D605-28DA-4850-8158-22D6C2E15607}" type="pres">
      <dgm:prSet presAssocID="{FD6522DA-BF90-4E06-9A7D-DC7B516D1CB0}" presName="centerShape" presStyleLbl="node0" presStyleIdx="0" presStyleCnt="1"/>
      <dgm:spPr/>
      <dgm:t>
        <a:bodyPr/>
        <a:lstStyle/>
        <a:p>
          <a:endParaRPr lang="en-US"/>
        </a:p>
      </dgm:t>
    </dgm:pt>
    <dgm:pt modelId="{6FCD4BB4-11B3-4D7D-9E13-5E1CEC73D3E4}" type="pres">
      <dgm:prSet presAssocID="{95D321F7-856A-4E04-B73C-57E39FE9FE58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F108535-4D50-4199-B244-135507FEDB36}" type="pres">
      <dgm:prSet presAssocID="{95D321F7-856A-4E04-B73C-57E39FE9FE5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A7EC899-0D5C-4E35-BE83-36BBC71DCD42}" type="pres">
      <dgm:prSet presAssocID="{CC902AE9-B066-49B1-93B9-50CC9A6CE6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B87BF-45BF-4CCE-A791-45A2AE7BD062}" type="pres">
      <dgm:prSet presAssocID="{CA50DA84-D83A-4805-9D33-EED0CC2EC108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C2057BC-24C5-4EE3-9F56-F40411472817}" type="pres">
      <dgm:prSet presAssocID="{CA50DA84-D83A-4805-9D33-EED0CC2EC10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6D351CA-9E12-4CA1-BD71-76559EABCD89}" type="pres">
      <dgm:prSet presAssocID="{191EDD85-0276-4E8D-8A39-CED30B16F0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AAB91-3358-4AB7-B545-01A69B71C434}" type="pres">
      <dgm:prSet presAssocID="{68DC45DB-715E-471F-BC68-E1E759669193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AADCF4-97C9-4BF1-B20E-E9A79A19A30D}" type="pres">
      <dgm:prSet presAssocID="{68DC45DB-715E-471F-BC68-E1E75966919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3DEE284-9144-4A0F-BFDC-3FF446283E51}" type="pres">
      <dgm:prSet presAssocID="{76F8F896-B58A-4426-BC8E-30CA3A04C2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503B6-A6D0-4624-94AC-6EA093988EAE}" type="presOf" srcId="{CA50DA84-D83A-4805-9D33-EED0CC2EC108}" destId="{3EFB87BF-45BF-4CCE-A791-45A2AE7BD062}" srcOrd="0" destOrd="0" presId="urn:microsoft.com/office/officeart/2005/8/layout/radial5"/>
    <dgm:cxn modelId="{5C4940EF-974A-407D-9F15-A9DD3138F460}" type="presOf" srcId="{95D321F7-856A-4E04-B73C-57E39FE9FE58}" destId="{CF108535-4D50-4199-B244-135507FEDB36}" srcOrd="1" destOrd="0" presId="urn:microsoft.com/office/officeart/2005/8/layout/radial5"/>
    <dgm:cxn modelId="{8A14361D-412C-438A-80ED-EA4519C37F07}" type="presOf" srcId="{68DC45DB-715E-471F-BC68-E1E759669193}" destId="{3DAADCF4-97C9-4BF1-B20E-E9A79A19A30D}" srcOrd="1" destOrd="0" presId="urn:microsoft.com/office/officeart/2005/8/layout/radial5"/>
    <dgm:cxn modelId="{E3AE10B2-CE67-4536-81AE-343FFFB2D79D}" srcId="{FD6522DA-BF90-4E06-9A7D-DC7B516D1CB0}" destId="{CC902AE9-B066-49B1-93B9-50CC9A6CE60E}" srcOrd="0" destOrd="0" parTransId="{95D321F7-856A-4E04-B73C-57E39FE9FE58}" sibTransId="{BE710E72-AE9F-482C-95FA-2D32FAFC6D82}"/>
    <dgm:cxn modelId="{21D0B575-7A93-45A4-AA84-5B37D9B09951}" type="presOf" srcId="{76F8F896-B58A-4426-BC8E-30CA3A04C20B}" destId="{A3DEE284-9144-4A0F-BFDC-3FF446283E51}" srcOrd="0" destOrd="0" presId="urn:microsoft.com/office/officeart/2005/8/layout/radial5"/>
    <dgm:cxn modelId="{E47665C9-8035-472D-9BDA-5575120D05E8}" type="presOf" srcId="{CA50DA84-D83A-4805-9D33-EED0CC2EC108}" destId="{2C2057BC-24C5-4EE3-9F56-F40411472817}" srcOrd="1" destOrd="0" presId="urn:microsoft.com/office/officeart/2005/8/layout/radial5"/>
    <dgm:cxn modelId="{E4C43E9B-23C8-4635-86DF-D9948A31199C}" type="presOf" srcId="{191EDD85-0276-4E8D-8A39-CED30B16F04B}" destId="{86D351CA-9E12-4CA1-BD71-76559EABCD89}" srcOrd="0" destOrd="0" presId="urn:microsoft.com/office/officeart/2005/8/layout/radial5"/>
    <dgm:cxn modelId="{954791EA-DB71-4998-B077-946309781209}" srcId="{191EDD85-0276-4E8D-8A39-CED30B16F04B}" destId="{2736080B-470D-4876-B217-5C408F53ADC3}" srcOrd="0" destOrd="0" parTransId="{0FD56DF3-A99E-4C72-BFB6-05487F80301E}" sibTransId="{5A95F4A2-85BC-4C92-8996-89BB02095C16}"/>
    <dgm:cxn modelId="{48A19DBA-F73C-40C9-BB16-6642A7B4F8C9}" srcId="{FD6522DA-BF90-4E06-9A7D-DC7B516D1CB0}" destId="{76F8F896-B58A-4426-BC8E-30CA3A04C20B}" srcOrd="2" destOrd="0" parTransId="{68DC45DB-715E-471F-BC68-E1E759669193}" sibTransId="{63D3266A-25AD-4172-B61B-A957C1AB764E}"/>
    <dgm:cxn modelId="{321E4FFA-D516-4EC8-8E12-3529B9E44FCF}" srcId="{CC902AE9-B066-49B1-93B9-50CC9A6CE60E}" destId="{979F37CC-4DB6-4531-8370-1D3C3F84363E}" srcOrd="0" destOrd="0" parTransId="{BE0ED608-2771-4FC4-AD9F-38EE6948EAE9}" sibTransId="{63C6D1C3-2C71-4BEF-9FB9-6064D2A63C0D}"/>
    <dgm:cxn modelId="{EA98FD4F-AB9C-4AF0-A374-1B254E428C04}" srcId="{989F2AAF-69FA-41A7-A60A-A4FB6F5D12C8}" destId="{FD6522DA-BF90-4E06-9A7D-DC7B516D1CB0}" srcOrd="0" destOrd="0" parTransId="{50FFCCAC-C228-4055-93D3-088A796CB4EE}" sibTransId="{7E35C278-1729-4B53-8334-48BA6FCFF7E5}"/>
    <dgm:cxn modelId="{74100FC0-612D-49D8-8D32-59A750884492}" type="presOf" srcId="{989F2AAF-69FA-41A7-A60A-A4FB6F5D12C8}" destId="{2FEAFD35-47F6-48F1-B5C4-818EEEF6B775}" srcOrd="0" destOrd="0" presId="urn:microsoft.com/office/officeart/2005/8/layout/radial5"/>
    <dgm:cxn modelId="{D0FCA59C-B1AD-4A3F-99B0-1B11C50B8197}" type="presOf" srcId="{95D321F7-856A-4E04-B73C-57E39FE9FE58}" destId="{6FCD4BB4-11B3-4D7D-9E13-5E1CEC73D3E4}" srcOrd="0" destOrd="0" presId="urn:microsoft.com/office/officeart/2005/8/layout/radial5"/>
    <dgm:cxn modelId="{1AAF86C4-CAB9-4523-A4E4-7A9F5D939900}" type="presOf" srcId="{979F37CC-4DB6-4531-8370-1D3C3F84363E}" destId="{3A7EC899-0D5C-4E35-BE83-36BBC71DCD42}" srcOrd="0" destOrd="1" presId="urn:microsoft.com/office/officeart/2005/8/layout/radial5"/>
    <dgm:cxn modelId="{0DE46F5E-CCA4-4609-9DED-08B9A4781478}" srcId="{FD6522DA-BF90-4E06-9A7D-DC7B516D1CB0}" destId="{191EDD85-0276-4E8D-8A39-CED30B16F04B}" srcOrd="1" destOrd="0" parTransId="{CA50DA84-D83A-4805-9D33-EED0CC2EC108}" sibTransId="{0A9B56FF-1A70-4A75-B208-1E7240CEB246}"/>
    <dgm:cxn modelId="{D2DBE6B6-41F2-4CA3-904F-B325EEF144A1}" type="presOf" srcId="{2736080B-470D-4876-B217-5C408F53ADC3}" destId="{86D351CA-9E12-4CA1-BD71-76559EABCD89}" srcOrd="0" destOrd="1" presId="urn:microsoft.com/office/officeart/2005/8/layout/radial5"/>
    <dgm:cxn modelId="{8B516E8D-3752-48CA-BDE7-511D367B3B96}" type="presOf" srcId="{FD6522DA-BF90-4E06-9A7D-DC7B516D1CB0}" destId="{D7D9D605-28DA-4850-8158-22D6C2E15607}" srcOrd="0" destOrd="0" presId="urn:microsoft.com/office/officeart/2005/8/layout/radial5"/>
    <dgm:cxn modelId="{64C6F4E7-DCC1-4F18-A0E8-EFEB77593377}" type="presOf" srcId="{CC902AE9-B066-49B1-93B9-50CC9A6CE60E}" destId="{3A7EC899-0D5C-4E35-BE83-36BBC71DCD42}" srcOrd="0" destOrd="0" presId="urn:microsoft.com/office/officeart/2005/8/layout/radial5"/>
    <dgm:cxn modelId="{C348BB5D-4CC8-46CD-ABCD-7F6576058AEA}" type="presOf" srcId="{5A618E68-3C49-4AD8-B586-A40C403DA702}" destId="{A3DEE284-9144-4A0F-BFDC-3FF446283E51}" srcOrd="0" destOrd="1" presId="urn:microsoft.com/office/officeart/2005/8/layout/radial5"/>
    <dgm:cxn modelId="{0609B571-E90F-4596-8024-BA7B4AE22BAC}" type="presOf" srcId="{68DC45DB-715E-471F-BC68-E1E759669193}" destId="{5A2AAB91-3358-4AB7-B545-01A69B71C434}" srcOrd="0" destOrd="0" presId="urn:microsoft.com/office/officeart/2005/8/layout/radial5"/>
    <dgm:cxn modelId="{0DEA04CF-F704-4DA1-970E-9D3F33FBDBE3}" srcId="{76F8F896-B58A-4426-BC8E-30CA3A04C20B}" destId="{5A618E68-3C49-4AD8-B586-A40C403DA702}" srcOrd="0" destOrd="0" parTransId="{82034C4D-95E2-4931-BA46-FCA5A7EE7F71}" sibTransId="{A253EF3E-EC8B-4A9F-8A35-0FBC5716BA3A}"/>
    <dgm:cxn modelId="{1BFAAF54-2F6F-47E5-802F-0011FAA8DB7D}" type="presParOf" srcId="{2FEAFD35-47F6-48F1-B5C4-818EEEF6B775}" destId="{D7D9D605-28DA-4850-8158-22D6C2E15607}" srcOrd="0" destOrd="0" presId="urn:microsoft.com/office/officeart/2005/8/layout/radial5"/>
    <dgm:cxn modelId="{D4FB5D81-1B15-4B6A-A390-402B2CCB66FB}" type="presParOf" srcId="{2FEAFD35-47F6-48F1-B5C4-818EEEF6B775}" destId="{6FCD4BB4-11B3-4D7D-9E13-5E1CEC73D3E4}" srcOrd="1" destOrd="0" presId="urn:microsoft.com/office/officeart/2005/8/layout/radial5"/>
    <dgm:cxn modelId="{58160CF6-B60D-4177-8347-364DCFC1ED8C}" type="presParOf" srcId="{6FCD4BB4-11B3-4D7D-9E13-5E1CEC73D3E4}" destId="{CF108535-4D50-4199-B244-135507FEDB36}" srcOrd="0" destOrd="0" presId="urn:microsoft.com/office/officeart/2005/8/layout/radial5"/>
    <dgm:cxn modelId="{C4DC7685-C4C9-437A-A486-25D77145D4BF}" type="presParOf" srcId="{2FEAFD35-47F6-48F1-B5C4-818EEEF6B775}" destId="{3A7EC899-0D5C-4E35-BE83-36BBC71DCD42}" srcOrd="2" destOrd="0" presId="urn:microsoft.com/office/officeart/2005/8/layout/radial5"/>
    <dgm:cxn modelId="{E47A4F0D-1E88-452D-ACE0-9ADC72506B16}" type="presParOf" srcId="{2FEAFD35-47F6-48F1-B5C4-818EEEF6B775}" destId="{3EFB87BF-45BF-4CCE-A791-45A2AE7BD062}" srcOrd="3" destOrd="0" presId="urn:microsoft.com/office/officeart/2005/8/layout/radial5"/>
    <dgm:cxn modelId="{2254AF35-05DF-4FE9-AECF-109CFA1D7117}" type="presParOf" srcId="{3EFB87BF-45BF-4CCE-A791-45A2AE7BD062}" destId="{2C2057BC-24C5-4EE3-9F56-F40411472817}" srcOrd="0" destOrd="0" presId="urn:microsoft.com/office/officeart/2005/8/layout/radial5"/>
    <dgm:cxn modelId="{BD3238AB-9AEB-4CEC-880A-501B8E22186E}" type="presParOf" srcId="{2FEAFD35-47F6-48F1-B5C4-818EEEF6B775}" destId="{86D351CA-9E12-4CA1-BD71-76559EABCD89}" srcOrd="4" destOrd="0" presId="urn:microsoft.com/office/officeart/2005/8/layout/radial5"/>
    <dgm:cxn modelId="{877BD73D-DF71-4531-9AA8-361345F7A2AF}" type="presParOf" srcId="{2FEAFD35-47F6-48F1-B5C4-818EEEF6B775}" destId="{5A2AAB91-3358-4AB7-B545-01A69B71C434}" srcOrd="5" destOrd="0" presId="urn:microsoft.com/office/officeart/2005/8/layout/radial5"/>
    <dgm:cxn modelId="{43B5734E-6554-4CAA-9B7A-6632924D90AD}" type="presParOf" srcId="{5A2AAB91-3358-4AB7-B545-01A69B71C434}" destId="{3DAADCF4-97C9-4BF1-B20E-E9A79A19A30D}" srcOrd="0" destOrd="0" presId="urn:microsoft.com/office/officeart/2005/8/layout/radial5"/>
    <dgm:cxn modelId="{7706C33E-82FD-4690-9BBD-5DCCE62C4D33}" type="presParOf" srcId="{2FEAFD35-47F6-48F1-B5C4-818EEEF6B775}" destId="{A3DEE284-9144-4A0F-BFDC-3FF446283E5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97742-8E44-408D-94E2-79457030EC30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4C8E3-602F-482F-9268-FF3C56EBAB1C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灰度环境</a:t>
          </a:r>
          <a:endParaRPr lang="en-US" dirty="0"/>
        </a:p>
      </dgm:t>
    </dgm:pt>
    <dgm:pt modelId="{F8A9D164-3302-4E09-B984-572774D3C53A}" type="parTrans" cxnId="{75981E9C-C5BA-419F-BA69-8F70086A9C12}">
      <dgm:prSet/>
      <dgm:spPr/>
      <dgm:t>
        <a:bodyPr/>
        <a:lstStyle/>
        <a:p>
          <a:endParaRPr lang="en-US"/>
        </a:p>
      </dgm:t>
    </dgm:pt>
    <dgm:pt modelId="{981F4643-89B1-43F6-A3E8-797DA304AE3A}" type="sibTrans" cxnId="{75981E9C-C5BA-419F-BA69-8F70086A9C12}">
      <dgm:prSet/>
      <dgm:spPr/>
      <dgm:t>
        <a:bodyPr/>
        <a:lstStyle/>
        <a:p>
          <a:endParaRPr lang="en-US"/>
        </a:p>
      </dgm:t>
    </dgm:pt>
    <dgm:pt modelId="{E2637038-04AA-4962-97ED-AF350274B850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运维会将</a:t>
          </a:r>
          <a:r>
            <a:rPr lang="en-US" dirty="0" smtClean="0"/>
            <a:t>QA</a:t>
          </a:r>
          <a:r>
            <a:rPr lang="zh-CN" altLang="en-US" dirty="0" smtClean="0"/>
            <a:t>环境测试好的</a:t>
          </a:r>
          <a:r>
            <a:rPr lang="en-US" altLang="zh-CN" dirty="0" smtClean="0"/>
            <a:t>jar</a:t>
          </a:r>
          <a:r>
            <a:rPr lang="zh-CN" altLang="en-US" dirty="0" smtClean="0"/>
            <a:t>包直发灰度环境</a:t>
          </a:r>
          <a:endParaRPr lang="en-US" dirty="0"/>
        </a:p>
      </dgm:t>
    </dgm:pt>
    <dgm:pt modelId="{8653DA27-6FCF-4915-85AD-106CFEFA5B7A}" type="parTrans" cxnId="{D84D9341-63AC-436A-82F8-EAE59F25E046}">
      <dgm:prSet/>
      <dgm:spPr/>
      <dgm:t>
        <a:bodyPr/>
        <a:lstStyle/>
        <a:p>
          <a:endParaRPr lang="en-US"/>
        </a:p>
      </dgm:t>
    </dgm:pt>
    <dgm:pt modelId="{A2C45667-AB61-48FD-93EA-CBDF362B23D8}" type="sibTrans" cxnId="{D84D9341-63AC-436A-82F8-EAE59F25E046}">
      <dgm:prSet/>
      <dgm:spPr/>
      <dgm:t>
        <a:bodyPr/>
        <a:lstStyle/>
        <a:p>
          <a:endParaRPr lang="en-US"/>
        </a:p>
      </dgm:t>
    </dgm:pt>
    <dgm:pt modelId="{6E0750E7-51C4-469D-B03E-04871AF7DF8F}">
      <dgm:prSet phldrT="[Text]"/>
      <dgm:spPr>
        <a:gradFill flip="none" rotWithShape="0">
          <a:gsLst>
            <a:gs pos="0">
              <a:schemeClr val="accent1">
                <a:lumMod val="100000"/>
              </a:schemeClr>
            </a:gs>
            <a:gs pos="8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10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灰度环境拍一周后发布生产环境。</a:t>
          </a:r>
          <a:endParaRPr lang="en-US" dirty="0"/>
        </a:p>
      </dgm:t>
    </dgm:pt>
    <dgm:pt modelId="{6E37D0C0-99CC-4C37-9452-5E0D3542061F}" type="parTrans" cxnId="{6486F6DE-910B-4328-8EC9-49CCD26189BA}">
      <dgm:prSet/>
      <dgm:spPr/>
      <dgm:t>
        <a:bodyPr/>
        <a:lstStyle/>
        <a:p>
          <a:endParaRPr lang="en-US"/>
        </a:p>
      </dgm:t>
    </dgm:pt>
    <dgm:pt modelId="{DEC5D55C-9F53-478B-BE36-D68DCD1C15FF}" type="sibTrans" cxnId="{6486F6DE-910B-4328-8EC9-49CCD26189BA}">
      <dgm:prSet/>
      <dgm:spPr/>
      <dgm:t>
        <a:bodyPr/>
        <a:lstStyle/>
        <a:p>
          <a:endParaRPr lang="en-US"/>
        </a:p>
      </dgm:t>
    </dgm:pt>
    <dgm:pt modelId="{E67FF9A9-4D93-4D02-A36E-D35E85FEEC0B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/>
            <a:t>UAT</a:t>
          </a:r>
          <a:r>
            <a:rPr lang="zh-CN" altLang="en-US" dirty="0" smtClean="0"/>
            <a:t>环境</a:t>
          </a:r>
          <a:endParaRPr lang="en-US" dirty="0"/>
        </a:p>
      </dgm:t>
    </dgm:pt>
    <dgm:pt modelId="{345A0A66-DF03-4677-B369-524593922DD0}" type="parTrans" cxnId="{8D698BDC-DDF2-4B6F-A8A3-B153408F904F}">
      <dgm:prSet/>
      <dgm:spPr/>
      <dgm:t>
        <a:bodyPr/>
        <a:lstStyle/>
        <a:p>
          <a:endParaRPr lang="en-US"/>
        </a:p>
      </dgm:t>
    </dgm:pt>
    <dgm:pt modelId="{CD3577BF-A075-49D8-86AD-18C28818523E}" type="sibTrans" cxnId="{8D698BDC-DDF2-4B6F-A8A3-B153408F904F}">
      <dgm:prSet/>
      <dgm:spPr/>
      <dgm:t>
        <a:bodyPr/>
        <a:lstStyle/>
        <a:p>
          <a:endParaRPr lang="en-US"/>
        </a:p>
      </dgm:t>
    </dgm:pt>
    <dgm:pt modelId="{C9E7FC04-C6E6-4AA2-8B83-AA9B8EF27FE5}">
      <dgm:prSet phldrT="[Text]"/>
      <dgm:spPr/>
      <dgm:t>
        <a:bodyPr/>
        <a:lstStyle/>
        <a:p>
          <a:r>
            <a:rPr lang="zh-CN" altLang="en-US" dirty="0" smtClean="0"/>
            <a:t>灾备环境</a:t>
          </a:r>
          <a:endParaRPr lang="en-US" dirty="0"/>
        </a:p>
      </dgm:t>
    </dgm:pt>
    <dgm:pt modelId="{049C713E-30D6-4330-BD3F-C1268FFD7C9B}" type="parTrans" cxnId="{776EA089-488E-40A6-8288-9504B498B0C8}">
      <dgm:prSet/>
      <dgm:spPr/>
      <dgm:t>
        <a:bodyPr/>
        <a:lstStyle/>
        <a:p>
          <a:endParaRPr lang="en-US"/>
        </a:p>
      </dgm:t>
    </dgm:pt>
    <dgm:pt modelId="{E0FD01CD-24D0-461B-8632-087EA1081C77}" type="sibTrans" cxnId="{776EA089-488E-40A6-8288-9504B498B0C8}">
      <dgm:prSet/>
      <dgm:spPr/>
      <dgm:t>
        <a:bodyPr/>
        <a:lstStyle/>
        <a:p>
          <a:endParaRPr lang="en-US"/>
        </a:p>
      </dgm:t>
    </dgm:pt>
    <dgm:pt modelId="{3AA581E5-4877-466C-87FA-3DF3B7AC3E90}">
      <dgm:prSet/>
      <dgm:spPr/>
      <dgm:t>
        <a:bodyPr/>
        <a:lstStyle/>
        <a:p>
          <a:r>
            <a:rPr lang="zh-CN" altLang="en-US" dirty="0" smtClean="0"/>
            <a:t>生产环境运行一周后没问题会拉平灰备</a:t>
          </a:r>
          <a:endParaRPr lang="en-US" dirty="0"/>
        </a:p>
      </dgm:t>
    </dgm:pt>
    <dgm:pt modelId="{9DE9CB10-CEEB-44BB-A2D7-A9862D7758DE}" type="parTrans" cxnId="{18AA27CD-E2AD-4E9F-9401-E95E4C56CCAC}">
      <dgm:prSet/>
      <dgm:spPr/>
      <dgm:t>
        <a:bodyPr/>
        <a:lstStyle/>
        <a:p>
          <a:endParaRPr lang="en-US"/>
        </a:p>
      </dgm:t>
    </dgm:pt>
    <dgm:pt modelId="{B18995D2-A062-40E5-B782-0FB8E83FD9A8}" type="sibTrans" cxnId="{18AA27CD-E2AD-4E9F-9401-E95E4C56CCAC}">
      <dgm:prSet/>
      <dgm:spPr/>
      <dgm:t>
        <a:bodyPr/>
        <a:lstStyle/>
        <a:p>
          <a:endParaRPr lang="en-US"/>
        </a:p>
      </dgm:t>
    </dgm:pt>
    <dgm:pt modelId="{58D0D7B7-B4CB-4473-90C5-B003860448E7}">
      <dgm:prSet/>
      <dgm:spPr/>
      <dgm:t>
        <a:bodyPr/>
        <a:lstStyle/>
        <a:p>
          <a:r>
            <a:rPr lang="zh-CN" altLang="en-US" dirty="0" smtClean="0"/>
            <a:t>版本结束</a:t>
          </a:r>
          <a:endParaRPr lang="en-US" dirty="0"/>
        </a:p>
      </dgm:t>
    </dgm:pt>
    <dgm:pt modelId="{0AF53481-D49E-4357-93A3-B207A019FD2F}" type="parTrans" cxnId="{8C7B3300-01F1-4B3C-8776-51D9F0EB824A}">
      <dgm:prSet/>
      <dgm:spPr/>
      <dgm:t>
        <a:bodyPr/>
        <a:lstStyle/>
        <a:p>
          <a:endParaRPr lang="en-US"/>
        </a:p>
      </dgm:t>
    </dgm:pt>
    <dgm:pt modelId="{4AFA068D-4105-4572-BF0F-D16EDA82FEC1}" type="sibTrans" cxnId="{8C7B3300-01F1-4B3C-8776-51D9F0EB824A}">
      <dgm:prSet/>
      <dgm:spPr/>
      <dgm:t>
        <a:bodyPr/>
        <a:lstStyle/>
        <a:p>
          <a:endParaRPr lang="en-US"/>
        </a:p>
      </dgm:t>
    </dgm:pt>
    <dgm:pt modelId="{DE18AE73-6A39-4B69-B5A6-4A72E0D0717C}">
      <dgm:prSet phldrT="[Text]"/>
      <dgm:spPr>
        <a:gradFill flip="none" rotWithShape="0">
          <a:gsLst>
            <a:gs pos="0">
              <a:schemeClr val="accent1">
                <a:lumMod val="100000"/>
              </a:schemeClr>
            </a:gs>
            <a:gs pos="8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10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生产环境</a:t>
          </a:r>
          <a:endParaRPr lang="en-US" dirty="0"/>
        </a:p>
      </dgm:t>
    </dgm:pt>
    <dgm:pt modelId="{8769FD24-8674-4C8F-A857-F38DF72AF745}" type="sibTrans" cxnId="{73AA0365-BA14-4AF6-82F0-2DF15826DCF7}">
      <dgm:prSet/>
      <dgm:spPr/>
      <dgm:t>
        <a:bodyPr/>
        <a:lstStyle/>
        <a:p>
          <a:endParaRPr lang="en-US"/>
        </a:p>
      </dgm:t>
    </dgm:pt>
    <dgm:pt modelId="{00B32183-C3B7-474B-831A-916FC2E60CD0}" type="parTrans" cxnId="{73AA0365-BA14-4AF6-82F0-2DF15826DCF7}">
      <dgm:prSet/>
      <dgm:spPr/>
      <dgm:t>
        <a:bodyPr/>
        <a:lstStyle/>
        <a:p>
          <a:endParaRPr lang="en-US"/>
        </a:p>
      </dgm:t>
    </dgm:pt>
    <dgm:pt modelId="{8F7F27AC-2CD9-4C1E-82A3-6F244B147FD1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灰度没问题后同时发</a:t>
          </a:r>
          <a:r>
            <a:rPr lang="en-US" altLang="zh-CN" dirty="0" smtClean="0"/>
            <a:t>UAT</a:t>
          </a:r>
          <a:r>
            <a:rPr lang="zh-CN" altLang="en-US" dirty="0" smtClean="0"/>
            <a:t>环境</a:t>
          </a:r>
          <a:endParaRPr lang="en-US" dirty="0"/>
        </a:p>
      </dgm:t>
    </dgm:pt>
    <dgm:pt modelId="{87CCD420-BDCF-4B57-A0B9-28B570256293}" type="sibTrans" cxnId="{6BFD19D7-9505-4DC7-A488-383588252207}">
      <dgm:prSet/>
      <dgm:spPr/>
      <dgm:t>
        <a:bodyPr/>
        <a:lstStyle/>
        <a:p>
          <a:endParaRPr lang="en-US"/>
        </a:p>
      </dgm:t>
    </dgm:pt>
    <dgm:pt modelId="{3488ECE0-655A-410A-AE53-F04EF96AA614}" type="parTrans" cxnId="{6BFD19D7-9505-4DC7-A488-383588252207}">
      <dgm:prSet/>
      <dgm:spPr/>
      <dgm:t>
        <a:bodyPr/>
        <a:lstStyle/>
        <a:p>
          <a:endParaRPr lang="en-US"/>
        </a:p>
      </dgm:t>
    </dgm:pt>
    <dgm:pt modelId="{E4F04D73-C57E-43A9-BA35-49F3BDD60E54}">
      <dgm:prSet/>
      <dgm:spPr/>
      <dgm:t>
        <a:bodyPr/>
        <a:lstStyle/>
        <a:p>
          <a:r>
            <a:rPr lang="zh-CN" altLang="en-US" dirty="0" smtClean="0"/>
            <a:t>整个迭代版本结束。</a:t>
          </a:r>
          <a:endParaRPr lang="en-US" dirty="0"/>
        </a:p>
      </dgm:t>
    </dgm:pt>
    <dgm:pt modelId="{2B36D341-349A-437F-BD76-732DB850EA60}" type="sibTrans" cxnId="{897F277C-9722-4B88-AC89-477C7136C115}">
      <dgm:prSet/>
      <dgm:spPr/>
      <dgm:t>
        <a:bodyPr/>
        <a:lstStyle/>
        <a:p>
          <a:endParaRPr lang="en-US"/>
        </a:p>
      </dgm:t>
    </dgm:pt>
    <dgm:pt modelId="{68732F76-9CFC-4FA6-8115-D3282F26CFD0}" type="parTrans" cxnId="{897F277C-9722-4B88-AC89-477C7136C115}">
      <dgm:prSet/>
      <dgm:spPr/>
      <dgm:t>
        <a:bodyPr/>
        <a:lstStyle/>
        <a:p>
          <a:endParaRPr lang="en-US"/>
        </a:p>
      </dgm:t>
    </dgm:pt>
    <dgm:pt modelId="{812343B8-C772-4A22-8743-E836B7F7F8FD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版本发布</a:t>
          </a:r>
          <a:r>
            <a:rPr lang="en-US" altLang="zh-CN" dirty="0" err="1" smtClean="0"/>
            <a:t>jira</a:t>
          </a:r>
          <a:r>
            <a:rPr lang="zh-CN" altLang="en-US" dirty="0" smtClean="0"/>
            <a:t>创建</a:t>
          </a:r>
          <a:endParaRPr lang="en-US" dirty="0"/>
        </a:p>
      </dgm:t>
    </dgm:pt>
    <dgm:pt modelId="{DA83199F-201E-4F64-8DC2-35E27F2AD80E}" type="parTrans" cxnId="{7F5CF04B-0D75-445A-B1EB-7EB58E92B255}">
      <dgm:prSet/>
      <dgm:spPr/>
      <dgm:t>
        <a:bodyPr/>
        <a:lstStyle/>
        <a:p>
          <a:endParaRPr lang="en-US"/>
        </a:p>
      </dgm:t>
    </dgm:pt>
    <dgm:pt modelId="{76D5F4BB-BC02-4BBF-B973-BF11A24AA3DA}" type="sibTrans" cxnId="{7F5CF04B-0D75-445A-B1EB-7EB58E92B255}">
      <dgm:prSet/>
      <dgm:spPr/>
      <dgm:t>
        <a:bodyPr/>
        <a:lstStyle/>
        <a:p>
          <a:endParaRPr lang="en-US"/>
        </a:p>
      </dgm:t>
    </dgm:pt>
    <dgm:pt modelId="{C0D64ABA-8937-41FE-973A-F3631CB55694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内部测试通过后，创建发布</a:t>
          </a:r>
          <a:r>
            <a:rPr lang="en-US" altLang="zh-CN" dirty="0" err="1" smtClean="0"/>
            <a:t>jira</a:t>
          </a:r>
          <a:r>
            <a:rPr lang="zh-CN" altLang="en-US" dirty="0" smtClean="0"/>
            <a:t>。</a:t>
          </a:r>
          <a:endParaRPr lang="en-US" dirty="0"/>
        </a:p>
      </dgm:t>
    </dgm:pt>
    <dgm:pt modelId="{62024EBE-9B61-4DBB-8B0A-E75A9E4B0EF2}" type="parTrans" cxnId="{FE50A836-3695-4237-963F-A3DA6DA63F57}">
      <dgm:prSet/>
      <dgm:spPr/>
      <dgm:t>
        <a:bodyPr/>
        <a:lstStyle/>
        <a:p>
          <a:endParaRPr lang="en-US"/>
        </a:p>
      </dgm:t>
    </dgm:pt>
    <dgm:pt modelId="{7F7F69CD-F39D-43F9-B786-2FC09C39B3B0}" type="sibTrans" cxnId="{FE50A836-3695-4237-963F-A3DA6DA63F57}">
      <dgm:prSet/>
      <dgm:spPr/>
      <dgm:t>
        <a:bodyPr/>
        <a:lstStyle/>
        <a:p>
          <a:endParaRPr lang="en-US"/>
        </a:p>
      </dgm:t>
    </dgm:pt>
    <dgm:pt modelId="{AA588AB4-B072-4400-95B6-E52E715ED68E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DEV</a:t>
          </a:r>
          <a:r>
            <a:rPr lang="zh-CN" altLang="en-US" dirty="0" smtClean="0"/>
            <a:t>环境</a:t>
          </a:r>
          <a:endParaRPr lang="en-US" dirty="0"/>
        </a:p>
      </dgm:t>
    </dgm:pt>
    <dgm:pt modelId="{DB3D0DFE-358E-4BFD-AECF-CF733A7212D7}" type="parTrans" cxnId="{96FE4EEB-80F6-4284-87DA-09E27437BF4F}">
      <dgm:prSet/>
      <dgm:spPr/>
      <dgm:t>
        <a:bodyPr/>
        <a:lstStyle/>
        <a:p>
          <a:endParaRPr lang="en-US"/>
        </a:p>
      </dgm:t>
    </dgm:pt>
    <dgm:pt modelId="{03641679-9801-4BB3-BF31-A59C0AA34D9B}" type="sibTrans" cxnId="{96FE4EEB-80F6-4284-87DA-09E27437BF4F}">
      <dgm:prSet/>
      <dgm:spPr/>
      <dgm:t>
        <a:bodyPr/>
        <a:lstStyle/>
        <a:p>
          <a:endParaRPr lang="en-US"/>
        </a:p>
      </dgm:t>
    </dgm:pt>
    <dgm:pt modelId="{0EE96DBE-1BE3-4302-AAFD-2952F97978DD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开发结束后提交</a:t>
          </a:r>
          <a:r>
            <a:rPr lang="en-US" altLang="zh-CN" dirty="0" smtClean="0"/>
            <a:t>branch</a:t>
          </a:r>
          <a:r>
            <a:rPr lang="zh-CN" altLang="en-US" dirty="0" smtClean="0"/>
            <a:t>分支，自行编译及发布</a:t>
          </a:r>
          <a:r>
            <a:rPr lang="en-US" altLang="zh-CN" dirty="0" smtClean="0"/>
            <a:t>DEV</a:t>
          </a:r>
          <a:r>
            <a:rPr lang="zh-CN" altLang="en-US" dirty="0" smtClean="0"/>
            <a:t>环境并通知测试组内部测试</a:t>
          </a:r>
          <a:endParaRPr lang="en-US" dirty="0"/>
        </a:p>
      </dgm:t>
    </dgm:pt>
    <dgm:pt modelId="{E5B6BB4A-F04B-4B94-A36D-AF00663C9F5D}" type="parTrans" cxnId="{43C657C8-C2AD-4E5E-BABC-F3E8DB5119D0}">
      <dgm:prSet/>
      <dgm:spPr/>
      <dgm:t>
        <a:bodyPr/>
        <a:lstStyle/>
        <a:p>
          <a:endParaRPr lang="en-US"/>
        </a:p>
      </dgm:t>
    </dgm:pt>
    <dgm:pt modelId="{082D8261-49F5-4BBF-82DF-5025AA49FC06}" type="sibTrans" cxnId="{43C657C8-C2AD-4E5E-BABC-F3E8DB5119D0}">
      <dgm:prSet/>
      <dgm:spPr/>
      <dgm:t>
        <a:bodyPr/>
        <a:lstStyle/>
        <a:p>
          <a:endParaRPr lang="en-US"/>
        </a:p>
      </dgm:t>
    </dgm:pt>
    <dgm:pt modelId="{A60F1987-83AE-4619-82E8-013FF4D70B1D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QA</a:t>
          </a:r>
          <a:r>
            <a:rPr lang="zh-CN" altLang="en-US" dirty="0" smtClean="0"/>
            <a:t>环境</a:t>
          </a:r>
          <a:endParaRPr lang="en-US" dirty="0"/>
        </a:p>
      </dgm:t>
    </dgm:pt>
    <dgm:pt modelId="{E22B73FF-4CC5-4FB3-B4CB-81EA650144DD}" type="parTrans" cxnId="{6098CC13-202D-4408-A171-22C410703B71}">
      <dgm:prSet/>
      <dgm:spPr/>
      <dgm:t>
        <a:bodyPr/>
        <a:lstStyle/>
        <a:p>
          <a:endParaRPr lang="en-US"/>
        </a:p>
      </dgm:t>
    </dgm:pt>
    <dgm:pt modelId="{1A8B7657-A441-4363-9206-71BD5CB7A3F1}" type="sibTrans" cxnId="{6098CC13-202D-4408-A171-22C410703B71}">
      <dgm:prSet/>
      <dgm:spPr/>
      <dgm:t>
        <a:bodyPr/>
        <a:lstStyle/>
        <a:p>
          <a:endParaRPr lang="en-US"/>
        </a:p>
      </dgm:t>
    </dgm:pt>
    <dgm:pt modelId="{3B4B45BF-297A-462C-9720-4F4EF83A879C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发布成功后测试组验收是否正确发布后，通过</a:t>
          </a:r>
          <a:r>
            <a:rPr lang="en-US" altLang="zh-CN" dirty="0" smtClean="0"/>
            <a:t>QA</a:t>
          </a:r>
          <a:r>
            <a:rPr lang="zh-CN" altLang="en-US" dirty="0" smtClean="0"/>
            <a:t>人员测试</a:t>
          </a:r>
          <a:r>
            <a:rPr lang="en-US" altLang="zh-CN" dirty="0" smtClean="0"/>
            <a:t>,</a:t>
          </a:r>
          <a:r>
            <a:rPr lang="zh-CN" altLang="en-US" dirty="0" smtClean="0"/>
            <a:t>测试通过后备注</a:t>
          </a:r>
          <a:r>
            <a:rPr lang="en-US" altLang="zh-CN" dirty="0" err="1" smtClean="0"/>
            <a:t>jira</a:t>
          </a:r>
          <a:r>
            <a:rPr lang="zh-CN" altLang="en-US" dirty="0" smtClean="0"/>
            <a:t>提交运维发灰度环境</a:t>
          </a:r>
          <a:endParaRPr lang="en-US" dirty="0"/>
        </a:p>
      </dgm:t>
    </dgm:pt>
    <dgm:pt modelId="{03EFAFA3-55C2-4510-B949-837546B97F70}" type="parTrans" cxnId="{5F774303-B2B9-46BC-97D7-71E6E8CE29B0}">
      <dgm:prSet/>
      <dgm:spPr/>
      <dgm:t>
        <a:bodyPr/>
        <a:lstStyle/>
        <a:p>
          <a:endParaRPr lang="en-US"/>
        </a:p>
      </dgm:t>
    </dgm:pt>
    <dgm:pt modelId="{21067E53-A127-42B0-AEC2-678BD194E96B}" type="sibTrans" cxnId="{5F774303-B2B9-46BC-97D7-71E6E8CE29B0}">
      <dgm:prSet/>
      <dgm:spPr/>
      <dgm:t>
        <a:bodyPr/>
        <a:lstStyle/>
        <a:p>
          <a:endParaRPr lang="en-US"/>
        </a:p>
      </dgm:t>
    </dgm:pt>
    <dgm:pt modelId="{EA868FF2-0ACE-4718-8473-B7961F8B9AB5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测试通过后的代码合并</a:t>
          </a:r>
          <a:r>
            <a:rPr lang="en-US" altLang="zh-CN" dirty="0" smtClean="0"/>
            <a:t>trunk2</a:t>
          </a:r>
          <a:r>
            <a:rPr lang="zh-CN" altLang="en-US" dirty="0" smtClean="0"/>
            <a:t>分支并更新</a:t>
          </a:r>
          <a:r>
            <a:rPr lang="en-US" altLang="zh-CN" dirty="0" smtClean="0"/>
            <a:t>Jira</a:t>
          </a:r>
          <a:r>
            <a:rPr lang="zh-CN" altLang="en-US" dirty="0" smtClean="0"/>
            <a:t>版本号提交</a:t>
          </a:r>
          <a:r>
            <a:rPr lang="en-US" altLang="zh-CN" dirty="0" smtClean="0"/>
            <a:t>Jira</a:t>
          </a:r>
          <a:r>
            <a:rPr lang="zh-CN" altLang="en-US" dirty="0" smtClean="0"/>
            <a:t>至</a:t>
          </a:r>
          <a:r>
            <a:rPr lang="en-US" altLang="zh-CN" dirty="0" smtClean="0"/>
            <a:t>QA</a:t>
          </a:r>
          <a:r>
            <a:rPr lang="zh-CN" altLang="en-US" dirty="0" smtClean="0"/>
            <a:t>运维发布。</a:t>
          </a:r>
          <a:endParaRPr lang="en-US" dirty="0"/>
        </a:p>
      </dgm:t>
    </dgm:pt>
    <dgm:pt modelId="{DFF138A3-BFFC-4889-9740-92BADF8A3679}" type="parTrans" cxnId="{E9EBBE72-980E-43E5-A4B4-96A1C3DAC585}">
      <dgm:prSet/>
      <dgm:spPr/>
      <dgm:t>
        <a:bodyPr/>
        <a:lstStyle/>
        <a:p>
          <a:endParaRPr lang="en-US"/>
        </a:p>
      </dgm:t>
    </dgm:pt>
    <dgm:pt modelId="{C5C77362-5158-43F7-9C8E-2F7B445A130E}" type="sibTrans" cxnId="{E9EBBE72-980E-43E5-A4B4-96A1C3DAC585}">
      <dgm:prSet/>
      <dgm:spPr/>
      <dgm:t>
        <a:bodyPr/>
        <a:lstStyle/>
        <a:p>
          <a:endParaRPr lang="en-US"/>
        </a:p>
      </dgm:t>
    </dgm:pt>
    <dgm:pt modelId="{FCF9A282-6033-4580-9134-2E70656EA396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灰度环境开始第二轮验收测试。</a:t>
          </a:r>
          <a:endParaRPr lang="en-US" dirty="0"/>
        </a:p>
      </dgm:t>
    </dgm:pt>
    <dgm:pt modelId="{8AEC109C-D865-4773-AF0D-785537338FE1}" type="parTrans" cxnId="{F3AB2A11-9783-4E30-8C14-0000D34C1CBA}">
      <dgm:prSet/>
      <dgm:spPr/>
      <dgm:t>
        <a:bodyPr/>
        <a:lstStyle/>
        <a:p>
          <a:endParaRPr lang="en-US"/>
        </a:p>
      </dgm:t>
    </dgm:pt>
    <dgm:pt modelId="{B1271D45-BA69-4466-9D0D-BC83346A7DD7}" type="sibTrans" cxnId="{F3AB2A11-9783-4E30-8C14-0000D34C1CBA}">
      <dgm:prSet/>
      <dgm:spPr/>
      <dgm:t>
        <a:bodyPr/>
        <a:lstStyle/>
        <a:p>
          <a:endParaRPr lang="en-US"/>
        </a:p>
      </dgm:t>
    </dgm:pt>
    <dgm:pt modelId="{3B9D3370-5D61-4DA2-BD35-25202E981E40}" type="pres">
      <dgm:prSet presAssocID="{AB897742-8E44-408D-94E2-79457030EC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1A287-37EB-45C0-A011-76D8C9F310ED}" type="pres">
      <dgm:prSet presAssocID="{AA588AB4-B072-4400-95B6-E52E715ED68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A61EC-9369-4B70-BCA6-FD5BD3FD63BC}" type="pres">
      <dgm:prSet presAssocID="{03641679-9801-4BB3-BF31-A59C0AA34D9B}" presName="sibTrans" presStyleLbl="sibTrans2D1" presStyleIdx="0" presStyleCnt="7"/>
      <dgm:spPr/>
      <dgm:t>
        <a:bodyPr/>
        <a:lstStyle/>
        <a:p>
          <a:endParaRPr lang="en-US"/>
        </a:p>
      </dgm:t>
    </dgm:pt>
    <dgm:pt modelId="{79C3DB61-3C5C-4084-98E3-E184A61939AD}" type="pres">
      <dgm:prSet presAssocID="{03641679-9801-4BB3-BF31-A59C0AA34D9B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E5D8083C-AC26-4779-9818-318E4FB63B03}" type="pres">
      <dgm:prSet presAssocID="{812343B8-C772-4A22-8743-E836B7F7F8F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37CBA-4EC1-4CB6-87BD-D75D76531697}" type="pres">
      <dgm:prSet presAssocID="{76D5F4BB-BC02-4BBF-B973-BF11A24AA3DA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51EB3F73-9A0A-47F5-831D-F09A2A9AE3AC}" type="pres">
      <dgm:prSet presAssocID="{76D5F4BB-BC02-4BBF-B973-BF11A24AA3DA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B488E334-C990-49EE-AA03-F82BFBFF31E9}" type="pres">
      <dgm:prSet presAssocID="{A60F1987-83AE-4619-82E8-013FF4D70B1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93C52-63E2-48D4-A0AF-0049B6FFBB1F}" type="pres">
      <dgm:prSet presAssocID="{1A8B7657-A441-4363-9206-71BD5CB7A3F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00C29DA2-BA8C-4606-A459-80BD7855A5CE}" type="pres">
      <dgm:prSet presAssocID="{1A8B7657-A441-4363-9206-71BD5CB7A3F1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CA39D98E-9196-4D84-8F0B-0793D708BAA0}" type="pres">
      <dgm:prSet presAssocID="{7EA4C8E3-602F-482F-9268-FF3C56EBAB1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D3A0D-04A9-4518-AEB2-B1E0D80AA04B}" type="pres">
      <dgm:prSet presAssocID="{981F4643-89B1-43F6-A3E8-797DA304AE3A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0BB3300C-5FB6-4062-A70D-EF87E6EECB12}" type="pres">
      <dgm:prSet presAssocID="{981F4643-89B1-43F6-A3E8-797DA304AE3A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8AA5D791-8EC2-4EE7-8227-DE5390371FFF}" type="pres">
      <dgm:prSet presAssocID="{E67FF9A9-4D93-4D02-A36E-D35E85FEEC0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6132A-083A-432A-A537-8E059AED99C3}" type="pres">
      <dgm:prSet presAssocID="{CD3577BF-A075-49D8-86AD-18C28818523E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2EB052A7-A5BD-40F9-A1FE-1876297B31B4}" type="pres">
      <dgm:prSet presAssocID="{CD3577BF-A075-49D8-86AD-18C28818523E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8C28E5AE-BDF2-4D88-95E2-D1F35B9CD866}" type="pres">
      <dgm:prSet presAssocID="{DE18AE73-6A39-4B69-B5A6-4A72E0D0717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1B879-8B9C-47A8-AAA3-348CAE489740}" type="pres">
      <dgm:prSet presAssocID="{8769FD24-8674-4C8F-A857-F38DF72AF745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EE1FFF8F-700A-4149-B558-084DE7E2299B}" type="pres">
      <dgm:prSet presAssocID="{8769FD24-8674-4C8F-A857-F38DF72AF745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13BE797B-F50E-4373-98BA-38FB0845F1DA}" type="pres">
      <dgm:prSet presAssocID="{C9E7FC04-C6E6-4AA2-8B83-AA9B8EF27FE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47ECB-FFA4-4630-B4E8-8B30BF991637}" type="pres">
      <dgm:prSet presAssocID="{E0FD01CD-24D0-461B-8632-087EA1081C77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E3FEEC72-DA04-4F84-9631-974D25517CE5}" type="pres">
      <dgm:prSet presAssocID="{E0FD01CD-24D0-461B-8632-087EA1081C77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1B2672A6-6700-47F0-9C20-37BD231E5E9C}" type="pres">
      <dgm:prSet presAssocID="{58D0D7B7-B4CB-4473-90C5-B003860448E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08598B-DFD6-4CFC-BD41-90E0F64BF8BF}" type="presOf" srcId="{6E0750E7-51C4-469D-B03E-04871AF7DF8F}" destId="{8C28E5AE-BDF2-4D88-95E2-D1F35B9CD866}" srcOrd="0" destOrd="1" presId="urn:microsoft.com/office/officeart/2005/8/layout/process5"/>
    <dgm:cxn modelId="{09F36D99-96A4-4FA7-A271-E4097B5305ED}" type="presOf" srcId="{8769FD24-8674-4C8F-A857-F38DF72AF745}" destId="{2AE1B879-8B9C-47A8-AAA3-348CAE489740}" srcOrd="0" destOrd="0" presId="urn:microsoft.com/office/officeart/2005/8/layout/process5"/>
    <dgm:cxn modelId="{73AA0365-BA14-4AF6-82F0-2DF15826DCF7}" srcId="{AB897742-8E44-408D-94E2-79457030EC30}" destId="{DE18AE73-6A39-4B69-B5A6-4A72E0D0717C}" srcOrd="5" destOrd="0" parTransId="{00B32183-C3B7-474B-831A-916FC2E60CD0}" sibTransId="{8769FD24-8674-4C8F-A857-F38DF72AF745}"/>
    <dgm:cxn modelId="{6F21E02E-CD2F-4248-ABD7-F5F45B3D9FDF}" type="presOf" srcId="{E0FD01CD-24D0-461B-8632-087EA1081C77}" destId="{21E47ECB-FFA4-4630-B4E8-8B30BF991637}" srcOrd="0" destOrd="0" presId="urn:microsoft.com/office/officeart/2005/8/layout/process5"/>
    <dgm:cxn modelId="{54E09A81-8ED2-469A-8671-676CF8508D88}" type="presOf" srcId="{E4F04D73-C57E-43A9-BA35-49F3BDD60E54}" destId="{1B2672A6-6700-47F0-9C20-37BD231E5E9C}" srcOrd="0" destOrd="1" presId="urn:microsoft.com/office/officeart/2005/8/layout/process5"/>
    <dgm:cxn modelId="{A27F28DA-AA98-4E42-BDC6-22ADE93EFD6D}" type="presOf" srcId="{E0FD01CD-24D0-461B-8632-087EA1081C77}" destId="{E3FEEC72-DA04-4F84-9631-974D25517CE5}" srcOrd="1" destOrd="0" presId="urn:microsoft.com/office/officeart/2005/8/layout/process5"/>
    <dgm:cxn modelId="{254560B6-6CE4-4227-9DAF-358439BAFDAA}" type="presOf" srcId="{76D5F4BB-BC02-4BBF-B973-BF11A24AA3DA}" destId="{51EB3F73-9A0A-47F5-831D-F09A2A9AE3AC}" srcOrd="1" destOrd="0" presId="urn:microsoft.com/office/officeart/2005/8/layout/process5"/>
    <dgm:cxn modelId="{C23C6AB0-9A04-4CD2-8B24-4F5191F738A4}" type="presOf" srcId="{AA588AB4-B072-4400-95B6-E52E715ED68E}" destId="{9591A287-37EB-45C0-A011-76D8C9F310ED}" srcOrd="0" destOrd="0" presId="urn:microsoft.com/office/officeart/2005/8/layout/process5"/>
    <dgm:cxn modelId="{2D0A7BA8-5D74-4D21-B8D0-2DEFEA30B45B}" type="presOf" srcId="{76D5F4BB-BC02-4BBF-B973-BF11A24AA3DA}" destId="{23C37CBA-4EC1-4CB6-87BD-D75D76531697}" srcOrd="0" destOrd="0" presId="urn:microsoft.com/office/officeart/2005/8/layout/process5"/>
    <dgm:cxn modelId="{75981E9C-C5BA-419F-BA69-8F70086A9C12}" srcId="{AB897742-8E44-408D-94E2-79457030EC30}" destId="{7EA4C8E3-602F-482F-9268-FF3C56EBAB1C}" srcOrd="3" destOrd="0" parTransId="{F8A9D164-3302-4E09-B984-572774D3C53A}" sibTransId="{981F4643-89B1-43F6-A3E8-797DA304AE3A}"/>
    <dgm:cxn modelId="{5F774303-B2B9-46BC-97D7-71E6E8CE29B0}" srcId="{A60F1987-83AE-4619-82E8-013FF4D70B1D}" destId="{3B4B45BF-297A-462C-9720-4F4EF83A879C}" srcOrd="0" destOrd="0" parTransId="{03EFAFA3-55C2-4510-B949-837546B97F70}" sibTransId="{21067E53-A127-42B0-AEC2-678BD194E96B}"/>
    <dgm:cxn modelId="{21077E56-D7AC-4F86-BD88-DA205288ED22}" type="presOf" srcId="{C0D64ABA-8937-41FE-973A-F3631CB55694}" destId="{E5D8083C-AC26-4779-9818-318E4FB63B03}" srcOrd="0" destOrd="1" presId="urn:microsoft.com/office/officeart/2005/8/layout/process5"/>
    <dgm:cxn modelId="{3DF37D70-49BD-4219-8927-988EAC88C56E}" type="presOf" srcId="{981F4643-89B1-43F6-A3E8-797DA304AE3A}" destId="{4A5D3A0D-04A9-4518-AEB2-B1E0D80AA04B}" srcOrd="0" destOrd="0" presId="urn:microsoft.com/office/officeart/2005/8/layout/process5"/>
    <dgm:cxn modelId="{A36B0E53-DE9F-4421-BDB9-0348FD2C01EC}" type="presOf" srcId="{AB897742-8E44-408D-94E2-79457030EC30}" destId="{3B9D3370-5D61-4DA2-BD35-25202E981E40}" srcOrd="0" destOrd="0" presId="urn:microsoft.com/office/officeart/2005/8/layout/process5"/>
    <dgm:cxn modelId="{F62C79F8-08A7-43B0-85BD-4C7B8A3F2B6B}" type="presOf" srcId="{03641679-9801-4BB3-BF31-A59C0AA34D9B}" destId="{79C3DB61-3C5C-4084-98E3-E184A61939AD}" srcOrd="1" destOrd="0" presId="urn:microsoft.com/office/officeart/2005/8/layout/process5"/>
    <dgm:cxn modelId="{8C7B3300-01F1-4B3C-8776-51D9F0EB824A}" srcId="{AB897742-8E44-408D-94E2-79457030EC30}" destId="{58D0D7B7-B4CB-4473-90C5-B003860448E7}" srcOrd="7" destOrd="0" parTransId="{0AF53481-D49E-4357-93A3-B207A019FD2F}" sibTransId="{4AFA068D-4105-4572-BF0F-D16EDA82FEC1}"/>
    <dgm:cxn modelId="{0BD10A27-0F55-47DD-8C12-671E0F23D9AD}" type="presOf" srcId="{CD3577BF-A075-49D8-86AD-18C28818523E}" destId="{7DF6132A-083A-432A-A537-8E059AED99C3}" srcOrd="0" destOrd="0" presId="urn:microsoft.com/office/officeart/2005/8/layout/process5"/>
    <dgm:cxn modelId="{77807812-1584-431D-93F0-D7F553FAB195}" type="presOf" srcId="{7EA4C8E3-602F-482F-9268-FF3C56EBAB1C}" destId="{CA39D98E-9196-4D84-8F0B-0793D708BAA0}" srcOrd="0" destOrd="0" presId="urn:microsoft.com/office/officeart/2005/8/layout/process5"/>
    <dgm:cxn modelId="{7224000A-070E-4490-A3F1-18773A334318}" type="presOf" srcId="{03641679-9801-4BB3-BF31-A59C0AA34D9B}" destId="{AA7A61EC-9369-4B70-BCA6-FD5BD3FD63BC}" srcOrd="0" destOrd="0" presId="urn:microsoft.com/office/officeart/2005/8/layout/process5"/>
    <dgm:cxn modelId="{076732CD-C334-4BD8-B3FC-3643E72FDD1C}" type="presOf" srcId="{FCF9A282-6033-4580-9134-2E70656EA396}" destId="{CA39D98E-9196-4D84-8F0B-0793D708BAA0}" srcOrd="0" destOrd="2" presId="urn:microsoft.com/office/officeart/2005/8/layout/process5"/>
    <dgm:cxn modelId="{776EA089-488E-40A6-8288-9504B498B0C8}" srcId="{AB897742-8E44-408D-94E2-79457030EC30}" destId="{C9E7FC04-C6E6-4AA2-8B83-AA9B8EF27FE5}" srcOrd="6" destOrd="0" parTransId="{049C713E-30D6-4330-BD3F-C1268FFD7C9B}" sibTransId="{E0FD01CD-24D0-461B-8632-087EA1081C77}"/>
    <dgm:cxn modelId="{99E20C6F-695C-4743-A0B2-CE3E01C52640}" type="presOf" srcId="{981F4643-89B1-43F6-A3E8-797DA304AE3A}" destId="{0BB3300C-5FB6-4062-A70D-EF87E6EECB12}" srcOrd="1" destOrd="0" presId="urn:microsoft.com/office/officeart/2005/8/layout/process5"/>
    <dgm:cxn modelId="{D400F14E-90D1-4E0C-9C9E-8EE16944A850}" type="presOf" srcId="{C9E7FC04-C6E6-4AA2-8B83-AA9B8EF27FE5}" destId="{13BE797B-F50E-4373-98BA-38FB0845F1DA}" srcOrd="0" destOrd="0" presId="urn:microsoft.com/office/officeart/2005/8/layout/process5"/>
    <dgm:cxn modelId="{6F9B8665-DB6D-47D0-A8AE-D7A5B4E1678D}" type="presOf" srcId="{E67FF9A9-4D93-4D02-A36E-D35E85FEEC0B}" destId="{8AA5D791-8EC2-4EE7-8227-DE5390371FFF}" srcOrd="0" destOrd="0" presId="urn:microsoft.com/office/officeart/2005/8/layout/process5"/>
    <dgm:cxn modelId="{897F277C-9722-4B88-AC89-477C7136C115}" srcId="{58D0D7B7-B4CB-4473-90C5-B003860448E7}" destId="{E4F04D73-C57E-43A9-BA35-49F3BDD60E54}" srcOrd="0" destOrd="0" parTransId="{68732F76-9CFC-4FA6-8115-D3282F26CFD0}" sibTransId="{2B36D341-349A-437F-BD76-732DB850EA60}"/>
    <dgm:cxn modelId="{8C598676-D866-40A9-BB72-7085D5C8DB54}" type="presOf" srcId="{EA868FF2-0ACE-4718-8473-B7961F8B9AB5}" destId="{E5D8083C-AC26-4779-9818-318E4FB63B03}" srcOrd="0" destOrd="2" presId="urn:microsoft.com/office/officeart/2005/8/layout/process5"/>
    <dgm:cxn modelId="{A99604A8-A4EE-4E58-B3BF-55F6AB223841}" type="presOf" srcId="{58D0D7B7-B4CB-4473-90C5-B003860448E7}" destId="{1B2672A6-6700-47F0-9C20-37BD231E5E9C}" srcOrd="0" destOrd="0" presId="urn:microsoft.com/office/officeart/2005/8/layout/process5"/>
    <dgm:cxn modelId="{D84D9341-63AC-436A-82F8-EAE59F25E046}" srcId="{7EA4C8E3-602F-482F-9268-FF3C56EBAB1C}" destId="{E2637038-04AA-4962-97ED-AF350274B850}" srcOrd="0" destOrd="0" parTransId="{8653DA27-6FCF-4915-85AD-106CFEFA5B7A}" sibTransId="{A2C45667-AB61-48FD-93EA-CBDF362B23D8}"/>
    <dgm:cxn modelId="{5F52BEDF-8A81-4526-AAE0-4FCBA486FF9B}" type="presOf" srcId="{DE18AE73-6A39-4B69-B5A6-4A72E0D0717C}" destId="{8C28E5AE-BDF2-4D88-95E2-D1F35B9CD866}" srcOrd="0" destOrd="0" presId="urn:microsoft.com/office/officeart/2005/8/layout/process5"/>
    <dgm:cxn modelId="{CA0135EE-E7B8-4DBC-B22E-1781BAC8409E}" type="presOf" srcId="{3B4B45BF-297A-462C-9720-4F4EF83A879C}" destId="{B488E334-C990-49EE-AA03-F82BFBFF31E9}" srcOrd="0" destOrd="1" presId="urn:microsoft.com/office/officeart/2005/8/layout/process5"/>
    <dgm:cxn modelId="{B6C543B8-A069-4347-9577-2DDC73647532}" type="presOf" srcId="{0EE96DBE-1BE3-4302-AAFD-2952F97978DD}" destId="{9591A287-37EB-45C0-A011-76D8C9F310ED}" srcOrd="0" destOrd="1" presId="urn:microsoft.com/office/officeart/2005/8/layout/process5"/>
    <dgm:cxn modelId="{6098CC13-202D-4408-A171-22C410703B71}" srcId="{AB897742-8E44-408D-94E2-79457030EC30}" destId="{A60F1987-83AE-4619-82E8-013FF4D70B1D}" srcOrd="2" destOrd="0" parTransId="{E22B73FF-4CC5-4FB3-B4CB-81EA650144DD}" sibTransId="{1A8B7657-A441-4363-9206-71BD5CB7A3F1}"/>
    <dgm:cxn modelId="{94204F15-D9B7-4F90-B057-F37BF32DBF8C}" type="presOf" srcId="{8769FD24-8674-4C8F-A857-F38DF72AF745}" destId="{EE1FFF8F-700A-4149-B558-084DE7E2299B}" srcOrd="1" destOrd="0" presId="urn:microsoft.com/office/officeart/2005/8/layout/process5"/>
    <dgm:cxn modelId="{8D698BDC-DDF2-4B6F-A8A3-B153408F904F}" srcId="{AB897742-8E44-408D-94E2-79457030EC30}" destId="{E67FF9A9-4D93-4D02-A36E-D35E85FEEC0B}" srcOrd="4" destOrd="0" parTransId="{345A0A66-DF03-4677-B369-524593922DD0}" sibTransId="{CD3577BF-A075-49D8-86AD-18C28818523E}"/>
    <dgm:cxn modelId="{E9EBBE72-980E-43E5-A4B4-96A1C3DAC585}" srcId="{812343B8-C772-4A22-8743-E836B7F7F8FD}" destId="{EA868FF2-0ACE-4718-8473-B7961F8B9AB5}" srcOrd="1" destOrd="0" parTransId="{DFF138A3-BFFC-4889-9740-92BADF8A3679}" sibTransId="{C5C77362-5158-43F7-9C8E-2F7B445A130E}"/>
    <dgm:cxn modelId="{F3AB2A11-9783-4E30-8C14-0000D34C1CBA}" srcId="{7EA4C8E3-602F-482F-9268-FF3C56EBAB1C}" destId="{FCF9A282-6033-4580-9134-2E70656EA396}" srcOrd="1" destOrd="0" parTransId="{8AEC109C-D865-4773-AF0D-785537338FE1}" sibTransId="{B1271D45-BA69-4466-9D0D-BC83346A7DD7}"/>
    <dgm:cxn modelId="{FCDE89FF-4257-431B-B909-822BA6344879}" type="presOf" srcId="{1A8B7657-A441-4363-9206-71BD5CB7A3F1}" destId="{5C893C52-63E2-48D4-A0AF-0049B6FFBB1F}" srcOrd="0" destOrd="0" presId="urn:microsoft.com/office/officeart/2005/8/layout/process5"/>
    <dgm:cxn modelId="{0F21339D-EF02-4AEF-8D4C-FF760D3E8B5E}" type="presOf" srcId="{3AA581E5-4877-466C-87FA-3DF3B7AC3E90}" destId="{13BE797B-F50E-4373-98BA-38FB0845F1DA}" srcOrd="0" destOrd="1" presId="urn:microsoft.com/office/officeart/2005/8/layout/process5"/>
    <dgm:cxn modelId="{844F133D-1454-4C4B-97DC-511868AD9137}" type="presOf" srcId="{812343B8-C772-4A22-8743-E836B7F7F8FD}" destId="{E5D8083C-AC26-4779-9818-318E4FB63B03}" srcOrd="0" destOrd="0" presId="urn:microsoft.com/office/officeart/2005/8/layout/process5"/>
    <dgm:cxn modelId="{18AA27CD-E2AD-4E9F-9401-E95E4C56CCAC}" srcId="{C9E7FC04-C6E6-4AA2-8B83-AA9B8EF27FE5}" destId="{3AA581E5-4877-466C-87FA-3DF3B7AC3E90}" srcOrd="0" destOrd="0" parTransId="{9DE9CB10-CEEB-44BB-A2D7-A9862D7758DE}" sibTransId="{B18995D2-A062-40E5-B782-0FB8E83FD9A8}"/>
    <dgm:cxn modelId="{6BFD19D7-9505-4DC7-A488-383588252207}" srcId="{E67FF9A9-4D93-4D02-A36E-D35E85FEEC0B}" destId="{8F7F27AC-2CD9-4C1E-82A3-6F244B147FD1}" srcOrd="0" destOrd="0" parTransId="{3488ECE0-655A-410A-AE53-F04EF96AA614}" sibTransId="{87CCD420-BDCF-4B57-A0B9-28B570256293}"/>
    <dgm:cxn modelId="{FE50A836-3695-4237-963F-A3DA6DA63F57}" srcId="{812343B8-C772-4A22-8743-E836B7F7F8FD}" destId="{C0D64ABA-8937-41FE-973A-F3631CB55694}" srcOrd="0" destOrd="0" parTransId="{62024EBE-9B61-4DBB-8B0A-E75A9E4B0EF2}" sibTransId="{7F7F69CD-F39D-43F9-B786-2FC09C39B3B0}"/>
    <dgm:cxn modelId="{43C657C8-C2AD-4E5E-BABC-F3E8DB5119D0}" srcId="{AA588AB4-B072-4400-95B6-E52E715ED68E}" destId="{0EE96DBE-1BE3-4302-AAFD-2952F97978DD}" srcOrd="0" destOrd="0" parTransId="{E5B6BB4A-F04B-4B94-A36D-AF00663C9F5D}" sibTransId="{082D8261-49F5-4BBF-82DF-5025AA49FC06}"/>
    <dgm:cxn modelId="{A7EA542F-F485-4B26-B872-1F886DD7CD2B}" type="presOf" srcId="{CD3577BF-A075-49D8-86AD-18C28818523E}" destId="{2EB052A7-A5BD-40F9-A1FE-1876297B31B4}" srcOrd="1" destOrd="0" presId="urn:microsoft.com/office/officeart/2005/8/layout/process5"/>
    <dgm:cxn modelId="{7F5CF04B-0D75-445A-B1EB-7EB58E92B255}" srcId="{AB897742-8E44-408D-94E2-79457030EC30}" destId="{812343B8-C772-4A22-8743-E836B7F7F8FD}" srcOrd="1" destOrd="0" parTransId="{DA83199F-201E-4F64-8DC2-35E27F2AD80E}" sibTransId="{76D5F4BB-BC02-4BBF-B973-BF11A24AA3DA}"/>
    <dgm:cxn modelId="{DEC79DED-F44F-4E72-8ACF-D056AA171CD0}" type="presOf" srcId="{1A8B7657-A441-4363-9206-71BD5CB7A3F1}" destId="{00C29DA2-BA8C-4606-A459-80BD7855A5CE}" srcOrd="1" destOrd="0" presId="urn:microsoft.com/office/officeart/2005/8/layout/process5"/>
    <dgm:cxn modelId="{6486F6DE-910B-4328-8EC9-49CCD26189BA}" srcId="{DE18AE73-6A39-4B69-B5A6-4A72E0D0717C}" destId="{6E0750E7-51C4-469D-B03E-04871AF7DF8F}" srcOrd="0" destOrd="0" parTransId="{6E37D0C0-99CC-4C37-9452-5E0D3542061F}" sibTransId="{DEC5D55C-9F53-478B-BE36-D68DCD1C15FF}"/>
    <dgm:cxn modelId="{A1E41041-6E81-4D83-A393-8A997FC15E58}" type="presOf" srcId="{A60F1987-83AE-4619-82E8-013FF4D70B1D}" destId="{B488E334-C990-49EE-AA03-F82BFBFF31E9}" srcOrd="0" destOrd="0" presId="urn:microsoft.com/office/officeart/2005/8/layout/process5"/>
    <dgm:cxn modelId="{E84C7546-4CD7-47D4-A705-728500D3F01A}" type="presOf" srcId="{8F7F27AC-2CD9-4C1E-82A3-6F244B147FD1}" destId="{8AA5D791-8EC2-4EE7-8227-DE5390371FFF}" srcOrd="0" destOrd="1" presId="urn:microsoft.com/office/officeart/2005/8/layout/process5"/>
    <dgm:cxn modelId="{7CC660D8-4CEC-42C2-8A71-DE90791CB921}" type="presOf" srcId="{E2637038-04AA-4962-97ED-AF350274B850}" destId="{CA39D98E-9196-4D84-8F0B-0793D708BAA0}" srcOrd="0" destOrd="1" presId="urn:microsoft.com/office/officeart/2005/8/layout/process5"/>
    <dgm:cxn modelId="{96FE4EEB-80F6-4284-87DA-09E27437BF4F}" srcId="{AB897742-8E44-408D-94E2-79457030EC30}" destId="{AA588AB4-B072-4400-95B6-E52E715ED68E}" srcOrd="0" destOrd="0" parTransId="{DB3D0DFE-358E-4BFD-AECF-CF733A7212D7}" sibTransId="{03641679-9801-4BB3-BF31-A59C0AA34D9B}"/>
    <dgm:cxn modelId="{17A21C12-40FE-4F90-BBD3-33C2AA548B15}" type="presParOf" srcId="{3B9D3370-5D61-4DA2-BD35-25202E981E40}" destId="{9591A287-37EB-45C0-A011-76D8C9F310ED}" srcOrd="0" destOrd="0" presId="urn:microsoft.com/office/officeart/2005/8/layout/process5"/>
    <dgm:cxn modelId="{D4ACA0D9-D7D9-45A4-9AF1-EA3E74CE92A3}" type="presParOf" srcId="{3B9D3370-5D61-4DA2-BD35-25202E981E40}" destId="{AA7A61EC-9369-4B70-BCA6-FD5BD3FD63BC}" srcOrd="1" destOrd="0" presId="urn:microsoft.com/office/officeart/2005/8/layout/process5"/>
    <dgm:cxn modelId="{F56FAA29-8EAE-4BB9-A292-892479422CE0}" type="presParOf" srcId="{AA7A61EC-9369-4B70-BCA6-FD5BD3FD63BC}" destId="{79C3DB61-3C5C-4084-98E3-E184A61939AD}" srcOrd="0" destOrd="0" presId="urn:microsoft.com/office/officeart/2005/8/layout/process5"/>
    <dgm:cxn modelId="{B25ADA06-EAC4-487C-BA7E-149242BC93DF}" type="presParOf" srcId="{3B9D3370-5D61-4DA2-BD35-25202E981E40}" destId="{E5D8083C-AC26-4779-9818-318E4FB63B03}" srcOrd="2" destOrd="0" presId="urn:microsoft.com/office/officeart/2005/8/layout/process5"/>
    <dgm:cxn modelId="{0FCBD716-A112-4E8A-B3F6-DA095A1AC4C8}" type="presParOf" srcId="{3B9D3370-5D61-4DA2-BD35-25202E981E40}" destId="{23C37CBA-4EC1-4CB6-87BD-D75D76531697}" srcOrd="3" destOrd="0" presId="urn:microsoft.com/office/officeart/2005/8/layout/process5"/>
    <dgm:cxn modelId="{AA1B6BB9-1C36-46AF-92F6-31710B89EC20}" type="presParOf" srcId="{23C37CBA-4EC1-4CB6-87BD-D75D76531697}" destId="{51EB3F73-9A0A-47F5-831D-F09A2A9AE3AC}" srcOrd="0" destOrd="0" presId="urn:microsoft.com/office/officeart/2005/8/layout/process5"/>
    <dgm:cxn modelId="{2826B00C-FDEF-4FD7-B93A-AE0F1052EB32}" type="presParOf" srcId="{3B9D3370-5D61-4DA2-BD35-25202E981E40}" destId="{B488E334-C990-49EE-AA03-F82BFBFF31E9}" srcOrd="4" destOrd="0" presId="urn:microsoft.com/office/officeart/2005/8/layout/process5"/>
    <dgm:cxn modelId="{C7BA0DED-8A7C-4E53-988A-597F71C90962}" type="presParOf" srcId="{3B9D3370-5D61-4DA2-BD35-25202E981E40}" destId="{5C893C52-63E2-48D4-A0AF-0049B6FFBB1F}" srcOrd="5" destOrd="0" presId="urn:microsoft.com/office/officeart/2005/8/layout/process5"/>
    <dgm:cxn modelId="{E2A1F943-217F-4C88-AB0D-039E2C42E9F2}" type="presParOf" srcId="{5C893C52-63E2-48D4-A0AF-0049B6FFBB1F}" destId="{00C29DA2-BA8C-4606-A459-80BD7855A5CE}" srcOrd="0" destOrd="0" presId="urn:microsoft.com/office/officeart/2005/8/layout/process5"/>
    <dgm:cxn modelId="{7DB70335-1943-4278-8D2F-F860DAE833C4}" type="presParOf" srcId="{3B9D3370-5D61-4DA2-BD35-25202E981E40}" destId="{CA39D98E-9196-4D84-8F0B-0793D708BAA0}" srcOrd="6" destOrd="0" presId="urn:microsoft.com/office/officeart/2005/8/layout/process5"/>
    <dgm:cxn modelId="{A25F637C-835C-46DF-99DF-8CC441E43777}" type="presParOf" srcId="{3B9D3370-5D61-4DA2-BD35-25202E981E40}" destId="{4A5D3A0D-04A9-4518-AEB2-B1E0D80AA04B}" srcOrd="7" destOrd="0" presId="urn:microsoft.com/office/officeart/2005/8/layout/process5"/>
    <dgm:cxn modelId="{EBAA86EF-597D-4AFB-8279-5F0FBB4BC0A5}" type="presParOf" srcId="{4A5D3A0D-04A9-4518-AEB2-B1E0D80AA04B}" destId="{0BB3300C-5FB6-4062-A70D-EF87E6EECB12}" srcOrd="0" destOrd="0" presId="urn:microsoft.com/office/officeart/2005/8/layout/process5"/>
    <dgm:cxn modelId="{87B67C54-60CF-42DF-83B0-6F3D4EFE2B0F}" type="presParOf" srcId="{3B9D3370-5D61-4DA2-BD35-25202E981E40}" destId="{8AA5D791-8EC2-4EE7-8227-DE5390371FFF}" srcOrd="8" destOrd="0" presId="urn:microsoft.com/office/officeart/2005/8/layout/process5"/>
    <dgm:cxn modelId="{44EC7DE9-3D27-4E48-99C0-FABD3AC41FD2}" type="presParOf" srcId="{3B9D3370-5D61-4DA2-BD35-25202E981E40}" destId="{7DF6132A-083A-432A-A537-8E059AED99C3}" srcOrd="9" destOrd="0" presId="urn:microsoft.com/office/officeart/2005/8/layout/process5"/>
    <dgm:cxn modelId="{630C8385-2D2B-4FB1-B576-FFAE3907F773}" type="presParOf" srcId="{7DF6132A-083A-432A-A537-8E059AED99C3}" destId="{2EB052A7-A5BD-40F9-A1FE-1876297B31B4}" srcOrd="0" destOrd="0" presId="urn:microsoft.com/office/officeart/2005/8/layout/process5"/>
    <dgm:cxn modelId="{D4058211-F8CC-42E4-921F-9280B8AD00D5}" type="presParOf" srcId="{3B9D3370-5D61-4DA2-BD35-25202E981E40}" destId="{8C28E5AE-BDF2-4D88-95E2-D1F35B9CD866}" srcOrd="10" destOrd="0" presId="urn:microsoft.com/office/officeart/2005/8/layout/process5"/>
    <dgm:cxn modelId="{2B07A40D-6A3E-4312-B018-ACA3F7A69656}" type="presParOf" srcId="{3B9D3370-5D61-4DA2-BD35-25202E981E40}" destId="{2AE1B879-8B9C-47A8-AAA3-348CAE489740}" srcOrd="11" destOrd="0" presId="urn:microsoft.com/office/officeart/2005/8/layout/process5"/>
    <dgm:cxn modelId="{8C919EDD-0112-47D2-80A5-AD267FCB0174}" type="presParOf" srcId="{2AE1B879-8B9C-47A8-AAA3-348CAE489740}" destId="{EE1FFF8F-700A-4149-B558-084DE7E2299B}" srcOrd="0" destOrd="0" presId="urn:microsoft.com/office/officeart/2005/8/layout/process5"/>
    <dgm:cxn modelId="{574197B3-9028-4D92-B4F2-57FAED803311}" type="presParOf" srcId="{3B9D3370-5D61-4DA2-BD35-25202E981E40}" destId="{13BE797B-F50E-4373-98BA-38FB0845F1DA}" srcOrd="12" destOrd="0" presId="urn:microsoft.com/office/officeart/2005/8/layout/process5"/>
    <dgm:cxn modelId="{A14C3792-8C6B-4789-82AE-95077BB6C8F1}" type="presParOf" srcId="{3B9D3370-5D61-4DA2-BD35-25202E981E40}" destId="{21E47ECB-FFA4-4630-B4E8-8B30BF991637}" srcOrd="13" destOrd="0" presId="urn:microsoft.com/office/officeart/2005/8/layout/process5"/>
    <dgm:cxn modelId="{9692C828-CBB3-4A59-B1BD-A32BF89A9298}" type="presParOf" srcId="{21E47ECB-FFA4-4630-B4E8-8B30BF991637}" destId="{E3FEEC72-DA04-4F84-9631-974D25517CE5}" srcOrd="0" destOrd="0" presId="urn:microsoft.com/office/officeart/2005/8/layout/process5"/>
    <dgm:cxn modelId="{65E9BA2F-3228-4658-A651-83830AD2CED9}" type="presParOf" srcId="{3B9D3370-5D61-4DA2-BD35-25202E981E40}" destId="{1B2672A6-6700-47F0-9C20-37BD231E5E9C}" srcOrd="14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97742-8E44-408D-94E2-79457030EC30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4C8E3-602F-482F-9268-FF3C56EBAB1C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Hotfix</a:t>
          </a:r>
          <a:r>
            <a:rPr lang="zh-CN" altLang="en-US" dirty="0" smtClean="0"/>
            <a:t>分支拉取</a:t>
          </a:r>
          <a:endParaRPr lang="en-US" dirty="0"/>
        </a:p>
      </dgm:t>
    </dgm:pt>
    <dgm:pt modelId="{F8A9D164-3302-4E09-B984-572774D3C53A}" type="parTrans" cxnId="{75981E9C-C5BA-419F-BA69-8F70086A9C12}">
      <dgm:prSet/>
      <dgm:spPr/>
      <dgm:t>
        <a:bodyPr/>
        <a:lstStyle/>
        <a:p>
          <a:endParaRPr lang="en-US"/>
        </a:p>
      </dgm:t>
    </dgm:pt>
    <dgm:pt modelId="{981F4643-89B1-43F6-A3E8-797DA304AE3A}" type="sibTrans" cxnId="{75981E9C-C5BA-419F-BA69-8F70086A9C12}">
      <dgm:prSet/>
      <dgm:spPr/>
      <dgm:t>
        <a:bodyPr/>
        <a:lstStyle/>
        <a:p>
          <a:endParaRPr lang="en-US"/>
        </a:p>
      </dgm:t>
    </dgm:pt>
    <dgm:pt modelId="{E2637038-04AA-4962-97ED-AF350274B850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/>
            <a:t>Eureka</a:t>
          </a:r>
          <a:r>
            <a:rPr lang="zh-CN" altLang="en-US" dirty="0" smtClean="0"/>
            <a:t>中确认版本号拉取对应</a:t>
          </a:r>
          <a:r>
            <a:rPr lang="en-US" altLang="zh-CN" dirty="0" smtClean="0"/>
            <a:t>hotfix</a:t>
          </a:r>
          <a:r>
            <a:rPr lang="zh-CN" altLang="en-US" dirty="0" smtClean="0"/>
            <a:t>分支，进行代码修复。</a:t>
          </a:r>
          <a:endParaRPr lang="en-US" dirty="0"/>
        </a:p>
      </dgm:t>
    </dgm:pt>
    <dgm:pt modelId="{8653DA27-6FCF-4915-85AD-106CFEFA5B7A}" type="parTrans" cxnId="{D84D9341-63AC-436A-82F8-EAE59F25E046}">
      <dgm:prSet/>
      <dgm:spPr/>
      <dgm:t>
        <a:bodyPr/>
        <a:lstStyle/>
        <a:p>
          <a:endParaRPr lang="en-US"/>
        </a:p>
      </dgm:t>
    </dgm:pt>
    <dgm:pt modelId="{A2C45667-AB61-48FD-93EA-CBDF362B23D8}" type="sibTrans" cxnId="{D84D9341-63AC-436A-82F8-EAE59F25E046}">
      <dgm:prSet/>
      <dgm:spPr/>
      <dgm:t>
        <a:bodyPr/>
        <a:lstStyle/>
        <a:p>
          <a:endParaRPr lang="en-US"/>
        </a:p>
      </dgm:t>
    </dgm:pt>
    <dgm:pt modelId="{6E0750E7-51C4-469D-B03E-04871AF7DF8F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代码修复好之后申请发布</a:t>
          </a:r>
          <a:r>
            <a:rPr lang="en-US" altLang="zh-CN" dirty="0" smtClean="0"/>
            <a:t>QA</a:t>
          </a:r>
          <a:r>
            <a:rPr lang="zh-CN" altLang="en-US" dirty="0" smtClean="0"/>
            <a:t>环境，并通知</a:t>
          </a:r>
          <a:r>
            <a:rPr lang="en-US" altLang="zh-CN" dirty="0" smtClean="0"/>
            <a:t>QA</a:t>
          </a:r>
          <a:r>
            <a:rPr lang="zh-CN" altLang="en-US" dirty="0" smtClean="0"/>
            <a:t>人员测试</a:t>
          </a:r>
          <a:endParaRPr lang="en-US" dirty="0"/>
        </a:p>
      </dgm:t>
    </dgm:pt>
    <dgm:pt modelId="{6E37D0C0-99CC-4C37-9452-5E0D3542061F}" type="parTrans" cxnId="{6486F6DE-910B-4328-8EC9-49CCD26189BA}">
      <dgm:prSet/>
      <dgm:spPr/>
      <dgm:t>
        <a:bodyPr/>
        <a:lstStyle/>
        <a:p>
          <a:endParaRPr lang="en-US"/>
        </a:p>
      </dgm:t>
    </dgm:pt>
    <dgm:pt modelId="{DEC5D55C-9F53-478B-BE36-D68DCD1C15FF}" type="sibTrans" cxnId="{6486F6DE-910B-4328-8EC9-49CCD26189BA}">
      <dgm:prSet/>
      <dgm:spPr/>
      <dgm:t>
        <a:bodyPr/>
        <a:lstStyle/>
        <a:p>
          <a:endParaRPr lang="en-US"/>
        </a:p>
      </dgm:t>
    </dgm:pt>
    <dgm:pt modelId="{E67FF9A9-4D93-4D02-A36E-D35E85FEEC0B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灰度环境发布</a:t>
          </a:r>
          <a:endParaRPr lang="en-US" dirty="0"/>
        </a:p>
      </dgm:t>
    </dgm:pt>
    <dgm:pt modelId="{345A0A66-DF03-4677-B369-524593922DD0}" type="parTrans" cxnId="{8D698BDC-DDF2-4B6F-A8A3-B153408F904F}">
      <dgm:prSet/>
      <dgm:spPr/>
      <dgm:t>
        <a:bodyPr/>
        <a:lstStyle/>
        <a:p>
          <a:endParaRPr lang="en-US"/>
        </a:p>
      </dgm:t>
    </dgm:pt>
    <dgm:pt modelId="{CD3577BF-A075-49D8-86AD-18C28818523E}" type="sibTrans" cxnId="{8D698BDC-DDF2-4B6F-A8A3-B153408F904F}">
      <dgm:prSet/>
      <dgm:spPr/>
      <dgm:t>
        <a:bodyPr/>
        <a:lstStyle/>
        <a:p>
          <a:endParaRPr lang="en-US"/>
        </a:p>
      </dgm:t>
    </dgm:pt>
    <dgm:pt modelId="{C9E7FC04-C6E6-4AA2-8B83-AA9B8EF27FE5}">
      <dgm:prSet phldrT="[Text]"/>
      <dgm:spPr/>
      <dgm:t>
        <a:bodyPr/>
        <a:lstStyle/>
        <a:p>
          <a:r>
            <a:rPr lang="zh-CN" altLang="en-US" dirty="0" smtClean="0"/>
            <a:t>灾备环境</a:t>
          </a:r>
          <a:endParaRPr lang="en-US" dirty="0"/>
        </a:p>
      </dgm:t>
    </dgm:pt>
    <dgm:pt modelId="{049C713E-30D6-4330-BD3F-C1268FFD7C9B}" type="parTrans" cxnId="{776EA089-488E-40A6-8288-9504B498B0C8}">
      <dgm:prSet/>
      <dgm:spPr/>
      <dgm:t>
        <a:bodyPr/>
        <a:lstStyle/>
        <a:p>
          <a:endParaRPr lang="en-US"/>
        </a:p>
      </dgm:t>
    </dgm:pt>
    <dgm:pt modelId="{E0FD01CD-24D0-461B-8632-087EA1081C77}" type="sibTrans" cxnId="{776EA089-488E-40A6-8288-9504B498B0C8}">
      <dgm:prSet/>
      <dgm:spPr/>
      <dgm:t>
        <a:bodyPr/>
        <a:lstStyle/>
        <a:p>
          <a:endParaRPr lang="en-US"/>
        </a:p>
      </dgm:t>
    </dgm:pt>
    <dgm:pt modelId="{3AA581E5-4877-466C-87FA-3DF3B7AC3E90}">
      <dgm:prSet/>
      <dgm:spPr/>
      <dgm:t>
        <a:bodyPr/>
        <a:lstStyle/>
        <a:p>
          <a:r>
            <a:rPr lang="zh-CN" altLang="en-US" dirty="0" smtClean="0"/>
            <a:t>生产环境运行一周后没问题会拉平灰备</a:t>
          </a:r>
          <a:endParaRPr lang="en-US" dirty="0"/>
        </a:p>
      </dgm:t>
    </dgm:pt>
    <dgm:pt modelId="{9DE9CB10-CEEB-44BB-A2D7-A9862D7758DE}" type="parTrans" cxnId="{18AA27CD-E2AD-4E9F-9401-E95E4C56CCAC}">
      <dgm:prSet/>
      <dgm:spPr/>
      <dgm:t>
        <a:bodyPr/>
        <a:lstStyle/>
        <a:p>
          <a:endParaRPr lang="en-US"/>
        </a:p>
      </dgm:t>
    </dgm:pt>
    <dgm:pt modelId="{B18995D2-A062-40E5-B782-0FB8E83FD9A8}" type="sibTrans" cxnId="{18AA27CD-E2AD-4E9F-9401-E95E4C56CCAC}">
      <dgm:prSet/>
      <dgm:spPr/>
      <dgm:t>
        <a:bodyPr/>
        <a:lstStyle/>
        <a:p>
          <a:endParaRPr lang="en-US"/>
        </a:p>
      </dgm:t>
    </dgm:pt>
    <dgm:pt modelId="{58D0D7B7-B4CB-4473-90C5-B003860448E7}">
      <dgm:prSet/>
      <dgm:spPr/>
      <dgm:t>
        <a:bodyPr/>
        <a:lstStyle/>
        <a:p>
          <a:r>
            <a:rPr lang="zh-CN" altLang="en-US" dirty="0" smtClean="0"/>
            <a:t>版本结束</a:t>
          </a:r>
          <a:endParaRPr lang="en-US" dirty="0"/>
        </a:p>
      </dgm:t>
    </dgm:pt>
    <dgm:pt modelId="{0AF53481-D49E-4357-93A3-B207A019FD2F}" type="parTrans" cxnId="{8C7B3300-01F1-4B3C-8776-51D9F0EB824A}">
      <dgm:prSet/>
      <dgm:spPr/>
      <dgm:t>
        <a:bodyPr/>
        <a:lstStyle/>
        <a:p>
          <a:endParaRPr lang="en-US"/>
        </a:p>
      </dgm:t>
    </dgm:pt>
    <dgm:pt modelId="{4AFA068D-4105-4572-BF0F-D16EDA82FEC1}" type="sibTrans" cxnId="{8C7B3300-01F1-4B3C-8776-51D9F0EB824A}">
      <dgm:prSet/>
      <dgm:spPr/>
      <dgm:t>
        <a:bodyPr/>
        <a:lstStyle/>
        <a:p>
          <a:endParaRPr lang="en-US"/>
        </a:p>
      </dgm:t>
    </dgm:pt>
    <dgm:pt modelId="{DE18AE73-6A39-4B69-B5A6-4A72E0D0717C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QA</a:t>
          </a:r>
          <a:r>
            <a:rPr lang="zh-CN" altLang="en-US" dirty="0" smtClean="0"/>
            <a:t>环境发布</a:t>
          </a:r>
          <a:endParaRPr lang="en-US" dirty="0"/>
        </a:p>
      </dgm:t>
    </dgm:pt>
    <dgm:pt modelId="{8769FD24-8674-4C8F-A857-F38DF72AF745}" type="sibTrans" cxnId="{73AA0365-BA14-4AF6-82F0-2DF15826DCF7}">
      <dgm:prSet/>
      <dgm:spPr/>
      <dgm:t>
        <a:bodyPr/>
        <a:lstStyle/>
        <a:p>
          <a:endParaRPr lang="en-US"/>
        </a:p>
      </dgm:t>
    </dgm:pt>
    <dgm:pt modelId="{00B32183-C3B7-474B-831A-916FC2E60CD0}" type="parTrans" cxnId="{73AA0365-BA14-4AF6-82F0-2DF15826DCF7}">
      <dgm:prSet/>
      <dgm:spPr/>
      <dgm:t>
        <a:bodyPr/>
        <a:lstStyle/>
        <a:p>
          <a:endParaRPr lang="en-US"/>
        </a:p>
      </dgm:t>
    </dgm:pt>
    <dgm:pt modelId="{8F7F27AC-2CD9-4C1E-82A3-6F244B147FD1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QA</a:t>
          </a:r>
          <a:r>
            <a:rPr lang="zh-CN" altLang="en-US" dirty="0" smtClean="0"/>
            <a:t>测试完成后需要测试人员备注通过，并提交运维发布灰度。</a:t>
          </a:r>
          <a:endParaRPr lang="en-US" dirty="0"/>
        </a:p>
      </dgm:t>
    </dgm:pt>
    <dgm:pt modelId="{87CCD420-BDCF-4B57-A0B9-28B570256293}" type="sibTrans" cxnId="{6BFD19D7-9505-4DC7-A488-383588252207}">
      <dgm:prSet/>
      <dgm:spPr/>
      <dgm:t>
        <a:bodyPr/>
        <a:lstStyle/>
        <a:p>
          <a:endParaRPr lang="en-US"/>
        </a:p>
      </dgm:t>
    </dgm:pt>
    <dgm:pt modelId="{3488ECE0-655A-410A-AE53-F04EF96AA614}" type="parTrans" cxnId="{6BFD19D7-9505-4DC7-A488-383588252207}">
      <dgm:prSet/>
      <dgm:spPr/>
      <dgm:t>
        <a:bodyPr/>
        <a:lstStyle/>
        <a:p>
          <a:endParaRPr lang="en-US"/>
        </a:p>
      </dgm:t>
    </dgm:pt>
    <dgm:pt modelId="{E4F04D73-C57E-43A9-BA35-49F3BDD60E54}">
      <dgm:prSet/>
      <dgm:spPr/>
      <dgm:t>
        <a:bodyPr/>
        <a:lstStyle/>
        <a:p>
          <a:r>
            <a:rPr lang="zh-CN" altLang="en-US" dirty="0" smtClean="0"/>
            <a:t>整个紧急发布程结束。</a:t>
          </a:r>
          <a:endParaRPr lang="en-US" dirty="0"/>
        </a:p>
      </dgm:t>
    </dgm:pt>
    <dgm:pt modelId="{2B36D341-349A-437F-BD76-732DB850EA60}" type="sibTrans" cxnId="{897F277C-9722-4B88-AC89-477C7136C115}">
      <dgm:prSet/>
      <dgm:spPr/>
      <dgm:t>
        <a:bodyPr/>
        <a:lstStyle/>
        <a:p>
          <a:endParaRPr lang="en-US"/>
        </a:p>
      </dgm:t>
    </dgm:pt>
    <dgm:pt modelId="{68732F76-9CFC-4FA6-8115-D3282F26CFD0}" type="parTrans" cxnId="{897F277C-9722-4B88-AC89-477C7136C115}">
      <dgm:prSet/>
      <dgm:spPr/>
      <dgm:t>
        <a:bodyPr/>
        <a:lstStyle/>
        <a:p>
          <a:endParaRPr lang="en-US"/>
        </a:p>
      </dgm:t>
    </dgm:pt>
    <dgm:pt modelId="{7066A4C1-0CAA-4813-BF7E-9D8655B160EE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创建临时发布</a:t>
          </a:r>
          <a:r>
            <a:rPr lang="en-US" altLang="zh-CN" dirty="0" err="1" smtClean="0"/>
            <a:t>jira</a:t>
          </a:r>
          <a:endParaRPr lang="en-US" dirty="0"/>
        </a:p>
      </dgm:t>
    </dgm:pt>
    <dgm:pt modelId="{2855810D-C83C-4D3E-A38A-3D43DCE52CE1}" type="parTrans" cxnId="{FCC53F7B-E48F-4CD4-9C62-A3349F0997C9}">
      <dgm:prSet/>
      <dgm:spPr/>
      <dgm:t>
        <a:bodyPr/>
        <a:lstStyle/>
        <a:p>
          <a:endParaRPr lang="en-US"/>
        </a:p>
      </dgm:t>
    </dgm:pt>
    <dgm:pt modelId="{502CEA57-6E11-4DC2-B2CA-5B0EAD958C04}" type="sibTrans" cxnId="{FCC53F7B-E48F-4CD4-9C62-A3349F0997C9}">
      <dgm:prSet/>
      <dgm:spPr/>
      <dgm:t>
        <a:bodyPr/>
        <a:lstStyle/>
        <a:p>
          <a:endParaRPr lang="en-US"/>
        </a:p>
      </dgm:t>
    </dgm:pt>
    <dgm:pt modelId="{3ACD4195-3DD8-4288-A49A-7A87EF791E80}">
      <dgm:prSet phldrT="[Text]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创建临时发布</a:t>
          </a:r>
          <a:r>
            <a:rPr lang="en-US" altLang="zh-CN" dirty="0" err="1" smtClean="0"/>
            <a:t>jira</a:t>
          </a:r>
          <a:r>
            <a:rPr lang="zh-CN" altLang="en-US" dirty="0" smtClean="0"/>
            <a:t>，注明发布的工程并提交</a:t>
          </a:r>
          <a:r>
            <a:rPr lang="en-US" altLang="zh-CN" dirty="0" smtClean="0"/>
            <a:t>QA</a:t>
          </a:r>
          <a:endParaRPr lang="en-US" dirty="0"/>
        </a:p>
      </dgm:t>
    </dgm:pt>
    <dgm:pt modelId="{B9A3A45F-9E16-4B1A-84F8-6A490B11291F}" type="parTrans" cxnId="{C249F56C-6345-4D7D-BE9C-9847222E9B9F}">
      <dgm:prSet/>
      <dgm:spPr/>
      <dgm:t>
        <a:bodyPr/>
        <a:lstStyle/>
        <a:p>
          <a:endParaRPr lang="en-US"/>
        </a:p>
      </dgm:t>
    </dgm:pt>
    <dgm:pt modelId="{73EED30A-B57E-429C-98EE-EF1F16E1F3DB}" type="sibTrans" cxnId="{C249F56C-6345-4D7D-BE9C-9847222E9B9F}">
      <dgm:prSet/>
      <dgm:spPr/>
      <dgm:t>
        <a:bodyPr/>
        <a:lstStyle/>
        <a:p>
          <a:endParaRPr lang="en-US"/>
        </a:p>
      </dgm:t>
    </dgm:pt>
    <dgm:pt modelId="{9084DED9-7B96-4CE1-9E07-D726BDE6FE01}">
      <dgm:prSet phldrT="[Text]"/>
      <dgm:spPr/>
      <dgm:t>
        <a:bodyPr/>
        <a:lstStyle/>
        <a:p>
          <a:r>
            <a:rPr lang="zh-CN" altLang="en-US" dirty="0" smtClean="0"/>
            <a:t>生产环境发布</a:t>
          </a:r>
          <a:endParaRPr lang="en-US" dirty="0"/>
        </a:p>
      </dgm:t>
    </dgm:pt>
    <dgm:pt modelId="{EBE13B63-BD05-4945-80D0-B4FD85361CDF}" type="parTrans" cxnId="{3037150E-8307-4B7D-8E83-7A195356B64D}">
      <dgm:prSet/>
      <dgm:spPr/>
      <dgm:t>
        <a:bodyPr/>
        <a:lstStyle/>
        <a:p>
          <a:endParaRPr lang="en-US"/>
        </a:p>
      </dgm:t>
    </dgm:pt>
    <dgm:pt modelId="{9FAA0F28-B417-47B7-B6D8-71025781270E}" type="sibTrans" cxnId="{3037150E-8307-4B7D-8E83-7A195356B64D}">
      <dgm:prSet/>
      <dgm:spPr/>
      <dgm:t>
        <a:bodyPr/>
        <a:lstStyle/>
        <a:p>
          <a:endParaRPr lang="en-US"/>
        </a:p>
      </dgm:t>
    </dgm:pt>
    <dgm:pt modelId="{79E03EBD-71D1-4645-BBA2-71700C25E0DA}">
      <dgm:prSet phldrT="[Text]"/>
      <dgm:spPr/>
      <dgm:t>
        <a:bodyPr/>
        <a:lstStyle/>
        <a:p>
          <a:r>
            <a:rPr lang="zh-CN" altLang="en-US" dirty="0" smtClean="0"/>
            <a:t>灰度环境测试通过后，后逐步引流。</a:t>
          </a:r>
          <a:endParaRPr lang="en-US" dirty="0"/>
        </a:p>
      </dgm:t>
    </dgm:pt>
    <dgm:pt modelId="{CB59CBF1-BDB9-4C61-95BF-91BD5D96E1D3}" type="parTrans" cxnId="{B0A042F9-17A7-4F1A-BC96-FD14DE83B915}">
      <dgm:prSet/>
      <dgm:spPr/>
      <dgm:t>
        <a:bodyPr/>
        <a:lstStyle/>
        <a:p>
          <a:endParaRPr lang="en-US"/>
        </a:p>
      </dgm:t>
    </dgm:pt>
    <dgm:pt modelId="{EE21F97D-760E-4115-AE6F-7CB7E94D8146}" type="sibTrans" cxnId="{B0A042F9-17A7-4F1A-BC96-FD14DE83B915}">
      <dgm:prSet/>
      <dgm:spPr/>
      <dgm:t>
        <a:bodyPr/>
        <a:lstStyle/>
        <a:p>
          <a:endParaRPr lang="en-US"/>
        </a:p>
      </dgm:t>
    </dgm:pt>
    <dgm:pt modelId="{82B5075F-C461-4622-8777-360AB861F02A}">
      <dgm:prSet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/>
            <a:t>善后</a:t>
          </a:r>
          <a:endParaRPr lang="en-US" dirty="0"/>
        </a:p>
      </dgm:t>
    </dgm:pt>
    <dgm:pt modelId="{D35B5681-2622-4D8D-BF20-FF0ECAB64F5A}" type="parTrans" cxnId="{35DD366F-917F-4C88-AA36-EEBD89F46D7E}">
      <dgm:prSet/>
      <dgm:spPr/>
      <dgm:t>
        <a:bodyPr/>
        <a:lstStyle/>
        <a:p>
          <a:endParaRPr lang="en-US"/>
        </a:p>
      </dgm:t>
    </dgm:pt>
    <dgm:pt modelId="{E67F520E-8211-40B7-9B79-588098F2427D}" type="sibTrans" cxnId="{35DD366F-917F-4C88-AA36-EEBD89F46D7E}">
      <dgm:prSet/>
      <dgm:spPr/>
      <dgm:t>
        <a:bodyPr/>
        <a:lstStyle/>
        <a:p>
          <a:endParaRPr lang="en-US"/>
        </a:p>
      </dgm:t>
    </dgm:pt>
    <dgm:pt modelId="{637BACD5-8AB8-4547-B508-F03346D509B7}">
      <dgm:prSet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/>
            <a:t>Hotfix</a:t>
          </a:r>
          <a:r>
            <a:rPr lang="zh-CN" altLang="en-US" dirty="0" smtClean="0"/>
            <a:t>代码</a:t>
          </a:r>
          <a:r>
            <a:rPr lang="en-US" altLang="zh-CN" dirty="0" smtClean="0"/>
            <a:t>Merge</a:t>
          </a:r>
          <a:r>
            <a:rPr lang="zh-CN" altLang="en-US" dirty="0" smtClean="0"/>
            <a:t>回主干，并在下次迭代中追加相关测试防止遗漏。</a:t>
          </a:r>
          <a:endParaRPr lang="en-US" dirty="0"/>
        </a:p>
      </dgm:t>
    </dgm:pt>
    <dgm:pt modelId="{6F0F7729-DDD1-41E3-820F-1C6832E92658}" type="parTrans" cxnId="{CEF743A3-E4C9-4DBB-B6A5-FB595DE45E53}">
      <dgm:prSet/>
      <dgm:spPr/>
      <dgm:t>
        <a:bodyPr/>
        <a:lstStyle/>
        <a:p>
          <a:endParaRPr lang="en-US"/>
        </a:p>
      </dgm:t>
    </dgm:pt>
    <dgm:pt modelId="{094DC2BD-C37B-4962-A537-0460288C806F}" type="sibTrans" cxnId="{CEF743A3-E4C9-4DBB-B6A5-FB595DE45E53}">
      <dgm:prSet/>
      <dgm:spPr/>
      <dgm:t>
        <a:bodyPr/>
        <a:lstStyle/>
        <a:p>
          <a:endParaRPr lang="en-US"/>
        </a:p>
      </dgm:t>
    </dgm:pt>
    <dgm:pt modelId="{3B9D3370-5D61-4DA2-BD35-25202E981E40}" type="pres">
      <dgm:prSet presAssocID="{AB897742-8E44-408D-94E2-79457030EC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39D98E-9196-4D84-8F0B-0793D708BAA0}" type="pres">
      <dgm:prSet presAssocID="{7EA4C8E3-602F-482F-9268-FF3C56EBAB1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D3A0D-04A9-4518-AEB2-B1E0D80AA04B}" type="pres">
      <dgm:prSet presAssocID="{981F4643-89B1-43F6-A3E8-797DA304AE3A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0BB3300C-5FB6-4062-A70D-EF87E6EECB12}" type="pres">
      <dgm:prSet presAssocID="{981F4643-89B1-43F6-A3E8-797DA304AE3A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9ED6337C-C4B8-4037-94A1-3AB5EBEF0099}" type="pres">
      <dgm:prSet presAssocID="{7066A4C1-0CAA-4813-BF7E-9D8655B160E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2BBFB-1FEC-4004-8E4A-8DAB90960422}" type="pres">
      <dgm:prSet presAssocID="{502CEA57-6E11-4DC2-B2CA-5B0EAD958C04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373F7D53-1295-4ADF-B029-9AA85A02B52F}" type="pres">
      <dgm:prSet presAssocID="{502CEA57-6E11-4DC2-B2CA-5B0EAD958C04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8C28E5AE-BDF2-4D88-95E2-D1F35B9CD866}" type="pres">
      <dgm:prSet presAssocID="{DE18AE73-6A39-4B69-B5A6-4A72E0D0717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1B879-8B9C-47A8-AAA3-348CAE489740}" type="pres">
      <dgm:prSet presAssocID="{8769FD24-8674-4C8F-A857-F38DF72AF745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EE1FFF8F-700A-4149-B558-084DE7E2299B}" type="pres">
      <dgm:prSet presAssocID="{8769FD24-8674-4C8F-A857-F38DF72AF745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8AA5D791-8EC2-4EE7-8227-DE5390371FFF}" type="pres">
      <dgm:prSet presAssocID="{E67FF9A9-4D93-4D02-A36E-D35E85FEEC0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6132A-083A-432A-A537-8E059AED99C3}" type="pres">
      <dgm:prSet presAssocID="{CD3577BF-A075-49D8-86AD-18C28818523E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2EB052A7-A5BD-40F9-A1FE-1876297B31B4}" type="pres">
      <dgm:prSet presAssocID="{CD3577BF-A075-49D8-86AD-18C28818523E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DB9818EA-305C-462E-9BDD-1DE8AF72A00B}" type="pres">
      <dgm:prSet presAssocID="{9084DED9-7B96-4CE1-9E07-D726BDE6FE0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06366-3A21-44C3-97E3-03793F9B16BB}" type="pres">
      <dgm:prSet presAssocID="{9FAA0F28-B417-47B7-B6D8-71025781270E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8883BA3A-5E09-49A4-85B3-8A80E3DB222C}" type="pres">
      <dgm:prSet presAssocID="{9FAA0F28-B417-47B7-B6D8-71025781270E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13BE797B-F50E-4373-98BA-38FB0845F1DA}" type="pres">
      <dgm:prSet presAssocID="{C9E7FC04-C6E6-4AA2-8B83-AA9B8EF27FE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47ECB-FFA4-4630-B4E8-8B30BF991637}" type="pres">
      <dgm:prSet presAssocID="{E0FD01CD-24D0-461B-8632-087EA1081C77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E3FEEC72-DA04-4F84-9631-974D25517CE5}" type="pres">
      <dgm:prSet presAssocID="{E0FD01CD-24D0-461B-8632-087EA1081C77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1B2672A6-6700-47F0-9C20-37BD231E5E9C}" type="pres">
      <dgm:prSet presAssocID="{58D0D7B7-B4CB-4473-90C5-B003860448E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BA5CF-C59E-4F1B-930B-351A1D405E42}" type="pres">
      <dgm:prSet presAssocID="{4AFA068D-4105-4572-BF0F-D16EDA82FEC1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59FCA559-7B08-436C-91FA-11DEE398FBA8}" type="pres">
      <dgm:prSet presAssocID="{4AFA068D-4105-4572-BF0F-D16EDA82FEC1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6A225C2-EDB6-412A-9669-F7969E72ED96}" type="pres">
      <dgm:prSet presAssocID="{82B5075F-C461-4622-8777-360AB861F02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9FDA67-89DC-44B9-B27E-DA2C4FB1C264}" type="presOf" srcId="{981F4643-89B1-43F6-A3E8-797DA304AE3A}" destId="{4A5D3A0D-04A9-4518-AEB2-B1E0D80AA04B}" srcOrd="0" destOrd="0" presId="urn:microsoft.com/office/officeart/2005/8/layout/process5"/>
    <dgm:cxn modelId="{AD647163-6FEF-486D-9109-BB6A5FA57510}" type="presOf" srcId="{502CEA57-6E11-4DC2-B2CA-5B0EAD958C04}" destId="{373F7D53-1295-4ADF-B029-9AA85A02B52F}" srcOrd="1" destOrd="0" presId="urn:microsoft.com/office/officeart/2005/8/layout/process5"/>
    <dgm:cxn modelId="{73AA0365-BA14-4AF6-82F0-2DF15826DCF7}" srcId="{AB897742-8E44-408D-94E2-79457030EC30}" destId="{DE18AE73-6A39-4B69-B5A6-4A72E0D0717C}" srcOrd="2" destOrd="0" parTransId="{00B32183-C3B7-474B-831A-916FC2E60CD0}" sibTransId="{8769FD24-8674-4C8F-A857-F38DF72AF745}"/>
    <dgm:cxn modelId="{E594C909-5656-4809-9F7C-C976A5C04EC9}" type="presOf" srcId="{82B5075F-C461-4622-8777-360AB861F02A}" destId="{66A225C2-EDB6-412A-9669-F7969E72ED96}" srcOrd="0" destOrd="0" presId="urn:microsoft.com/office/officeart/2005/8/layout/process5"/>
    <dgm:cxn modelId="{4DC5B906-9408-4E99-86C3-EE35DFF6B13A}" type="presOf" srcId="{CD3577BF-A075-49D8-86AD-18C28818523E}" destId="{2EB052A7-A5BD-40F9-A1FE-1876297B31B4}" srcOrd="1" destOrd="0" presId="urn:microsoft.com/office/officeart/2005/8/layout/process5"/>
    <dgm:cxn modelId="{346277FE-6101-4A59-9286-B0335AD9D028}" type="presOf" srcId="{79E03EBD-71D1-4645-BBA2-71700C25E0DA}" destId="{DB9818EA-305C-462E-9BDD-1DE8AF72A00B}" srcOrd="0" destOrd="1" presId="urn:microsoft.com/office/officeart/2005/8/layout/process5"/>
    <dgm:cxn modelId="{4E2EB830-7683-436F-AFA9-EFAE353D11C0}" type="presOf" srcId="{3ACD4195-3DD8-4288-A49A-7A87EF791E80}" destId="{9ED6337C-C4B8-4037-94A1-3AB5EBEF0099}" srcOrd="0" destOrd="1" presId="urn:microsoft.com/office/officeart/2005/8/layout/process5"/>
    <dgm:cxn modelId="{CC810F46-8D3A-4737-833B-A85B46CCA1EC}" type="presOf" srcId="{981F4643-89B1-43F6-A3E8-797DA304AE3A}" destId="{0BB3300C-5FB6-4062-A70D-EF87E6EECB12}" srcOrd="1" destOrd="0" presId="urn:microsoft.com/office/officeart/2005/8/layout/process5"/>
    <dgm:cxn modelId="{5789D72E-DA6D-452B-890F-E441810F0532}" type="presOf" srcId="{4AFA068D-4105-4572-BF0F-D16EDA82FEC1}" destId="{94ABA5CF-C59E-4F1B-930B-351A1D405E42}" srcOrd="0" destOrd="0" presId="urn:microsoft.com/office/officeart/2005/8/layout/process5"/>
    <dgm:cxn modelId="{7F088C79-5776-4C5F-8275-C20AFD17B1C7}" type="presOf" srcId="{3AA581E5-4877-466C-87FA-3DF3B7AC3E90}" destId="{13BE797B-F50E-4373-98BA-38FB0845F1DA}" srcOrd="0" destOrd="1" presId="urn:microsoft.com/office/officeart/2005/8/layout/process5"/>
    <dgm:cxn modelId="{75981E9C-C5BA-419F-BA69-8F70086A9C12}" srcId="{AB897742-8E44-408D-94E2-79457030EC30}" destId="{7EA4C8E3-602F-482F-9268-FF3C56EBAB1C}" srcOrd="0" destOrd="0" parTransId="{F8A9D164-3302-4E09-B984-572774D3C53A}" sibTransId="{981F4643-89B1-43F6-A3E8-797DA304AE3A}"/>
    <dgm:cxn modelId="{95420D54-3A69-4BB9-AE57-0DFB9BAA2E5A}" type="presOf" srcId="{E4F04D73-C57E-43A9-BA35-49F3BDD60E54}" destId="{1B2672A6-6700-47F0-9C20-37BD231E5E9C}" srcOrd="0" destOrd="1" presId="urn:microsoft.com/office/officeart/2005/8/layout/process5"/>
    <dgm:cxn modelId="{FCC53F7B-E48F-4CD4-9C62-A3349F0997C9}" srcId="{AB897742-8E44-408D-94E2-79457030EC30}" destId="{7066A4C1-0CAA-4813-BF7E-9D8655B160EE}" srcOrd="1" destOrd="0" parTransId="{2855810D-C83C-4D3E-A38A-3D43DCE52CE1}" sibTransId="{502CEA57-6E11-4DC2-B2CA-5B0EAD958C04}"/>
    <dgm:cxn modelId="{E739A2D7-8FBF-4626-A7B4-7B02FFD1871E}" type="presOf" srcId="{8769FD24-8674-4C8F-A857-F38DF72AF745}" destId="{2AE1B879-8B9C-47A8-AAA3-348CAE489740}" srcOrd="0" destOrd="0" presId="urn:microsoft.com/office/officeart/2005/8/layout/process5"/>
    <dgm:cxn modelId="{F1A18126-D9ED-495C-8CB2-A1BDA966BDA0}" type="presOf" srcId="{9084DED9-7B96-4CE1-9E07-D726BDE6FE01}" destId="{DB9818EA-305C-462E-9BDD-1DE8AF72A00B}" srcOrd="0" destOrd="0" presId="urn:microsoft.com/office/officeart/2005/8/layout/process5"/>
    <dgm:cxn modelId="{B0A042F9-17A7-4F1A-BC96-FD14DE83B915}" srcId="{9084DED9-7B96-4CE1-9E07-D726BDE6FE01}" destId="{79E03EBD-71D1-4645-BBA2-71700C25E0DA}" srcOrd="0" destOrd="0" parTransId="{CB59CBF1-BDB9-4C61-95BF-91BD5D96E1D3}" sibTransId="{EE21F97D-760E-4115-AE6F-7CB7E94D8146}"/>
    <dgm:cxn modelId="{8C7B3300-01F1-4B3C-8776-51D9F0EB824A}" srcId="{AB897742-8E44-408D-94E2-79457030EC30}" destId="{58D0D7B7-B4CB-4473-90C5-B003860448E7}" srcOrd="6" destOrd="0" parTransId="{0AF53481-D49E-4357-93A3-B207A019FD2F}" sibTransId="{4AFA068D-4105-4572-BF0F-D16EDA82FEC1}"/>
    <dgm:cxn modelId="{190FF90A-6C97-438F-AF4B-F58D691B82F9}" type="presOf" srcId="{7066A4C1-0CAA-4813-BF7E-9D8655B160EE}" destId="{9ED6337C-C4B8-4037-94A1-3AB5EBEF0099}" srcOrd="0" destOrd="0" presId="urn:microsoft.com/office/officeart/2005/8/layout/process5"/>
    <dgm:cxn modelId="{C249F56C-6345-4D7D-BE9C-9847222E9B9F}" srcId="{7066A4C1-0CAA-4813-BF7E-9D8655B160EE}" destId="{3ACD4195-3DD8-4288-A49A-7A87EF791E80}" srcOrd="0" destOrd="0" parTransId="{B9A3A45F-9E16-4B1A-84F8-6A490B11291F}" sibTransId="{73EED30A-B57E-429C-98EE-EF1F16E1F3DB}"/>
    <dgm:cxn modelId="{35DD366F-917F-4C88-AA36-EEBD89F46D7E}" srcId="{AB897742-8E44-408D-94E2-79457030EC30}" destId="{82B5075F-C461-4622-8777-360AB861F02A}" srcOrd="7" destOrd="0" parTransId="{D35B5681-2622-4D8D-BF20-FF0ECAB64F5A}" sibTransId="{E67F520E-8211-40B7-9B79-588098F2427D}"/>
    <dgm:cxn modelId="{9E3A8147-2A01-440C-8C62-8C93F1BE024B}" type="presOf" srcId="{9FAA0F28-B417-47B7-B6D8-71025781270E}" destId="{2AD06366-3A21-44C3-97E3-03793F9B16BB}" srcOrd="0" destOrd="0" presId="urn:microsoft.com/office/officeart/2005/8/layout/process5"/>
    <dgm:cxn modelId="{776EA089-488E-40A6-8288-9504B498B0C8}" srcId="{AB897742-8E44-408D-94E2-79457030EC30}" destId="{C9E7FC04-C6E6-4AA2-8B83-AA9B8EF27FE5}" srcOrd="5" destOrd="0" parTransId="{049C713E-30D6-4330-BD3F-C1268FFD7C9B}" sibTransId="{E0FD01CD-24D0-461B-8632-087EA1081C77}"/>
    <dgm:cxn modelId="{8AEAF2DA-57AB-4A08-9B69-1F9190CC1638}" type="presOf" srcId="{8F7F27AC-2CD9-4C1E-82A3-6F244B147FD1}" destId="{8AA5D791-8EC2-4EE7-8227-DE5390371FFF}" srcOrd="0" destOrd="1" presId="urn:microsoft.com/office/officeart/2005/8/layout/process5"/>
    <dgm:cxn modelId="{FACED6AB-A5C7-489F-A2EA-851F4EE9F13A}" type="presOf" srcId="{CD3577BF-A075-49D8-86AD-18C28818523E}" destId="{7DF6132A-083A-432A-A537-8E059AED99C3}" srcOrd="0" destOrd="0" presId="urn:microsoft.com/office/officeart/2005/8/layout/process5"/>
    <dgm:cxn modelId="{897F277C-9722-4B88-AC89-477C7136C115}" srcId="{58D0D7B7-B4CB-4473-90C5-B003860448E7}" destId="{E4F04D73-C57E-43A9-BA35-49F3BDD60E54}" srcOrd="0" destOrd="0" parTransId="{68732F76-9CFC-4FA6-8115-D3282F26CFD0}" sibTransId="{2B36D341-349A-437F-BD76-732DB850EA60}"/>
    <dgm:cxn modelId="{D84D9341-63AC-436A-82F8-EAE59F25E046}" srcId="{7EA4C8E3-602F-482F-9268-FF3C56EBAB1C}" destId="{E2637038-04AA-4962-97ED-AF350274B850}" srcOrd="0" destOrd="0" parTransId="{8653DA27-6FCF-4915-85AD-106CFEFA5B7A}" sibTransId="{A2C45667-AB61-48FD-93EA-CBDF362B23D8}"/>
    <dgm:cxn modelId="{33CDD87D-1033-443D-827C-C078FC400F00}" type="presOf" srcId="{7EA4C8E3-602F-482F-9268-FF3C56EBAB1C}" destId="{CA39D98E-9196-4D84-8F0B-0793D708BAA0}" srcOrd="0" destOrd="0" presId="urn:microsoft.com/office/officeart/2005/8/layout/process5"/>
    <dgm:cxn modelId="{CEF743A3-E4C9-4DBB-B6A5-FB595DE45E53}" srcId="{82B5075F-C461-4622-8777-360AB861F02A}" destId="{637BACD5-8AB8-4547-B508-F03346D509B7}" srcOrd="0" destOrd="0" parTransId="{6F0F7729-DDD1-41E3-820F-1C6832E92658}" sibTransId="{094DC2BD-C37B-4962-A537-0460288C806F}"/>
    <dgm:cxn modelId="{46F8E597-6257-4949-860A-ABAE68473BEE}" type="presOf" srcId="{4AFA068D-4105-4572-BF0F-D16EDA82FEC1}" destId="{59FCA559-7B08-436C-91FA-11DEE398FBA8}" srcOrd="1" destOrd="0" presId="urn:microsoft.com/office/officeart/2005/8/layout/process5"/>
    <dgm:cxn modelId="{A61D9982-466D-40A6-89F3-6953B9291128}" type="presOf" srcId="{DE18AE73-6A39-4B69-B5A6-4A72E0D0717C}" destId="{8C28E5AE-BDF2-4D88-95E2-D1F35B9CD866}" srcOrd="0" destOrd="0" presId="urn:microsoft.com/office/officeart/2005/8/layout/process5"/>
    <dgm:cxn modelId="{8D698BDC-DDF2-4B6F-A8A3-B153408F904F}" srcId="{AB897742-8E44-408D-94E2-79457030EC30}" destId="{E67FF9A9-4D93-4D02-A36E-D35E85FEEC0B}" srcOrd="3" destOrd="0" parTransId="{345A0A66-DF03-4677-B369-524593922DD0}" sibTransId="{CD3577BF-A075-49D8-86AD-18C28818523E}"/>
    <dgm:cxn modelId="{4209B938-2378-4BDE-BA40-C98FB1DEE61D}" type="presOf" srcId="{E0FD01CD-24D0-461B-8632-087EA1081C77}" destId="{21E47ECB-FFA4-4630-B4E8-8B30BF991637}" srcOrd="0" destOrd="0" presId="urn:microsoft.com/office/officeart/2005/8/layout/process5"/>
    <dgm:cxn modelId="{2980ADB5-4D00-4143-A968-05EA92803C4A}" type="presOf" srcId="{58D0D7B7-B4CB-4473-90C5-B003860448E7}" destId="{1B2672A6-6700-47F0-9C20-37BD231E5E9C}" srcOrd="0" destOrd="0" presId="urn:microsoft.com/office/officeart/2005/8/layout/process5"/>
    <dgm:cxn modelId="{C4BC84CA-E3CE-448E-B7FF-2A6CA7DBD3A0}" type="presOf" srcId="{AB897742-8E44-408D-94E2-79457030EC30}" destId="{3B9D3370-5D61-4DA2-BD35-25202E981E40}" srcOrd="0" destOrd="0" presId="urn:microsoft.com/office/officeart/2005/8/layout/process5"/>
    <dgm:cxn modelId="{2D85C581-59CF-49FC-A301-6F5E3AB2FF4E}" type="presOf" srcId="{C9E7FC04-C6E6-4AA2-8B83-AA9B8EF27FE5}" destId="{13BE797B-F50E-4373-98BA-38FB0845F1DA}" srcOrd="0" destOrd="0" presId="urn:microsoft.com/office/officeart/2005/8/layout/process5"/>
    <dgm:cxn modelId="{B8F41A19-7FA6-4CE4-9CC2-39C8E976F977}" type="presOf" srcId="{502CEA57-6E11-4DC2-B2CA-5B0EAD958C04}" destId="{2092BBFB-1FEC-4004-8E4A-8DAB90960422}" srcOrd="0" destOrd="0" presId="urn:microsoft.com/office/officeart/2005/8/layout/process5"/>
    <dgm:cxn modelId="{F927F9AC-00BB-425D-ADA8-68DDA1993C21}" type="presOf" srcId="{6E0750E7-51C4-469D-B03E-04871AF7DF8F}" destId="{8C28E5AE-BDF2-4D88-95E2-D1F35B9CD866}" srcOrd="0" destOrd="1" presId="urn:microsoft.com/office/officeart/2005/8/layout/process5"/>
    <dgm:cxn modelId="{18AA27CD-E2AD-4E9F-9401-E95E4C56CCAC}" srcId="{C9E7FC04-C6E6-4AA2-8B83-AA9B8EF27FE5}" destId="{3AA581E5-4877-466C-87FA-3DF3B7AC3E90}" srcOrd="0" destOrd="0" parTransId="{9DE9CB10-CEEB-44BB-A2D7-A9862D7758DE}" sibTransId="{B18995D2-A062-40E5-B782-0FB8E83FD9A8}"/>
    <dgm:cxn modelId="{6BFD19D7-9505-4DC7-A488-383588252207}" srcId="{E67FF9A9-4D93-4D02-A36E-D35E85FEEC0B}" destId="{8F7F27AC-2CD9-4C1E-82A3-6F244B147FD1}" srcOrd="0" destOrd="0" parTransId="{3488ECE0-655A-410A-AE53-F04EF96AA614}" sibTransId="{87CCD420-BDCF-4B57-A0B9-28B570256293}"/>
    <dgm:cxn modelId="{63D56FD5-E5C3-40D7-A1BA-664E8AE5BB5E}" type="presOf" srcId="{E67FF9A9-4D93-4D02-A36E-D35E85FEEC0B}" destId="{8AA5D791-8EC2-4EE7-8227-DE5390371FFF}" srcOrd="0" destOrd="0" presId="urn:microsoft.com/office/officeart/2005/8/layout/process5"/>
    <dgm:cxn modelId="{4D4C27CB-B35C-480E-9418-417CA349211C}" type="presOf" srcId="{9FAA0F28-B417-47B7-B6D8-71025781270E}" destId="{8883BA3A-5E09-49A4-85B3-8A80E3DB222C}" srcOrd="1" destOrd="0" presId="urn:microsoft.com/office/officeart/2005/8/layout/process5"/>
    <dgm:cxn modelId="{7D9ECB65-A8C2-4738-9DB9-57C6B5F3519A}" type="presOf" srcId="{E2637038-04AA-4962-97ED-AF350274B850}" destId="{CA39D98E-9196-4D84-8F0B-0793D708BAA0}" srcOrd="0" destOrd="1" presId="urn:microsoft.com/office/officeart/2005/8/layout/process5"/>
    <dgm:cxn modelId="{3037150E-8307-4B7D-8E83-7A195356B64D}" srcId="{AB897742-8E44-408D-94E2-79457030EC30}" destId="{9084DED9-7B96-4CE1-9E07-D726BDE6FE01}" srcOrd="4" destOrd="0" parTransId="{EBE13B63-BD05-4945-80D0-B4FD85361CDF}" sibTransId="{9FAA0F28-B417-47B7-B6D8-71025781270E}"/>
    <dgm:cxn modelId="{6486F6DE-910B-4328-8EC9-49CCD26189BA}" srcId="{DE18AE73-6A39-4B69-B5A6-4A72E0D0717C}" destId="{6E0750E7-51C4-469D-B03E-04871AF7DF8F}" srcOrd="0" destOrd="0" parTransId="{6E37D0C0-99CC-4C37-9452-5E0D3542061F}" sibTransId="{DEC5D55C-9F53-478B-BE36-D68DCD1C15FF}"/>
    <dgm:cxn modelId="{BE0F234E-36DB-452B-B62B-CC8E7D91D0D3}" type="presOf" srcId="{8769FD24-8674-4C8F-A857-F38DF72AF745}" destId="{EE1FFF8F-700A-4149-B558-084DE7E2299B}" srcOrd="1" destOrd="0" presId="urn:microsoft.com/office/officeart/2005/8/layout/process5"/>
    <dgm:cxn modelId="{DAABABE0-47F9-41B1-99FF-60FB570BEF0B}" type="presOf" srcId="{E0FD01CD-24D0-461B-8632-087EA1081C77}" destId="{E3FEEC72-DA04-4F84-9631-974D25517CE5}" srcOrd="1" destOrd="0" presId="urn:microsoft.com/office/officeart/2005/8/layout/process5"/>
    <dgm:cxn modelId="{E09C191A-5CC7-4D10-AB13-CC416A4FDF9A}" type="presOf" srcId="{637BACD5-8AB8-4547-B508-F03346D509B7}" destId="{66A225C2-EDB6-412A-9669-F7969E72ED96}" srcOrd="0" destOrd="1" presId="urn:microsoft.com/office/officeart/2005/8/layout/process5"/>
    <dgm:cxn modelId="{BEBC0BF7-2719-448D-AAD7-D06CDA8763F6}" type="presParOf" srcId="{3B9D3370-5D61-4DA2-BD35-25202E981E40}" destId="{CA39D98E-9196-4D84-8F0B-0793D708BAA0}" srcOrd="0" destOrd="0" presId="urn:microsoft.com/office/officeart/2005/8/layout/process5"/>
    <dgm:cxn modelId="{8A5E3DAF-5CC7-4F11-B49E-2B45F584B650}" type="presParOf" srcId="{3B9D3370-5D61-4DA2-BD35-25202E981E40}" destId="{4A5D3A0D-04A9-4518-AEB2-B1E0D80AA04B}" srcOrd="1" destOrd="0" presId="urn:microsoft.com/office/officeart/2005/8/layout/process5"/>
    <dgm:cxn modelId="{D96E5D2F-835C-4FF6-9E51-3A8414B6E150}" type="presParOf" srcId="{4A5D3A0D-04A9-4518-AEB2-B1E0D80AA04B}" destId="{0BB3300C-5FB6-4062-A70D-EF87E6EECB12}" srcOrd="0" destOrd="0" presId="urn:microsoft.com/office/officeart/2005/8/layout/process5"/>
    <dgm:cxn modelId="{63D42D3C-1ADB-4709-BCCC-5538A37B23D8}" type="presParOf" srcId="{3B9D3370-5D61-4DA2-BD35-25202E981E40}" destId="{9ED6337C-C4B8-4037-94A1-3AB5EBEF0099}" srcOrd="2" destOrd="0" presId="urn:microsoft.com/office/officeart/2005/8/layout/process5"/>
    <dgm:cxn modelId="{DD5B7F8B-915F-4524-8397-2A506BD09A36}" type="presParOf" srcId="{3B9D3370-5D61-4DA2-BD35-25202E981E40}" destId="{2092BBFB-1FEC-4004-8E4A-8DAB90960422}" srcOrd="3" destOrd="0" presId="urn:microsoft.com/office/officeart/2005/8/layout/process5"/>
    <dgm:cxn modelId="{0780ECE6-3900-45DB-A259-84C4AFC2F290}" type="presParOf" srcId="{2092BBFB-1FEC-4004-8E4A-8DAB90960422}" destId="{373F7D53-1295-4ADF-B029-9AA85A02B52F}" srcOrd="0" destOrd="0" presId="urn:microsoft.com/office/officeart/2005/8/layout/process5"/>
    <dgm:cxn modelId="{A282DB64-0C0F-4492-938B-1BA5A2748D89}" type="presParOf" srcId="{3B9D3370-5D61-4DA2-BD35-25202E981E40}" destId="{8C28E5AE-BDF2-4D88-95E2-D1F35B9CD866}" srcOrd="4" destOrd="0" presId="urn:microsoft.com/office/officeart/2005/8/layout/process5"/>
    <dgm:cxn modelId="{7FB3862C-9799-4C3A-AA54-B3E7C55AA0E1}" type="presParOf" srcId="{3B9D3370-5D61-4DA2-BD35-25202E981E40}" destId="{2AE1B879-8B9C-47A8-AAA3-348CAE489740}" srcOrd="5" destOrd="0" presId="urn:microsoft.com/office/officeart/2005/8/layout/process5"/>
    <dgm:cxn modelId="{8CA2FE8F-85E7-4309-B112-831A7750ADBC}" type="presParOf" srcId="{2AE1B879-8B9C-47A8-AAA3-348CAE489740}" destId="{EE1FFF8F-700A-4149-B558-084DE7E2299B}" srcOrd="0" destOrd="0" presId="urn:microsoft.com/office/officeart/2005/8/layout/process5"/>
    <dgm:cxn modelId="{D6FB4015-1BCE-4113-8AC4-DC0CBE80CAE2}" type="presParOf" srcId="{3B9D3370-5D61-4DA2-BD35-25202E981E40}" destId="{8AA5D791-8EC2-4EE7-8227-DE5390371FFF}" srcOrd="6" destOrd="0" presId="urn:microsoft.com/office/officeart/2005/8/layout/process5"/>
    <dgm:cxn modelId="{BB2A2780-10D0-4462-9741-87EF2742BCEF}" type="presParOf" srcId="{3B9D3370-5D61-4DA2-BD35-25202E981E40}" destId="{7DF6132A-083A-432A-A537-8E059AED99C3}" srcOrd="7" destOrd="0" presId="urn:microsoft.com/office/officeart/2005/8/layout/process5"/>
    <dgm:cxn modelId="{9EDA4796-6B30-4381-A69D-9A88BB636E1B}" type="presParOf" srcId="{7DF6132A-083A-432A-A537-8E059AED99C3}" destId="{2EB052A7-A5BD-40F9-A1FE-1876297B31B4}" srcOrd="0" destOrd="0" presId="urn:microsoft.com/office/officeart/2005/8/layout/process5"/>
    <dgm:cxn modelId="{C72F5B50-4B00-4D73-98A9-9B97AE951E20}" type="presParOf" srcId="{3B9D3370-5D61-4DA2-BD35-25202E981E40}" destId="{DB9818EA-305C-462E-9BDD-1DE8AF72A00B}" srcOrd="8" destOrd="0" presId="urn:microsoft.com/office/officeart/2005/8/layout/process5"/>
    <dgm:cxn modelId="{5599289E-6955-4977-BE80-73A56DA27EA8}" type="presParOf" srcId="{3B9D3370-5D61-4DA2-BD35-25202E981E40}" destId="{2AD06366-3A21-44C3-97E3-03793F9B16BB}" srcOrd="9" destOrd="0" presId="urn:microsoft.com/office/officeart/2005/8/layout/process5"/>
    <dgm:cxn modelId="{DCE5DBAB-E82E-4C8C-943F-0D002E3D7FED}" type="presParOf" srcId="{2AD06366-3A21-44C3-97E3-03793F9B16BB}" destId="{8883BA3A-5E09-49A4-85B3-8A80E3DB222C}" srcOrd="0" destOrd="0" presId="urn:microsoft.com/office/officeart/2005/8/layout/process5"/>
    <dgm:cxn modelId="{0962446F-6439-4456-9576-61B197583BB9}" type="presParOf" srcId="{3B9D3370-5D61-4DA2-BD35-25202E981E40}" destId="{13BE797B-F50E-4373-98BA-38FB0845F1DA}" srcOrd="10" destOrd="0" presId="urn:microsoft.com/office/officeart/2005/8/layout/process5"/>
    <dgm:cxn modelId="{DB51CD07-C2F3-4CC6-BC2D-6797A9542BC9}" type="presParOf" srcId="{3B9D3370-5D61-4DA2-BD35-25202E981E40}" destId="{21E47ECB-FFA4-4630-B4E8-8B30BF991637}" srcOrd="11" destOrd="0" presId="urn:microsoft.com/office/officeart/2005/8/layout/process5"/>
    <dgm:cxn modelId="{A0E40CDD-2DC5-44E3-823C-B5A96946EC73}" type="presParOf" srcId="{21E47ECB-FFA4-4630-B4E8-8B30BF991637}" destId="{E3FEEC72-DA04-4F84-9631-974D25517CE5}" srcOrd="0" destOrd="0" presId="urn:microsoft.com/office/officeart/2005/8/layout/process5"/>
    <dgm:cxn modelId="{46346909-D918-4ABE-AF8F-CE19A3DDF949}" type="presParOf" srcId="{3B9D3370-5D61-4DA2-BD35-25202E981E40}" destId="{1B2672A6-6700-47F0-9C20-37BD231E5E9C}" srcOrd="12" destOrd="0" presId="urn:microsoft.com/office/officeart/2005/8/layout/process5"/>
    <dgm:cxn modelId="{E343AF70-412C-423D-84A2-6A6FE5D11827}" type="presParOf" srcId="{3B9D3370-5D61-4DA2-BD35-25202E981E40}" destId="{94ABA5CF-C59E-4F1B-930B-351A1D405E42}" srcOrd="13" destOrd="0" presId="urn:microsoft.com/office/officeart/2005/8/layout/process5"/>
    <dgm:cxn modelId="{549FE594-94DC-4216-ABDF-DA2071FE23D2}" type="presParOf" srcId="{94ABA5CF-C59E-4F1B-930B-351A1D405E42}" destId="{59FCA559-7B08-436C-91FA-11DEE398FBA8}" srcOrd="0" destOrd="0" presId="urn:microsoft.com/office/officeart/2005/8/layout/process5"/>
    <dgm:cxn modelId="{2146972D-131D-49E5-A154-CF63B1169C7C}" type="presParOf" srcId="{3B9D3370-5D61-4DA2-BD35-25202E981E40}" destId="{66A225C2-EDB6-412A-9669-F7969E72ED9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26EE07-8E59-42DA-9357-9A2C59CBB9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F4C17-3E7A-49A1-BA0A-1640E8EF550A}">
      <dgm:prSet phldrT="[Text]" custT="1"/>
      <dgm:spPr/>
      <dgm:t>
        <a:bodyPr/>
        <a:lstStyle/>
        <a:p>
          <a:r>
            <a:rPr lang="en-US" altLang="zh-CN" sz="2400" dirty="0" smtClean="0"/>
            <a:t>DEV</a:t>
          </a:r>
          <a:r>
            <a:rPr lang="zh-CN" altLang="en-US" sz="2400" dirty="0" smtClean="0"/>
            <a:t>环境</a:t>
          </a:r>
          <a:endParaRPr lang="en-US" sz="2400" dirty="0"/>
        </a:p>
      </dgm:t>
    </dgm:pt>
    <dgm:pt modelId="{4FA4273B-8AE0-4D78-996B-8E94FFEE1E21}" type="parTrans" cxnId="{6BAC79F5-1958-4A61-8666-1CB23493BA0F}">
      <dgm:prSet/>
      <dgm:spPr/>
      <dgm:t>
        <a:bodyPr/>
        <a:lstStyle/>
        <a:p>
          <a:endParaRPr lang="en-US"/>
        </a:p>
      </dgm:t>
    </dgm:pt>
    <dgm:pt modelId="{C5D9F34F-A0BD-455F-94AD-67344311BB43}" type="sibTrans" cxnId="{6BAC79F5-1958-4A61-8666-1CB23493BA0F}">
      <dgm:prSet/>
      <dgm:spPr/>
      <dgm:t>
        <a:bodyPr/>
        <a:lstStyle/>
        <a:p>
          <a:endParaRPr lang="en-US"/>
        </a:p>
      </dgm:t>
    </dgm:pt>
    <dgm:pt modelId="{FFFC4094-DAED-41A6-AAE9-46C11FB1A324}">
      <dgm:prSet phldrT="[Text]" custT="1"/>
      <dgm:spPr/>
      <dgm:t>
        <a:bodyPr/>
        <a:lstStyle/>
        <a:p>
          <a:r>
            <a:rPr lang="en-US" sz="2400" dirty="0" smtClean="0"/>
            <a:t>QA</a:t>
          </a:r>
          <a:r>
            <a:rPr lang="zh-CN" altLang="en-US" sz="2400" dirty="0" smtClean="0"/>
            <a:t>环境</a:t>
          </a:r>
          <a:endParaRPr lang="en-US" sz="2400" dirty="0"/>
        </a:p>
      </dgm:t>
    </dgm:pt>
    <dgm:pt modelId="{FC5C9FA8-80E5-4593-A76A-59EF00CF9B63}" type="parTrans" cxnId="{4520EF4D-B37D-4AF3-A7CC-2FD93D49F4E1}">
      <dgm:prSet/>
      <dgm:spPr/>
      <dgm:t>
        <a:bodyPr/>
        <a:lstStyle/>
        <a:p>
          <a:endParaRPr lang="en-US"/>
        </a:p>
      </dgm:t>
    </dgm:pt>
    <dgm:pt modelId="{D4705CB8-66A2-4880-92E6-541B3CE4E7FC}" type="sibTrans" cxnId="{4520EF4D-B37D-4AF3-A7CC-2FD93D49F4E1}">
      <dgm:prSet/>
      <dgm:spPr/>
      <dgm:t>
        <a:bodyPr/>
        <a:lstStyle/>
        <a:p>
          <a:endParaRPr lang="en-US"/>
        </a:p>
      </dgm:t>
    </dgm:pt>
    <dgm:pt modelId="{4FA134A3-B859-4BEF-A133-232292BE4F08}">
      <dgm:prSet phldrT="[Text]" custT="1"/>
      <dgm:spPr/>
      <dgm:t>
        <a:bodyPr/>
        <a:lstStyle/>
        <a:p>
          <a:r>
            <a:rPr lang="zh-CN" altLang="en-US" sz="2400" dirty="0" smtClean="0"/>
            <a:t>灰灾环境</a:t>
          </a:r>
          <a:endParaRPr lang="en-US" sz="2400" dirty="0"/>
        </a:p>
      </dgm:t>
    </dgm:pt>
    <dgm:pt modelId="{E4444474-3C0B-462B-9091-4DA797228BC1}" type="parTrans" cxnId="{6ACAFD8B-71DA-4080-8B2F-DA357291E13B}">
      <dgm:prSet/>
      <dgm:spPr/>
      <dgm:t>
        <a:bodyPr/>
        <a:lstStyle/>
        <a:p>
          <a:endParaRPr lang="en-US"/>
        </a:p>
      </dgm:t>
    </dgm:pt>
    <dgm:pt modelId="{80F6DEA6-CE28-4E7E-B55D-7EE5A708EDD7}" type="sibTrans" cxnId="{6ACAFD8B-71DA-4080-8B2F-DA357291E13B}">
      <dgm:prSet/>
      <dgm:spPr/>
      <dgm:t>
        <a:bodyPr/>
        <a:lstStyle/>
        <a:p>
          <a:endParaRPr lang="en-US"/>
        </a:p>
      </dgm:t>
    </dgm:pt>
    <dgm:pt modelId="{03DDEAEC-A1D7-4D79-B859-93F388732221}">
      <dgm:prSet phldrT="[Text]" custT="1"/>
      <dgm:spPr/>
      <dgm:t>
        <a:bodyPr/>
        <a:lstStyle/>
        <a:p>
          <a:r>
            <a:rPr lang="zh-CN" altLang="en-US" sz="2400" dirty="0" smtClean="0"/>
            <a:t>生产环境</a:t>
          </a:r>
          <a:endParaRPr lang="en-US" altLang="zh-CN" sz="2400" dirty="0" smtClean="0"/>
        </a:p>
      </dgm:t>
    </dgm:pt>
    <dgm:pt modelId="{AAF942B7-92BA-4A4C-B224-0DB65DE49B87}" type="parTrans" cxnId="{E6A2AAB2-14F8-448B-B3CF-AFE4B6C47CFF}">
      <dgm:prSet/>
      <dgm:spPr/>
      <dgm:t>
        <a:bodyPr/>
        <a:lstStyle/>
        <a:p>
          <a:endParaRPr lang="en-US"/>
        </a:p>
      </dgm:t>
    </dgm:pt>
    <dgm:pt modelId="{DF96164C-8DD6-4FE3-91D7-99CED780F7AF}" type="sibTrans" cxnId="{E6A2AAB2-14F8-448B-B3CF-AFE4B6C47CFF}">
      <dgm:prSet/>
      <dgm:spPr/>
      <dgm:t>
        <a:bodyPr/>
        <a:lstStyle/>
        <a:p>
          <a:endParaRPr lang="en-US"/>
        </a:p>
      </dgm:t>
    </dgm:pt>
    <dgm:pt modelId="{1E1F3981-003C-4F99-95B1-95470ABAE698}">
      <dgm:prSet phldrT="[Text]"/>
      <dgm:spPr/>
      <dgm:t>
        <a:bodyPr/>
        <a:lstStyle/>
        <a:p>
          <a:r>
            <a:rPr lang="zh-CN" altLang="en-US" dirty="0" smtClean="0"/>
            <a:t>各个</a:t>
          </a:r>
          <a:r>
            <a:rPr lang="zh-CN" altLang="en-US" b="1" dirty="0" smtClean="0">
              <a:solidFill>
                <a:srgbClr val="FF0000"/>
              </a:solidFill>
            </a:rPr>
            <a:t>需求负责人</a:t>
          </a:r>
          <a:r>
            <a:rPr lang="zh-CN" altLang="en-US" dirty="0" smtClean="0"/>
            <a:t>。</a:t>
          </a:r>
          <a:endParaRPr lang="en-US" dirty="0"/>
        </a:p>
      </dgm:t>
    </dgm:pt>
    <dgm:pt modelId="{DB3AA3CF-6E75-4ABE-903A-E448B2B92164}" type="parTrans" cxnId="{109F96C0-F9E7-4AB3-8EAD-EB103AE0E3A2}">
      <dgm:prSet/>
      <dgm:spPr/>
      <dgm:t>
        <a:bodyPr/>
        <a:lstStyle/>
        <a:p>
          <a:endParaRPr lang="en-US"/>
        </a:p>
      </dgm:t>
    </dgm:pt>
    <dgm:pt modelId="{83654252-B65D-4B56-B149-746A14562160}" type="sibTrans" cxnId="{109F96C0-F9E7-4AB3-8EAD-EB103AE0E3A2}">
      <dgm:prSet/>
      <dgm:spPr/>
      <dgm:t>
        <a:bodyPr/>
        <a:lstStyle/>
        <a:p>
          <a:endParaRPr lang="en-US"/>
        </a:p>
      </dgm:t>
    </dgm:pt>
    <dgm:pt modelId="{1A888493-8E09-4C93-B8DD-1199F544BF6F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张明超</a:t>
          </a:r>
          <a:r>
            <a:rPr lang="zh-CN" altLang="en-US" dirty="0" smtClean="0"/>
            <a:t>负责申请及管理发布内容。由</a:t>
          </a:r>
          <a:r>
            <a:rPr lang="en-US" altLang="zh-CN" b="1" dirty="0" smtClean="0">
              <a:solidFill>
                <a:srgbClr val="FF0000"/>
              </a:solidFill>
            </a:rPr>
            <a:t>QA</a:t>
          </a:r>
          <a:r>
            <a:rPr lang="zh-CN" altLang="en-US" b="1" dirty="0" smtClean="0">
              <a:solidFill>
                <a:srgbClr val="FF0000"/>
              </a:solidFill>
            </a:rPr>
            <a:t>运维</a:t>
          </a:r>
          <a:r>
            <a:rPr lang="zh-CN" altLang="en-US" dirty="0" smtClean="0"/>
            <a:t>实际操作。</a:t>
          </a:r>
          <a:endParaRPr lang="en-US" dirty="0"/>
        </a:p>
      </dgm:t>
    </dgm:pt>
    <dgm:pt modelId="{FEEE33B0-F2FD-4690-920F-CB8629498E78}" type="parTrans" cxnId="{7342412C-D8BA-4A10-A6C7-8402525A4904}">
      <dgm:prSet/>
      <dgm:spPr/>
      <dgm:t>
        <a:bodyPr/>
        <a:lstStyle/>
        <a:p>
          <a:endParaRPr lang="en-US"/>
        </a:p>
      </dgm:t>
    </dgm:pt>
    <dgm:pt modelId="{42BBA34A-0E5A-4E1E-A820-485BC13D11C2}" type="sibTrans" cxnId="{7342412C-D8BA-4A10-A6C7-8402525A4904}">
      <dgm:prSet/>
      <dgm:spPr/>
      <dgm:t>
        <a:bodyPr/>
        <a:lstStyle/>
        <a:p>
          <a:endParaRPr lang="en-US"/>
        </a:p>
      </dgm:t>
    </dgm:pt>
    <dgm:pt modelId="{4D309C71-01E1-4A25-AEF9-1FD620958008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白玉新</a:t>
          </a:r>
          <a:r>
            <a:rPr lang="zh-CN" altLang="en-US" b="0" dirty="0" smtClean="0">
              <a:solidFill>
                <a:schemeClr val="tx1"/>
              </a:solidFill>
            </a:rPr>
            <a:t>负责</a:t>
          </a:r>
          <a:r>
            <a:rPr lang="zh-CN" altLang="en-US" dirty="0" smtClean="0"/>
            <a:t>上线前的总体检查及申请。由</a:t>
          </a:r>
          <a:r>
            <a:rPr lang="en-US" altLang="zh-CN" b="1" dirty="0" smtClean="0">
              <a:solidFill>
                <a:srgbClr val="FF0000"/>
              </a:solidFill>
            </a:rPr>
            <a:t>IT</a:t>
          </a:r>
          <a:r>
            <a:rPr lang="zh-CN" altLang="en-US" b="1" dirty="0" smtClean="0">
              <a:solidFill>
                <a:srgbClr val="FF0000"/>
              </a:solidFill>
            </a:rPr>
            <a:t>运维</a:t>
          </a:r>
          <a:r>
            <a:rPr lang="zh-CN" altLang="en-US" dirty="0" smtClean="0"/>
            <a:t>实际操作。</a:t>
          </a:r>
          <a:endParaRPr lang="en-US" dirty="0"/>
        </a:p>
      </dgm:t>
    </dgm:pt>
    <dgm:pt modelId="{A3802281-E85E-433F-A3FB-2492C785B95E}" type="parTrans" cxnId="{26E0B655-9EA5-4990-A456-77E0C4A4B7F8}">
      <dgm:prSet/>
      <dgm:spPr/>
      <dgm:t>
        <a:bodyPr/>
        <a:lstStyle/>
        <a:p>
          <a:endParaRPr lang="en-US"/>
        </a:p>
      </dgm:t>
    </dgm:pt>
    <dgm:pt modelId="{FF647181-0CAB-4BB0-947E-772579E81D5F}" type="sibTrans" cxnId="{26E0B655-9EA5-4990-A456-77E0C4A4B7F8}">
      <dgm:prSet/>
      <dgm:spPr/>
      <dgm:t>
        <a:bodyPr/>
        <a:lstStyle/>
        <a:p>
          <a:endParaRPr lang="en-US"/>
        </a:p>
      </dgm:t>
    </dgm:pt>
    <dgm:pt modelId="{76573BB6-AEE2-4B9C-9688-04D9A7599AC2}">
      <dgm:prSet phldrT="[Text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IT</a:t>
          </a:r>
          <a:r>
            <a:rPr lang="zh-CN" altLang="en-US" b="1" dirty="0" smtClean="0">
              <a:solidFill>
                <a:srgbClr val="FF0000"/>
              </a:solidFill>
            </a:rPr>
            <a:t>运维</a:t>
          </a:r>
          <a:endParaRPr lang="en-US" altLang="zh-CN" b="1" dirty="0" smtClean="0">
            <a:solidFill>
              <a:srgbClr val="FF0000"/>
            </a:solidFill>
          </a:endParaRPr>
        </a:p>
      </dgm:t>
    </dgm:pt>
    <dgm:pt modelId="{37E90B0B-A094-4490-B161-A41627C8FF54}" type="parTrans" cxnId="{66E2C12B-AA45-49C8-B279-BC69980FAD4C}">
      <dgm:prSet/>
      <dgm:spPr/>
      <dgm:t>
        <a:bodyPr/>
        <a:lstStyle/>
        <a:p>
          <a:endParaRPr lang="en-US"/>
        </a:p>
      </dgm:t>
    </dgm:pt>
    <dgm:pt modelId="{D03B88BB-3F4E-4149-B79A-5189B97532D8}" type="sibTrans" cxnId="{66E2C12B-AA45-49C8-B279-BC69980FAD4C}">
      <dgm:prSet/>
      <dgm:spPr/>
      <dgm:t>
        <a:bodyPr/>
        <a:lstStyle/>
        <a:p>
          <a:endParaRPr lang="en-US"/>
        </a:p>
      </dgm:t>
    </dgm:pt>
    <dgm:pt modelId="{6B5177EC-DFA2-42A1-80DD-7674343FC2EE}">
      <dgm:prSet phldrT="[Text]" custT="1"/>
      <dgm:spPr/>
      <dgm:t>
        <a:bodyPr/>
        <a:lstStyle/>
        <a:p>
          <a:r>
            <a:rPr lang="zh-CN" altLang="en-US" sz="2400" dirty="0" smtClean="0"/>
            <a:t>灰备环境</a:t>
          </a:r>
          <a:endParaRPr lang="en-US" altLang="zh-CN" sz="2400" dirty="0" smtClean="0"/>
        </a:p>
      </dgm:t>
    </dgm:pt>
    <dgm:pt modelId="{4F8CF5D1-F10C-41D1-A3F6-CCF306DC1163}" type="parTrans" cxnId="{E106BDAA-F0B2-4C65-9ED3-F743D31B0D39}">
      <dgm:prSet/>
      <dgm:spPr/>
      <dgm:t>
        <a:bodyPr/>
        <a:lstStyle/>
        <a:p>
          <a:endParaRPr lang="en-US"/>
        </a:p>
      </dgm:t>
    </dgm:pt>
    <dgm:pt modelId="{C5C8559C-89A5-4B4B-9B4C-A0261CC4DBA7}" type="sibTrans" cxnId="{E106BDAA-F0B2-4C65-9ED3-F743D31B0D39}">
      <dgm:prSet/>
      <dgm:spPr/>
      <dgm:t>
        <a:bodyPr/>
        <a:lstStyle/>
        <a:p>
          <a:endParaRPr lang="en-US"/>
        </a:p>
      </dgm:t>
    </dgm:pt>
    <dgm:pt modelId="{B8F0EC78-04D5-466A-AFCD-5205F6280F4B}">
      <dgm:prSet phldrT="[Text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IT</a:t>
          </a:r>
          <a:r>
            <a:rPr lang="zh-CN" altLang="en-US" b="1" dirty="0" smtClean="0">
              <a:solidFill>
                <a:srgbClr val="FF0000"/>
              </a:solidFill>
            </a:rPr>
            <a:t>运维</a:t>
          </a:r>
          <a:endParaRPr lang="en-US" altLang="zh-CN" dirty="0" smtClean="0"/>
        </a:p>
      </dgm:t>
    </dgm:pt>
    <dgm:pt modelId="{4FE5759F-F090-4A99-9084-46372540635B}" type="parTrans" cxnId="{E63D76F1-F1F3-49E5-9E45-516935E194DC}">
      <dgm:prSet/>
      <dgm:spPr/>
      <dgm:t>
        <a:bodyPr/>
        <a:lstStyle/>
        <a:p>
          <a:endParaRPr lang="en-US"/>
        </a:p>
      </dgm:t>
    </dgm:pt>
    <dgm:pt modelId="{92F4C264-A864-4C87-A37C-FC0C2CE547B7}" type="sibTrans" cxnId="{E63D76F1-F1F3-49E5-9E45-516935E194DC}">
      <dgm:prSet/>
      <dgm:spPr/>
      <dgm:t>
        <a:bodyPr/>
        <a:lstStyle/>
        <a:p>
          <a:endParaRPr lang="en-US"/>
        </a:p>
      </dgm:t>
    </dgm:pt>
    <dgm:pt modelId="{DE29ECDC-DE15-489D-A0D9-C2E16E67248F}">
      <dgm:prSet phldrT="[Text]" custT="1"/>
      <dgm:spPr/>
      <dgm:t>
        <a:bodyPr/>
        <a:lstStyle/>
        <a:p>
          <a:r>
            <a:rPr lang="en-US" sz="2400" dirty="0" smtClean="0"/>
            <a:t>UAT</a:t>
          </a:r>
          <a:r>
            <a:rPr lang="zh-CN" altLang="en-US" sz="2400" dirty="0" smtClean="0"/>
            <a:t>环境</a:t>
          </a:r>
          <a:endParaRPr lang="en-US" sz="2400" dirty="0"/>
        </a:p>
      </dgm:t>
    </dgm:pt>
    <dgm:pt modelId="{502E5EDD-9FE7-4CC4-9BE7-982B87422AA7}" type="parTrans" cxnId="{0EE5382F-ABCD-450E-AAC4-C974C427CF32}">
      <dgm:prSet/>
      <dgm:spPr/>
      <dgm:t>
        <a:bodyPr/>
        <a:lstStyle/>
        <a:p>
          <a:endParaRPr lang="en-US"/>
        </a:p>
      </dgm:t>
    </dgm:pt>
    <dgm:pt modelId="{31952F5A-EA05-4DFB-A216-F39E2936E43E}" type="sibTrans" cxnId="{0EE5382F-ABCD-450E-AAC4-C974C427CF32}">
      <dgm:prSet/>
      <dgm:spPr/>
      <dgm:t>
        <a:bodyPr/>
        <a:lstStyle/>
        <a:p>
          <a:endParaRPr lang="en-US"/>
        </a:p>
      </dgm:t>
    </dgm:pt>
    <dgm:pt modelId="{8DEBC9F0-9DC5-46DA-9B7B-409FE063FD6B}">
      <dgm:prSet phldrT="[Text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孙翔</a:t>
          </a:r>
          <a:r>
            <a:rPr lang="zh-CN" altLang="en-US" dirty="0" smtClean="0"/>
            <a:t>负责同步最新版本到</a:t>
          </a:r>
          <a:r>
            <a:rPr lang="en-US" altLang="zh-CN" dirty="0" smtClean="0"/>
            <a:t>UAT</a:t>
          </a:r>
          <a:r>
            <a:rPr lang="zh-CN" altLang="en-US" dirty="0" smtClean="0"/>
            <a:t>环境</a:t>
          </a:r>
          <a:endParaRPr lang="en-US" dirty="0"/>
        </a:p>
      </dgm:t>
    </dgm:pt>
    <dgm:pt modelId="{808DBD86-BDD8-4BE8-9B6C-BF24E19C6076}" type="parTrans" cxnId="{51B46612-D51D-4800-BB59-C443678AA69A}">
      <dgm:prSet/>
      <dgm:spPr/>
      <dgm:t>
        <a:bodyPr/>
        <a:lstStyle/>
        <a:p>
          <a:endParaRPr lang="en-US"/>
        </a:p>
      </dgm:t>
    </dgm:pt>
    <dgm:pt modelId="{45A410D5-5979-451E-B522-F45259BF59A8}" type="sibTrans" cxnId="{51B46612-D51D-4800-BB59-C443678AA69A}">
      <dgm:prSet/>
      <dgm:spPr/>
      <dgm:t>
        <a:bodyPr/>
        <a:lstStyle/>
        <a:p>
          <a:endParaRPr lang="en-US"/>
        </a:p>
      </dgm:t>
    </dgm:pt>
    <dgm:pt modelId="{EBCD2E71-BDC6-430F-8E98-9A77095015C8}" type="pres">
      <dgm:prSet presAssocID="{F426EE07-8E59-42DA-9357-9A2C59CBB9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6DEA30-5202-4DF1-98BD-454AB1B97128}" type="pres">
      <dgm:prSet presAssocID="{2EEF4C17-3E7A-49A1-BA0A-1640E8EF550A}" presName="linNode" presStyleCnt="0"/>
      <dgm:spPr/>
    </dgm:pt>
    <dgm:pt modelId="{1A16DD6B-38B2-4BF6-8460-C9ACB0DE6364}" type="pres">
      <dgm:prSet presAssocID="{2EEF4C17-3E7A-49A1-BA0A-1640E8EF550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774D33-D742-4570-A975-95FC4BED8870}" type="pres">
      <dgm:prSet presAssocID="{2EEF4C17-3E7A-49A1-BA0A-1640E8EF550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EABEF-6550-4344-AC39-B1A19BE20CC1}" type="pres">
      <dgm:prSet presAssocID="{C5D9F34F-A0BD-455F-94AD-67344311BB43}" presName="sp" presStyleCnt="0"/>
      <dgm:spPr/>
    </dgm:pt>
    <dgm:pt modelId="{44A8B2E6-8ACB-438A-B0E5-81D70A76E131}" type="pres">
      <dgm:prSet presAssocID="{FFFC4094-DAED-41A6-AAE9-46C11FB1A324}" presName="linNode" presStyleCnt="0"/>
      <dgm:spPr/>
    </dgm:pt>
    <dgm:pt modelId="{A3FAA6D4-91AF-4DCA-BBFC-7A27343808DE}" type="pres">
      <dgm:prSet presAssocID="{FFFC4094-DAED-41A6-AAE9-46C11FB1A32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573CE-CE8F-4862-A7C7-85E75B6BEAA2}" type="pres">
      <dgm:prSet presAssocID="{FFFC4094-DAED-41A6-AAE9-46C11FB1A324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1E34E-6833-477E-B2B6-BDDBF63ABE50}" type="pres">
      <dgm:prSet presAssocID="{D4705CB8-66A2-4880-92E6-541B3CE4E7FC}" presName="sp" presStyleCnt="0"/>
      <dgm:spPr/>
    </dgm:pt>
    <dgm:pt modelId="{08A5BC94-6F57-4CA4-8F23-118C80074A86}" type="pres">
      <dgm:prSet presAssocID="{4FA134A3-B859-4BEF-A133-232292BE4F08}" presName="linNode" presStyleCnt="0"/>
      <dgm:spPr/>
    </dgm:pt>
    <dgm:pt modelId="{132A4281-0D1C-4711-AC88-DABD07399C42}" type="pres">
      <dgm:prSet presAssocID="{4FA134A3-B859-4BEF-A133-232292BE4F0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2CD87-E685-43F1-AF63-80E060B27CEF}" type="pres">
      <dgm:prSet presAssocID="{4FA134A3-B859-4BEF-A133-232292BE4F0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3A00B-6CA6-4BA2-8B3C-6E2F9186883B}" type="pres">
      <dgm:prSet presAssocID="{80F6DEA6-CE28-4E7E-B55D-7EE5A708EDD7}" presName="sp" presStyleCnt="0"/>
      <dgm:spPr/>
    </dgm:pt>
    <dgm:pt modelId="{B0CE2CBC-2A08-47E5-946E-C19E52697E15}" type="pres">
      <dgm:prSet presAssocID="{DE29ECDC-DE15-489D-A0D9-C2E16E67248F}" presName="linNode" presStyleCnt="0"/>
      <dgm:spPr/>
    </dgm:pt>
    <dgm:pt modelId="{3CD0FA16-965B-4868-9B48-83B731D21E46}" type="pres">
      <dgm:prSet presAssocID="{DE29ECDC-DE15-489D-A0D9-C2E16E67248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7D37-1075-49E9-942C-BA335059303A}" type="pres">
      <dgm:prSet presAssocID="{DE29ECDC-DE15-489D-A0D9-C2E16E67248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2E1B-22F9-4A84-A24B-81ECE7FD27A8}" type="pres">
      <dgm:prSet presAssocID="{31952F5A-EA05-4DFB-A216-F39E2936E43E}" presName="sp" presStyleCnt="0"/>
      <dgm:spPr/>
    </dgm:pt>
    <dgm:pt modelId="{C1222181-9A8B-4790-932F-04DBFDE3FF0B}" type="pres">
      <dgm:prSet presAssocID="{03DDEAEC-A1D7-4D79-B859-93F388732221}" presName="linNode" presStyleCnt="0"/>
      <dgm:spPr/>
    </dgm:pt>
    <dgm:pt modelId="{6C772834-FB4D-4EF4-A857-2C393116239E}" type="pres">
      <dgm:prSet presAssocID="{03DDEAEC-A1D7-4D79-B859-93F38873222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631CE-F49D-4386-B4DA-E1366CD60EC8}" type="pres">
      <dgm:prSet presAssocID="{03DDEAEC-A1D7-4D79-B859-93F38873222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8F07E3-D444-4C48-8ABB-A685E40BEEFD}" type="pres">
      <dgm:prSet presAssocID="{DF96164C-8DD6-4FE3-91D7-99CED780F7AF}" presName="sp" presStyleCnt="0"/>
      <dgm:spPr/>
    </dgm:pt>
    <dgm:pt modelId="{4B4C573A-439D-4950-A965-6F4867B69D6E}" type="pres">
      <dgm:prSet presAssocID="{6B5177EC-DFA2-42A1-80DD-7674343FC2EE}" presName="linNode" presStyleCnt="0"/>
      <dgm:spPr/>
    </dgm:pt>
    <dgm:pt modelId="{4ECBA21B-DAAF-4188-9600-61EDB00E4136}" type="pres">
      <dgm:prSet presAssocID="{6B5177EC-DFA2-42A1-80DD-7674343FC2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AD694-2805-4942-AB22-C39EA40C411E}" type="pres">
      <dgm:prSet presAssocID="{6B5177EC-DFA2-42A1-80DD-7674343FC2E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A2AAB2-14F8-448B-B3CF-AFE4B6C47CFF}" srcId="{F426EE07-8E59-42DA-9357-9A2C59CBB99B}" destId="{03DDEAEC-A1D7-4D79-B859-93F388732221}" srcOrd="4" destOrd="0" parTransId="{AAF942B7-92BA-4A4C-B224-0DB65DE49B87}" sibTransId="{DF96164C-8DD6-4FE3-91D7-99CED780F7AF}"/>
    <dgm:cxn modelId="{FB22B3F0-FB56-46E7-BA63-368F6303E3D7}" type="presOf" srcId="{4D309C71-01E1-4A25-AEF9-1FD620958008}" destId="{4DC2CD87-E685-43F1-AF63-80E060B27CEF}" srcOrd="0" destOrd="0" presId="urn:microsoft.com/office/officeart/2005/8/layout/vList5"/>
    <dgm:cxn modelId="{C9101CF7-540A-4E40-9223-74DDC6953938}" type="presOf" srcId="{6B5177EC-DFA2-42A1-80DD-7674343FC2EE}" destId="{4ECBA21B-DAAF-4188-9600-61EDB00E4136}" srcOrd="0" destOrd="0" presId="urn:microsoft.com/office/officeart/2005/8/layout/vList5"/>
    <dgm:cxn modelId="{6ACAFD8B-71DA-4080-8B2F-DA357291E13B}" srcId="{F426EE07-8E59-42DA-9357-9A2C59CBB99B}" destId="{4FA134A3-B859-4BEF-A133-232292BE4F08}" srcOrd="2" destOrd="0" parTransId="{E4444474-3C0B-462B-9091-4DA797228BC1}" sibTransId="{80F6DEA6-CE28-4E7E-B55D-7EE5A708EDD7}"/>
    <dgm:cxn modelId="{E63D76F1-F1F3-49E5-9E45-516935E194DC}" srcId="{6B5177EC-DFA2-42A1-80DD-7674343FC2EE}" destId="{B8F0EC78-04D5-466A-AFCD-5205F6280F4B}" srcOrd="0" destOrd="0" parTransId="{4FE5759F-F090-4A99-9084-46372540635B}" sibTransId="{92F4C264-A864-4C87-A37C-FC0C2CE547B7}"/>
    <dgm:cxn modelId="{109F96C0-F9E7-4AB3-8EAD-EB103AE0E3A2}" srcId="{2EEF4C17-3E7A-49A1-BA0A-1640E8EF550A}" destId="{1E1F3981-003C-4F99-95B1-95470ABAE698}" srcOrd="0" destOrd="0" parTransId="{DB3AA3CF-6E75-4ABE-903A-E448B2B92164}" sibTransId="{83654252-B65D-4B56-B149-746A14562160}"/>
    <dgm:cxn modelId="{66E2C12B-AA45-49C8-B279-BC69980FAD4C}" srcId="{03DDEAEC-A1D7-4D79-B859-93F388732221}" destId="{76573BB6-AEE2-4B9C-9688-04D9A7599AC2}" srcOrd="0" destOrd="0" parTransId="{37E90B0B-A094-4490-B161-A41627C8FF54}" sibTransId="{D03B88BB-3F4E-4149-B79A-5189B97532D8}"/>
    <dgm:cxn modelId="{D55E718B-51F4-46DD-8ED5-E3081C318953}" type="presOf" srcId="{B8F0EC78-04D5-466A-AFCD-5205F6280F4B}" destId="{DC5AD694-2805-4942-AB22-C39EA40C411E}" srcOrd="0" destOrd="0" presId="urn:microsoft.com/office/officeart/2005/8/layout/vList5"/>
    <dgm:cxn modelId="{14AF58EF-AB1D-4B44-8166-21ADF1F66F65}" type="presOf" srcId="{1A888493-8E09-4C93-B8DD-1199F544BF6F}" destId="{E7C573CE-CE8F-4862-A7C7-85E75B6BEAA2}" srcOrd="0" destOrd="0" presId="urn:microsoft.com/office/officeart/2005/8/layout/vList5"/>
    <dgm:cxn modelId="{6BAC79F5-1958-4A61-8666-1CB23493BA0F}" srcId="{F426EE07-8E59-42DA-9357-9A2C59CBB99B}" destId="{2EEF4C17-3E7A-49A1-BA0A-1640E8EF550A}" srcOrd="0" destOrd="0" parTransId="{4FA4273B-8AE0-4D78-996B-8E94FFEE1E21}" sibTransId="{C5D9F34F-A0BD-455F-94AD-67344311BB43}"/>
    <dgm:cxn modelId="{60E66C42-FC30-4F37-ACE7-3579650139F6}" type="presOf" srcId="{FFFC4094-DAED-41A6-AAE9-46C11FB1A324}" destId="{A3FAA6D4-91AF-4DCA-BBFC-7A27343808DE}" srcOrd="0" destOrd="0" presId="urn:microsoft.com/office/officeart/2005/8/layout/vList5"/>
    <dgm:cxn modelId="{4520EF4D-B37D-4AF3-A7CC-2FD93D49F4E1}" srcId="{F426EE07-8E59-42DA-9357-9A2C59CBB99B}" destId="{FFFC4094-DAED-41A6-AAE9-46C11FB1A324}" srcOrd="1" destOrd="0" parTransId="{FC5C9FA8-80E5-4593-A76A-59EF00CF9B63}" sibTransId="{D4705CB8-66A2-4880-92E6-541B3CE4E7FC}"/>
    <dgm:cxn modelId="{6EB6C037-1D35-4649-A90D-9175FA76EA34}" type="presOf" srcId="{DE29ECDC-DE15-489D-A0D9-C2E16E67248F}" destId="{3CD0FA16-965B-4868-9B48-83B731D21E46}" srcOrd="0" destOrd="0" presId="urn:microsoft.com/office/officeart/2005/8/layout/vList5"/>
    <dgm:cxn modelId="{0EE5382F-ABCD-450E-AAC4-C974C427CF32}" srcId="{F426EE07-8E59-42DA-9357-9A2C59CBB99B}" destId="{DE29ECDC-DE15-489D-A0D9-C2E16E67248F}" srcOrd="3" destOrd="0" parTransId="{502E5EDD-9FE7-4CC4-9BE7-982B87422AA7}" sibTransId="{31952F5A-EA05-4DFB-A216-F39E2936E43E}"/>
    <dgm:cxn modelId="{8C5ACF0D-94B9-4781-BCAE-96CF8FA4AEA6}" type="presOf" srcId="{8DEBC9F0-9DC5-46DA-9B7B-409FE063FD6B}" destId="{38F87D37-1075-49E9-942C-BA335059303A}" srcOrd="0" destOrd="0" presId="urn:microsoft.com/office/officeart/2005/8/layout/vList5"/>
    <dgm:cxn modelId="{7342412C-D8BA-4A10-A6C7-8402525A4904}" srcId="{FFFC4094-DAED-41A6-AAE9-46C11FB1A324}" destId="{1A888493-8E09-4C93-B8DD-1199F544BF6F}" srcOrd="0" destOrd="0" parTransId="{FEEE33B0-F2FD-4690-920F-CB8629498E78}" sibTransId="{42BBA34A-0E5A-4E1E-A820-485BC13D11C2}"/>
    <dgm:cxn modelId="{76BDB2FD-EDB0-4B42-9874-4298AAFFC14C}" type="presOf" srcId="{03DDEAEC-A1D7-4D79-B859-93F388732221}" destId="{6C772834-FB4D-4EF4-A857-2C393116239E}" srcOrd="0" destOrd="0" presId="urn:microsoft.com/office/officeart/2005/8/layout/vList5"/>
    <dgm:cxn modelId="{0E9C2326-F29A-4A8A-A27B-8A7A891BA356}" type="presOf" srcId="{4FA134A3-B859-4BEF-A133-232292BE4F08}" destId="{132A4281-0D1C-4711-AC88-DABD07399C42}" srcOrd="0" destOrd="0" presId="urn:microsoft.com/office/officeart/2005/8/layout/vList5"/>
    <dgm:cxn modelId="{51B46612-D51D-4800-BB59-C443678AA69A}" srcId="{DE29ECDC-DE15-489D-A0D9-C2E16E67248F}" destId="{8DEBC9F0-9DC5-46DA-9B7B-409FE063FD6B}" srcOrd="0" destOrd="0" parTransId="{808DBD86-BDD8-4BE8-9B6C-BF24E19C6076}" sibTransId="{45A410D5-5979-451E-B522-F45259BF59A8}"/>
    <dgm:cxn modelId="{C5720051-C289-460A-B306-805AD9A765F0}" type="presOf" srcId="{1E1F3981-003C-4F99-95B1-95470ABAE698}" destId="{24774D33-D742-4570-A975-95FC4BED8870}" srcOrd="0" destOrd="0" presId="urn:microsoft.com/office/officeart/2005/8/layout/vList5"/>
    <dgm:cxn modelId="{E106BDAA-F0B2-4C65-9ED3-F743D31B0D39}" srcId="{F426EE07-8E59-42DA-9357-9A2C59CBB99B}" destId="{6B5177EC-DFA2-42A1-80DD-7674343FC2EE}" srcOrd="5" destOrd="0" parTransId="{4F8CF5D1-F10C-41D1-A3F6-CCF306DC1163}" sibTransId="{C5C8559C-89A5-4B4B-9B4C-A0261CC4DBA7}"/>
    <dgm:cxn modelId="{BD60AF6A-9EB4-479A-A7F3-BF7071C99B4C}" type="presOf" srcId="{76573BB6-AEE2-4B9C-9688-04D9A7599AC2}" destId="{0CD631CE-F49D-4386-B4DA-E1366CD60EC8}" srcOrd="0" destOrd="0" presId="urn:microsoft.com/office/officeart/2005/8/layout/vList5"/>
    <dgm:cxn modelId="{26E0B655-9EA5-4990-A456-77E0C4A4B7F8}" srcId="{4FA134A3-B859-4BEF-A133-232292BE4F08}" destId="{4D309C71-01E1-4A25-AEF9-1FD620958008}" srcOrd="0" destOrd="0" parTransId="{A3802281-E85E-433F-A3FB-2492C785B95E}" sibTransId="{FF647181-0CAB-4BB0-947E-772579E81D5F}"/>
    <dgm:cxn modelId="{5D9F9B63-028E-4DE4-8283-F7819242A084}" type="presOf" srcId="{F426EE07-8E59-42DA-9357-9A2C59CBB99B}" destId="{EBCD2E71-BDC6-430F-8E98-9A77095015C8}" srcOrd="0" destOrd="0" presId="urn:microsoft.com/office/officeart/2005/8/layout/vList5"/>
    <dgm:cxn modelId="{66E2B5B0-1C13-4A43-93A7-6917CC6C48CF}" type="presOf" srcId="{2EEF4C17-3E7A-49A1-BA0A-1640E8EF550A}" destId="{1A16DD6B-38B2-4BF6-8460-C9ACB0DE6364}" srcOrd="0" destOrd="0" presId="urn:microsoft.com/office/officeart/2005/8/layout/vList5"/>
    <dgm:cxn modelId="{8BF265E2-E451-4A02-9839-B3B69A848B88}" type="presParOf" srcId="{EBCD2E71-BDC6-430F-8E98-9A77095015C8}" destId="{A66DEA30-5202-4DF1-98BD-454AB1B97128}" srcOrd="0" destOrd="0" presId="urn:microsoft.com/office/officeart/2005/8/layout/vList5"/>
    <dgm:cxn modelId="{B149C948-8795-4699-A6A5-77E4A049581F}" type="presParOf" srcId="{A66DEA30-5202-4DF1-98BD-454AB1B97128}" destId="{1A16DD6B-38B2-4BF6-8460-C9ACB0DE6364}" srcOrd="0" destOrd="0" presId="urn:microsoft.com/office/officeart/2005/8/layout/vList5"/>
    <dgm:cxn modelId="{FAECF31C-2E47-4E69-92E4-F65D921F15B6}" type="presParOf" srcId="{A66DEA30-5202-4DF1-98BD-454AB1B97128}" destId="{24774D33-D742-4570-A975-95FC4BED8870}" srcOrd="1" destOrd="0" presId="urn:microsoft.com/office/officeart/2005/8/layout/vList5"/>
    <dgm:cxn modelId="{A0C0D962-6C14-47E9-8051-C42F79707F34}" type="presParOf" srcId="{EBCD2E71-BDC6-430F-8E98-9A77095015C8}" destId="{A8EEABEF-6550-4344-AC39-B1A19BE20CC1}" srcOrd="1" destOrd="0" presId="urn:microsoft.com/office/officeart/2005/8/layout/vList5"/>
    <dgm:cxn modelId="{733A81BD-69BE-47BF-A4A9-59C7C5C9FB0F}" type="presParOf" srcId="{EBCD2E71-BDC6-430F-8E98-9A77095015C8}" destId="{44A8B2E6-8ACB-438A-B0E5-81D70A76E131}" srcOrd="2" destOrd="0" presId="urn:microsoft.com/office/officeart/2005/8/layout/vList5"/>
    <dgm:cxn modelId="{4F703236-E420-41FE-B9D3-F2C9DFE3DFE9}" type="presParOf" srcId="{44A8B2E6-8ACB-438A-B0E5-81D70A76E131}" destId="{A3FAA6D4-91AF-4DCA-BBFC-7A27343808DE}" srcOrd="0" destOrd="0" presId="urn:microsoft.com/office/officeart/2005/8/layout/vList5"/>
    <dgm:cxn modelId="{37D69B6B-638F-4C46-B901-17519ACE8C8E}" type="presParOf" srcId="{44A8B2E6-8ACB-438A-B0E5-81D70A76E131}" destId="{E7C573CE-CE8F-4862-A7C7-85E75B6BEAA2}" srcOrd="1" destOrd="0" presId="urn:microsoft.com/office/officeart/2005/8/layout/vList5"/>
    <dgm:cxn modelId="{5B0212E9-E3A2-4E54-B9EE-D7E7C285D08D}" type="presParOf" srcId="{EBCD2E71-BDC6-430F-8E98-9A77095015C8}" destId="{D301E34E-6833-477E-B2B6-BDDBF63ABE50}" srcOrd="3" destOrd="0" presId="urn:microsoft.com/office/officeart/2005/8/layout/vList5"/>
    <dgm:cxn modelId="{F5FB46D7-AA5B-4EC6-BE76-9840DD1A8BF4}" type="presParOf" srcId="{EBCD2E71-BDC6-430F-8E98-9A77095015C8}" destId="{08A5BC94-6F57-4CA4-8F23-118C80074A86}" srcOrd="4" destOrd="0" presId="urn:microsoft.com/office/officeart/2005/8/layout/vList5"/>
    <dgm:cxn modelId="{483D9D1C-DF55-4738-AD58-96FCF7A4FE66}" type="presParOf" srcId="{08A5BC94-6F57-4CA4-8F23-118C80074A86}" destId="{132A4281-0D1C-4711-AC88-DABD07399C42}" srcOrd="0" destOrd="0" presId="urn:microsoft.com/office/officeart/2005/8/layout/vList5"/>
    <dgm:cxn modelId="{DEEBF126-0DEA-4788-849A-4F2CC83A1C9C}" type="presParOf" srcId="{08A5BC94-6F57-4CA4-8F23-118C80074A86}" destId="{4DC2CD87-E685-43F1-AF63-80E060B27CEF}" srcOrd="1" destOrd="0" presId="urn:microsoft.com/office/officeart/2005/8/layout/vList5"/>
    <dgm:cxn modelId="{16E240AB-E743-4E2A-A63B-5AF4D9576BBD}" type="presParOf" srcId="{EBCD2E71-BDC6-430F-8E98-9A77095015C8}" destId="{5B83A00B-6CA6-4BA2-8B3C-6E2F9186883B}" srcOrd="5" destOrd="0" presId="urn:microsoft.com/office/officeart/2005/8/layout/vList5"/>
    <dgm:cxn modelId="{41466B2B-50F4-4EDD-AED4-588F6F3592B9}" type="presParOf" srcId="{EBCD2E71-BDC6-430F-8E98-9A77095015C8}" destId="{B0CE2CBC-2A08-47E5-946E-C19E52697E15}" srcOrd="6" destOrd="0" presId="urn:microsoft.com/office/officeart/2005/8/layout/vList5"/>
    <dgm:cxn modelId="{56649C7E-FC0D-4E68-8FEE-32E9DDB0C305}" type="presParOf" srcId="{B0CE2CBC-2A08-47E5-946E-C19E52697E15}" destId="{3CD0FA16-965B-4868-9B48-83B731D21E46}" srcOrd="0" destOrd="0" presId="urn:microsoft.com/office/officeart/2005/8/layout/vList5"/>
    <dgm:cxn modelId="{05FC75FA-462A-42C8-8916-4C596E707CC4}" type="presParOf" srcId="{B0CE2CBC-2A08-47E5-946E-C19E52697E15}" destId="{38F87D37-1075-49E9-942C-BA335059303A}" srcOrd="1" destOrd="0" presId="urn:microsoft.com/office/officeart/2005/8/layout/vList5"/>
    <dgm:cxn modelId="{E6382C20-204C-4A0C-B2B2-EDDE3A549A21}" type="presParOf" srcId="{EBCD2E71-BDC6-430F-8E98-9A77095015C8}" destId="{FC872E1B-22F9-4A84-A24B-81ECE7FD27A8}" srcOrd="7" destOrd="0" presId="urn:microsoft.com/office/officeart/2005/8/layout/vList5"/>
    <dgm:cxn modelId="{710D05B5-926B-4E28-8095-A1703C75E8D1}" type="presParOf" srcId="{EBCD2E71-BDC6-430F-8E98-9A77095015C8}" destId="{C1222181-9A8B-4790-932F-04DBFDE3FF0B}" srcOrd="8" destOrd="0" presId="urn:microsoft.com/office/officeart/2005/8/layout/vList5"/>
    <dgm:cxn modelId="{1A97BC3E-149E-47A9-914E-6E3C39AE9CC9}" type="presParOf" srcId="{C1222181-9A8B-4790-932F-04DBFDE3FF0B}" destId="{6C772834-FB4D-4EF4-A857-2C393116239E}" srcOrd="0" destOrd="0" presId="urn:microsoft.com/office/officeart/2005/8/layout/vList5"/>
    <dgm:cxn modelId="{E497F702-5DDE-4A3D-8C28-51463BF20E08}" type="presParOf" srcId="{C1222181-9A8B-4790-932F-04DBFDE3FF0B}" destId="{0CD631CE-F49D-4386-B4DA-E1366CD60EC8}" srcOrd="1" destOrd="0" presId="urn:microsoft.com/office/officeart/2005/8/layout/vList5"/>
    <dgm:cxn modelId="{5BCEEF3B-2CA2-443E-90E7-FAD92E711401}" type="presParOf" srcId="{EBCD2E71-BDC6-430F-8E98-9A77095015C8}" destId="{0D8F07E3-D444-4C48-8ABB-A685E40BEEFD}" srcOrd="9" destOrd="0" presId="urn:microsoft.com/office/officeart/2005/8/layout/vList5"/>
    <dgm:cxn modelId="{21520D64-8401-43AB-824F-2252B0EC448B}" type="presParOf" srcId="{EBCD2E71-BDC6-430F-8E98-9A77095015C8}" destId="{4B4C573A-439D-4950-A965-6F4867B69D6E}" srcOrd="10" destOrd="0" presId="urn:microsoft.com/office/officeart/2005/8/layout/vList5"/>
    <dgm:cxn modelId="{0A6B2A5F-8E83-4688-B6A0-5402C00924DE}" type="presParOf" srcId="{4B4C573A-439D-4950-A965-6F4867B69D6E}" destId="{4ECBA21B-DAAF-4188-9600-61EDB00E4136}" srcOrd="0" destOrd="0" presId="urn:microsoft.com/office/officeart/2005/8/layout/vList5"/>
    <dgm:cxn modelId="{B0CE3B86-17A6-49E6-8AD0-5F0B7047F9A3}" type="presParOf" srcId="{4B4C573A-439D-4950-A965-6F4867B69D6E}" destId="{DC5AD694-2805-4942-AB22-C39EA40C41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34E9D7-0922-49BC-9F1B-B9D57CC354F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</dgm:pt>
    <dgm:pt modelId="{26FFE41A-8319-4EA9-BBF4-26566359754A}">
      <dgm:prSet phldrT="[Text]"/>
      <dgm:spPr/>
      <dgm:t>
        <a:bodyPr/>
        <a:lstStyle/>
        <a:p>
          <a:r>
            <a:rPr lang="zh-CN" altLang="en-US" dirty="0" smtClean="0"/>
            <a:t>需求理解</a:t>
          </a:r>
          <a:endParaRPr lang="en-US" dirty="0"/>
        </a:p>
      </dgm:t>
    </dgm:pt>
    <dgm:pt modelId="{307E4261-50DB-4EEB-AB0F-C83055C6A19B}" type="parTrans" cxnId="{C37F8DAF-E984-4265-9661-979D74DB64C0}">
      <dgm:prSet/>
      <dgm:spPr/>
      <dgm:t>
        <a:bodyPr/>
        <a:lstStyle/>
        <a:p>
          <a:endParaRPr lang="en-US"/>
        </a:p>
      </dgm:t>
    </dgm:pt>
    <dgm:pt modelId="{B3C6A121-BB93-4C04-8860-49251E7C093B}" type="sibTrans" cxnId="{C37F8DAF-E984-4265-9661-979D74DB64C0}">
      <dgm:prSet/>
      <dgm:spPr/>
      <dgm:t>
        <a:bodyPr/>
        <a:lstStyle/>
        <a:p>
          <a:endParaRPr lang="en-US"/>
        </a:p>
      </dgm:t>
    </dgm:pt>
    <dgm:pt modelId="{A96B9E30-761E-45CF-AF70-4EF4DC7CBD22}">
      <dgm:prSet phldrT="[Text]"/>
      <dgm:spPr/>
      <dgm:t>
        <a:bodyPr/>
        <a:lstStyle/>
        <a:p>
          <a:pPr algn="l"/>
          <a:r>
            <a:rPr lang="zh-CN" altLang="en-US" dirty="0" smtClean="0"/>
            <a:t>测试场景评审及修改</a:t>
          </a:r>
          <a:endParaRPr lang="en-US" dirty="0"/>
        </a:p>
      </dgm:t>
    </dgm:pt>
    <dgm:pt modelId="{109A2F37-4C7D-41FB-89BE-EE47AA06E099}" type="parTrans" cxnId="{9B08389C-2E89-4A89-8124-0A56FB85A1A2}">
      <dgm:prSet/>
      <dgm:spPr/>
      <dgm:t>
        <a:bodyPr/>
        <a:lstStyle/>
        <a:p>
          <a:endParaRPr lang="en-US"/>
        </a:p>
      </dgm:t>
    </dgm:pt>
    <dgm:pt modelId="{F19D54E0-3A0E-4EAB-A536-B9B2809183AE}" type="sibTrans" cxnId="{9B08389C-2E89-4A89-8124-0A56FB85A1A2}">
      <dgm:prSet/>
      <dgm:spPr/>
      <dgm:t>
        <a:bodyPr/>
        <a:lstStyle/>
        <a:p>
          <a:endParaRPr lang="en-US"/>
        </a:p>
      </dgm:t>
    </dgm:pt>
    <dgm:pt modelId="{7BD499D0-B247-413E-AD94-1497F3099DCE}">
      <dgm:prSet phldrT="[Text]"/>
      <dgm:spPr/>
      <dgm:t>
        <a:bodyPr/>
        <a:lstStyle/>
        <a:p>
          <a:pPr algn="l"/>
          <a:r>
            <a:rPr lang="en-US" dirty="0" smtClean="0"/>
            <a:t>DEV</a:t>
          </a:r>
          <a:r>
            <a:rPr lang="zh-CN" altLang="en-US" dirty="0" smtClean="0"/>
            <a:t>发布需求进行验证</a:t>
          </a:r>
          <a:endParaRPr lang="en-US" dirty="0"/>
        </a:p>
      </dgm:t>
    </dgm:pt>
    <dgm:pt modelId="{D65146AD-5D6A-4E19-B0E2-A4083FD8EFDB}" type="parTrans" cxnId="{6AB902B1-078D-4937-88E2-644A823283F4}">
      <dgm:prSet/>
      <dgm:spPr/>
      <dgm:t>
        <a:bodyPr/>
        <a:lstStyle/>
        <a:p>
          <a:endParaRPr lang="en-US"/>
        </a:p>
      </dgm:t>
    </dgm:pt>
    <dgm:pt modelId="{4E98AF33-759B-47D0-9B03-3ED248390490}" type="sibTrans" cxnId="{6AB902B1-078D-4937-88E2-644A823283F4}">
      <dgm:prSet/>
      <dgm:spPr/>
      <dgm:t>
        <a:bodyPr/>
        <a:lstStyle/>
        <a:p>
          <a:endParaRPr lang="en-US"/>
        </a:p>
      </dgm:t>
    </dgm:pt>
    <dgm:pt modelId="{DD90084D-C45E-465C-80B3-724B005EDFC9}">
      <dgm:prSet phldrT="[Text]"/>
      <dgm:spPr/>
      <dgm:t>
        <a:bodyPr/>
        <a:lstStyle/>
        <a:p>
          <a:r>
            <a:rPr lang="zh-CN" altLang="en-US" dirty="0" smtClean="0"/>
            <a:t>测试场景设计</a:t>
          </a:r>
          <a:endParaRPr lang="en-US" dirty="0"/>
        </a:p>
      </dgm:t>
    </dgm:pt>
    <dgm:pt modelId="{42A071DE-8F88-40BE-9E88-5E481E1074F6}" type="parTrans" cxnId="{75BE853C-CB78-4A69-B118-82D93828FF75}">
      <dgm:prSet/>
      <dgm:spPr/>
      <dgm:t>
        <a:bodyPr/>
        <a:lstStyle/>
        <a:p>
          <a:endParaRPr lang="en-US"/>
        </a:p>
      </dgm:t>
    </dgm:pt>
    <dgm:pt modelId="{4CB4A2B0-DFB9-4FE3-864F-01C5C97D0C42}" type="sibTrans" cxnId="{75BE853C-CB78-4A69-B118-82D93828FF75}">
      <dgm:prSet/>
      <dgm:spPr/>
      <dgm:t>
        <a:bodyPr/>
        <a:lstStyle/>
        <a:p>
          <a:endParaRPr lang="en-US"/>
        </a:p>
      </dgm:t>
    </dgm:pt>
    <dgm:pt modelId="{4DAE7A9D-9533-4D82-8C1D-94D00E5074E0}">
      <dgm:prSet phldrT="[Text]"/>
      <dgm:spPr/>
      <dgm:t>
        <a:bodyPr/>
        <a:lstStyle/>
        <a:p>
          <a:pPr algn="l"/>
          <a:r>
            <a:rPr lang="zh-CN" altLang="en-US" dirty="0" smtClean="0"/>
            <a:t>缺陷验证及影响范围回归</a:t>
          </a:r>
          <a:endParaRPr lang="en-US" dirty="0"/>
        </a:p>
      </dgm:t>
    </dgm:pt>
    <dgm:pt modelId="{ED43746F-2C8F-48AA-AF7D-7E85235E0A3E}" type="parTrans" cxnId="{77F68BD3-8DB3-491D-8A01-B4349AC5B81A}">
      <dgm:prSet/>
      <dgm:spPr/>
      <dgm:t>
        <a:bodyPr/>
        <a:lstStyle/>
        <a:p>
          <a:endParaRPr lang="en-US"/>
        </a:p>
      </dgm:t>
    </dgm:pt>
    <dgm:pt modelId="{458521A3-8CE4-48A0-8722-22047CDF2A43}" type="sibTrans" cxnId="{77F68BD3-8DB3-491D-8A01-B4349AC5B81A}">
      <dgm:prSet/>
      <dgm:spPr/>
      <dgm:t>
        <a:bodyPr/>
        <a:lstStyle/>
        <a:p>
          <a:endParaRPr lang="en-US"/>
        </a:p>
      </dgm:t>
    </dgm:pt>
    <dgm:pt modelId="{B14DAB8E-3693-4466-967A-FD3072539223}">
      <dgm:prSet phldrT="[Text]"/>
      <dgm:spPr/>
      <dgm:t>
        <a:bodyPr/>
        <a:lstStyle/>
        <a:p>
          <a:pPr algn="l"/>
          <a:r>
            <a:rPr lang="zh-CN" altLang="en-US" dirty="0" smtClean="0"/>
            <a:t>发布</a:t>
          </a:r>
          <a:r>
            <a:rPr lang="en-US" altLang="zh-CN" dirty="0" smtClean="0"/>
            <a:t>QA</a:t>
          </a:r>
          <a:r>
            <a:rPr lang="zh-CN" altLang="en-US" dirty="0" smtClean="0"/>
            <a:t>后确认功能正常</a:t>
          </a:r>
          <a:endParaRPr lang="en-US" dirty="0"/>
        </a:p>
      </dgm:t>
    </dgm:pt>
    <dgm:pt modelId="{6EAAE8AE-F11E-4A3F-BB16-7D55DBA413EB}" type="parTrans" cxnId="{30BF0D77-F3FA-4DFD-ADE4-A01BAFEC5E6C}">
      <dgm:prSet/>
      <dgm:spPr/>
      <dgm:t>
        <a:bodyPr/>
        <a:lstStyle/>
        <a:p>
          <a:endParaRPr lang="en-US"/>
        </a:p>
      </dgm:t>
    </dgm:pt>
    <dgm:pt modelId="{26E49EB3-2E72-43EC-92ED-ACA9716631E6}" type="sibTrans" cxnId="{30BF0D77-F3FA-4DFD-ADE4-A01BAFEC5E6C}">
      <dgm:prSet/>
      <dgm:spPr/>
      <dgm:t>
        <a:bodyPr/>
        <a:lstStyle/>
        <a:p>
          <a:endParaRPr lang="en-US"/>
        </a:p>
      </dgm:t>
    </dgm:pt>
    <dgm:pt modelId="{83588A91-485B-4726-A16C-F13EA2E7A2B5}">
      <dgm:prSet phldrT="[Text]"/>
      <dgm:spPr/>
      <dgm:t>
        <a:bodyPr/>
        <a:lstStyle/>
        <a:p>
          <a:pPr algn="l"/>
          <a:r>
            <a:rPr lang="zh-CN" altLang="en-US" dirty="0" smtClean="0"/>
            <a:t>上线前的核心功能回归</a:t>
          </a:r>
          <a:endParaRPr lang="en-US" dirty="0"/>
        </a:p>
      </dgm:t>
    </dgm:pt>
    <dgm:pt modelId="{57AFCDCE-ACC2-443E-BAED-7A28CF46976D}" type="parTrans" cxnId="{4A6F12BF-D500-45D1-A26E-10DD5C5BE2F4}">
      <dgm:prSet/>
      <dgm:spPr/>
      <dgm:t>
        <a:bodyPr/>
        <a:lstStyle/>
        <a:p>
          <a:endParaRPr lang="en-US"/>
        </a:p>
      </dgm:t>
    </dgm:pt>
    <dgm:pt modelId="{6760E656-8B47-43CB-89E1-A22115059B0A}" type="sibTrans" cxnId="{4A6F12BF-D500-45D1-A26E-10DD5C5BE2F4}">
      <dgm:prSet/>
      <dgm:spPr/>
      <dgm:t>
        <a:bodyPr/>
        <a:lstStyle/>
        <a:p>
          <a:endParaRPr lang="en-US"/>
        </a:p>
      </dgm:t>
    </dgm:pt>
    <dgm:pt modelId="{7CCB7C93-73B4-433E-BB02-178BB33C0619}">
      <dgm:prSet phldrT="[Text]"/>
      <dgm:spPr/>
      <dgm:t>
        <a:bodyPr/>
        <a:lstStyle/>
        <a:p>
          <a:pPr algn="l"/>
          <a:r>
            <a:rPr lang="zh-CN" altLang="en-US" dirty="0" smtClean="0"/>
            <a:t>发灰度后的核心功能回归</a:t>
          </a:r>
          <a:endParaRPr lang="en-US" dirty="0"/>
        </a:p>
      </dgm:t>
    </dgm:pt>
    <dgm:pt modelId="{8EAA2F34-189F-4BAA-B96B-03A69BB37AA6}" type="parTrans" cxnId="{B7980573-20A9-4DCB-BCA9-E37D2484E835}">
      <dgm:prSet/>
      <dgm:spPr/>
      <dgm:t>
        <a:bodyPr/>
        <a:lstStyle/>
        <a:p>
          <a:endParaRPr lang="en-US"/>
        </a:p>
      </dgm:t>
    </dgm:pt>
    <dgm:pt modelId="{E20972F9-AEC0-4DDA-A774-C3E7EE88CAAB}" type="sibTrans" cxnId="{B7980573-20A9-4DCB-BCA9-E37D2484E835}">
      <dgm:prSet/>
      <dgm:spPr/>
      <dgm:t>
        <a:bodyPr/>
        <a:lstStyle/>
        <a:p>
          <a:endParaRPr lang="en-US"/>
        </a:p>
      </dgm:t>
    </dgm:pt>
    <dgm:pt modelId="{C8D2E5E3-2ABB-48C7-ABBE-D61A0568F22D}" type="pres">
      <dgm:prSet presAssocID="{6D34E9D7-0922-49BC-9F1B-B9D57CC354F8}" presName="diagram" presStyleCnt="0">
        <dgm:presLayoutVars>
          <dgm:dir/>
          <dgm:resizeHandles val="exact"/>
        </dgm:presLayoutVars>
      </dgm:prSet>
      <dgm:spPr/>
    </dgm:pt>
    <dgm:pt modelId="{7EA6B4EF-5257-486D-A54D-09A7BCD30B5C}" type="pres">
      <dgm:prSet presAssocID="{26FFE41A-8319-4EA9-BBF4-26566359754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4D7BA-2C37-4029-8D0A-65F535F39598}" type="pres">
      <dgm:prSet presAssocID="{B3C6A121-BB93-4C04-8860-49251E7C093B}" presName="sibTrans" presStyleLbl="sibTrans2D1" presStyleIdx="0" presStyleCnt="7"/>
      <dgm:spPr/>
      <dgm:t>
        <a:bodyPr/>
        <a:lstStyle/>
        <a:p>
          <a:endParaRPr lang="en-US"/>
        </a:p>
      </dgm:t>
    </dgm:pt>
    <dgm:pt modelId="{430C0D4E-B803-4709-94DE-390D642F9700}" type="pres">
      <dgm:prSet presAssocID="{B3C6A121-BB93-4C04-8860-49251E7C093B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D4580613-CD4E-4F56-B7A9-C2AB30C0ED70}" type="pres">
      <dgm:prSet presAssocID="{DD90084D-C45E-465C-80B3-724B005EDFC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C3EDF-9C4C-42D1-9162-9FE5152DCD07}" type="pres">
      <dgm:prSet presAssocID="{4CB4A2B0-DFB9-4FE3-864F-01C5C97D0C42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4DEE184-6B03-4847-A743-11BB67FB81F2}" type="pres">
      <dgm:prSet presAssocID="{4CB4A2B0-DFB9-4FE3-864F-01C5C97D0C4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0942345B-3A12-4586-8861-41E7A59091F9}" type="pres">
      <dgm:prSet presAssocID="{A96B9E30-761E-45CF-AF70-4EF4DC7CBD2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DF43E-3E3E-4583-8BCB-B978AF79DBBB}" type="pres">
      <dgm:prSet presAssocID="{F19D54E0-3A0E-4EAB-A536-B9B2809183AE}" presName="sibTrans" presStyleLbl="sibTrans2D1" presStyleIdx="2" presStyleCnt="7"/>
      <dgm:spPr/>
      <dgm:t>
        <a:bodyPr/>
        <a:lstStyle/>
        <a:p>
          <a:endParaRPr lang="en-US"/>
        </a:p>
      </dgm:t>
    </dgm:pt>
    <dgm:pt modelId="{29559AED-B222-44F5-9867-D1872E1D2FF5}" type="pres">
      <dgm:prSet presAssocID="{F19D54E0-3A0E-4EAB-A536-B9B2809183AE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28BE1CE-539C-4560-8A77-79227654F82A}" type="pres">
      <dgm:prSet presAssocID="{7BD499D0-B247-413E-AD94-1497F3099DC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CD4623-99DE-4537-AF9D-48BCEF8D37ED}" type="pres">
      <dgm:prSet presAssocID="{4E98AF33-759B-47D0-9B03-3ED248390490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DD9A7AC-6889-43EF-8A90-6A836FF29A1C}" type="pres">
      <dgm:prSet presAssocID="{4E98AF33-759B-47D0-9B03-3ED24839049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7816AE3B-5DAB-4EAF-BD1B-27E83B64C4F7}" type="pres">
      <dgm:prSet presAssocID="{4DAE7A9D-9533-4D82-8C1D-94D00E5074E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E510D-0F21-4706-AB39-1FC9A4C9E773}" type="pres">
      <dgm:prSet presAssocID="{458521A3-8CE4-48A0-8722-22047CDF2A43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58F9734-853C-4F96-97E3-97B36E6575C3}" type="pres">
      <dgm:prSet presAssocID="{458521A3-8CE4-48A0-8722-22047CDF2A43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0989AF22-A956-4AB1-821B-69FBAC6E209A}" type="pres">
      <dgm:prSet presAssocID="{B14DAB8E-3693-4466-967A-FD307253922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E17E5-BF9C-4A29-856A-B31CAC56E4C2}" type="pres">
      <dgm:prSet presAssocID="{26E49EB3-2E72-43EC-92ED-ACA9716631E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496DBD7E-F26A-4D37-9C2F-BA2D583E070C}" type="pres">
      <dgm:prSet presAssocID="{26E49EB3-2E72-43EC-92ED-ACA9716631E6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536CC1C9-FF17-4AEB-8B48-B32200B77A13}" type="pres">
      <dgm:prSet presAssocID="{83588A91-485B-4726-A16C-F13EA2E7A2B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9CF81-247F-47CE-80B6-DF2888EEF7C8}" type="pres">
      <dgm:prSet presAssocID="{6760E656-8B47-43CB-89E1-A22115059B0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63B8266-4A0C-4410-BBA1-C0D4FD8FF4AE}" type="pres">
      <dgm:prSet presAssocID="{6760E656-8B47-43CB-89E1-A22115059B0A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68AAB0E2-F781-40BF-A9DC-6281B6BD068B}" type="pres">
      <dgm:prSet presAssocID="{7CCB7C93-73B4-433E-BB02-178BB33C061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BE853C-CB78-4A69-B118-82D93828FF75}" srcId="{6D34E9D7-0922-49BC-9F1B-B9D57CC354F8}" destId="{DD90084D-C45E-465C-80B3-724B005EDFC9}" srcOrd="1" destOrd="0" parTransId="{42A071DE-8F88-40BE-9E88-5E481E1074F6}" sibTransId="{4CB4A2B0-DFB9-4FE3-864F-01C5C97D0C42}"/>
    <dgm:cxn modelId="{5E6D127B-5D25-4086-8F72-57E0D30ACAFB}" type="presOf" srcId="{6760E656-8B47-43CB-89E1-A22115059B0A}" destId="{C979CF81-247F-47CE-80B6-DF2888EEF7C8}" srcOrd="0" destOrd="0" presId="urn:microsoft.com/office/officeart/2005/8/layout/process5"/>
    <dgm:cxn modelId="{3D3CB974-D64A-4DC8-AACC-61A4B73E3C41}" type="presOf" srcId="{7BD499D0-B247-413E-AD94-1497F3099DCE}" destId="{528BE1CE-539C-4560-8A77-79227654F82A}" srcOrd="0" destOrd="0" presId="urn:microsoft.com/office/officeart/2005/8/layout/process5"/>
    <dgm:cxn modelId="{9B08389C-2E89-4A89-8124-0A56FB85A1A2}" srcId="{6D34E9D7-0922-49BC-9F1B-B9D57CC354F8}" destId="{A96B9E30-761E-45CF-AF70-4EF4DC7CBD22}" srcOrd="2" destOrd="0" parTransId="{109A2F37-4C7D-41FB-89BE-EE47AA06E099}" sibTransId="{F19D54E0-3A0E-4EAB-A536-B9B2809183AE}"/>
    <dgm:cxn modelId="{6082047C-FE21-4FEC-9CE5-5C18D66B238E}" type="presOf" srcId="{4E98AF33-759B-47D0-9B03-3ED248390490}" destId="{73CD4623-99DE-4537-AF9D-48BCEF8D37ED}" srcOrd="0" destOrd="0" presId="urn:microsoft.com/office/officeart/2005/8/layout/process5"/>
    <dgm:cxn modelId="{6AB902B1-078D-4937-88E2-644A823283F4}" srcId="{6D34E9D7-0922-49BC-9F1B-B9D57CC354F8}" destId="{7BD499D0-B247-413E-AD94-1497F3099DCE}" srcOrd="3" destOrd="0" parTransId="{D65146AD-5D6A-4E19-B0E2-A4083FD8EFDB}" sibTransId="{4E98AF33-759B-47D0-9B03-3ED248390490}"/>
    <dgm:cxn modelId="{E9E3482A-7BA2-4765-979B-B1E7E7DE4456}" type="presOf" srcId="{83588A91-485B-4726-A16C-F13EA2E7A2B5}" destId="{536CC1C9-FF17-4AEB-8B48-B32200B77A13}" srcOrd="0" destOrd="0" presId="urn:microsoft.com/office/officeart/2005/8/layout/process5"/>
    <dgm:cxn modelId="{3FC00070-A841-4DC2-AB0B-59BD40C18CCE}" type="presOf" srcId="{A96B9E30-761E-45CF-AF70-4EF4DC7CBD22}" destId="{0942345B-3A12-4586-8861-41E7A59091F9}" srcOrd="0" destOrd="0" presId="urn:microsoft.com/office/officeart/2005/8/layout/process5"/>
    <dgm:cxn modelId="{4996D173-6EE6-45D2-B2BB-541C74285802}" type="presOf" srcId="{26E49EB3-2E72-43EC-92ED-ACA9716631E6}" destId="{496DBD7E-F26A-4D37-9C2F-BA2D583E070C}" srcOrd="1" destOrd="0" presId="urn:microsoft.com/office/officeart/2005/8/layout/process5"/>
    <dgm:cxn modelId="{22F33549-8C08-4038-9467-4F7D42679667}" type="presOf" srcId="{6D34E9D7-0922-49BC-9F1B-B9D57CC354F8}" destId="{C8D2E5E3-2ABB-48C7-ABBE-D61A0568F22D}" srcOrd="0" destOrd="0" presId="urn:microsoft.com/office/officeart/2005/8/layout/process5"/>
    <dgm:cxn modelId="{53E9B923-0875-4B3C-A2CB-49E3A1AD4284}" type="presOf" srcId="{4E98AF33-759B-47D0-9B03-3ED248390490}" destId="{8DD9A7AC-6889-43EF-8A90-6A836FF29A1C}" srcOrd="1" destOrd="0" presId="urn:microsoft.com/office/officeart/2005/8/layout/process5"/>
    <dgm:cxn modelId="{C982A383-9140-439C-8FB6-FA4FF26D589B}" type="presOf" srcId="{4DAE7A9D-9533-4D82-8C1D-94D00E5074E0}" destId="{7816AE3B-5DAB-4EAF-BD1B-27E83B64C4F7}" srcOrd="0" destOrd="0" presId="urn:microsoft.com/office/officeart/2005/8/layout/process5"/>
    <dgm:cxn modelId="{5AC9748E-4231-4E05-8EC0-C69A746E93E2}" type="presOf" srcId="{F19D54E0-3A0E-4EAB-A536-B9B2809183AE}" destId="{29559AED-B222-44F5-9867-D1872E1D2FF5}" srcOrd="1" destOrd="0" presId="urn:microsoft.com/office/officeart/2005/8/layout/process5"/>
    <dgm:cxn modelId="{3F6F88C5-110F-438F-8D7D-91B4C996E521}" type="presOf" srcId="{26E49EB3-2E72-43EC-92ED-ACA9716631E6}" destId="{D23E17E5-BF9C-4A29-856A-B31CAC56E4C2}" srcOrd="0" destOrd="0" presId="urn:microsoft.com/office/officeart/2005/8/layout/process5"/>
    <dgm:cxn modelId="{E6E7D4EA-E606-473B-9BAE-549E0CAB4B9F}" type="presOf" srcId="{7CCB7C93-73B4-433E-BB02-178BB33C0619}" destId="{68AAB0E2-F781-40BF-A9DC-6281B6BD068B}" srcOrd="0" destOrd="0" presId="urn:microsoft.com/office/officeart/2005/8/layout/process5"/>
    <dgm:cxn modelId="{65B92C61-7E6C-4378-9E9F-99C6B7CD64FC}" type="presOf" srcId="{6760E656-8B47-43CB-89E1-A22115059B0A}" destId="{663B8266-4A0C-4410-BBA1-C0D4FD8FF4AE}" srcOrd="1" destOrd="0" presId="urn:microsoft.com/office/officeart/2005/8/layout/process5"/>
    <dgm:cxn modelId="{72316F88-9F97-43B5-80A0-9EDFC2272AAC}" type="presOf" srcId="{B14DAB8E-3693-4466-967A-FD3072539223}" destId="{0989AF22-A956-4AB1-821B-69FBAC6E209A}" srcOrd="0" destOrd="0" presId="urn:microsoft.com/office/officeart/2005/8/layout/process5"/>
    <dgm:cxn modelId="{297AFA64-2D32-4CC6-BA9A-47148C933BC8}" type="presOf" srcId="{DD90084D-C45E-465C-80B3-724B005EDFC9}" destId="{D4580613-CD4E-4F56-B7A9-C2AB30C0ED70}" srcOrd="0" destOrd="0" presId="urn:microsoft.com/office/officeart/2005/8/layout/process5"/>
    <dgm:cxn modelId="{F57F735E-8CD1-47F7-A60D-2D6A61FA814E}" type="presOf" srcId="{26FFE41A-8319-4EA9-BBF4-26566359754A}" destId="{7EA6B4EF-5257-486D-A54D-09A7BCD30B5C}" srcOrd="0" destOrd="0" presId="urn:microsoft.com/office/officeart/2005/8/layout/process5"/>
    <dgm:cxn modelId="{2A12F975-DC88-49BA-8C37-1F7D330CB3F5}" type="presOf" srcId="{458521A3-8CE4-48A0-8722-22047CDF2A43}" destId="{409E510D-0F21-4706-AB39-1FC9A4C9E773}" srcOrd="0" destOrd="0" presId="urn:microsoft.com/office/officeart/2005/8/layout/process5"/>
    <dgm:cxn modelId="{C37F8DAF-E984-4265-9661-979D74DB64C0}" srcId="{6D34E9D7-0922-49BC-9F1B-B9D57CC354F8}" destId="{26FFE41A-8319-4EA9-BBF4-26566359754A}" srcOrd="0" destOrd="0" parTransId="{307E4261-50DB-4EEB-AB0F-C83055C6A19B}" sibTransId="{B3C6A121-BB93-4C04-8860-49251E7C093B}"/>
    <dgm:cxn modelId="{B7980573-20A9-4DCB-BCA9-E37D2484E835}" srcId="{6D34E9D7-0922-49BC-9F1B-B9D57CC354F8}" destId="{7CCB7C93-73B4-433E-BB02-178BB33C0619}" srcOrd="7" destOrd="0" parTransId="{8EAA2F34-189F-4BAA-B96B-03A69BB37AA6}" sibTransId="{E20972F9-AEC0-4DDA-A774-C3E7EE88CAAB}"/>
    <dgm:cxn modelId="{8F1A8672-D62C-4C8E-8373-45481DDAB414}" type="presOf" srcId="{458521A3-8CE4-48A0-8722-22047CDF2A43}" destId="{558F9734-853C-4F96-97E3-97B36E6575C3}" srcOrd="1" destOrd="0" presId="urn:microsoft.com/office/officeart/2005/8/layout/process5"/>
    <dgm:cxn modelId="{14D7AAEB-9154-47F3-B0AC-64E2D03949E5}" type="presOf" srcId="{B3C6A121-BB93-4C04-8860-49251E7C093B}" destId="{AB04D7BA-2C37-4029-8D0A-65F535F39598}" srcOrd="0" destOrd="0" presId="urn:microsoft.com/office/officeart/2005/8/layout/process5"/>
    <dgm:cxn modelId="{4A6F12BF-D500-45D1-A26E-10DD5C5BE2F4}" srcId="{6D34E9D7-0922-49BC-9F1B-B9D57CC354F8}" destId="{83588A91-485B-4726-A16C-F13EA2E7A2B5}" srcOrd="6" destOrd="0" parTransId="{57AFCDCE-ACC2-443E-BAED-7A28CF46976D}" sibTransId="{6760E656-8B47-43CB-89E1-A22115059B0A}"/>
    <dgm:cxn modelId="{77F68BD3-8DB3-491D-8A01-B4349AC5B81A}" srcId="{6D34E9D7-0922-49BC-9F1B-B9D57CC354F8}" destId="{4DAE7A9D-9533-4D82-8C1D-94D00E5074E0}" srcOrd="4" destOrd="0" parTransId="{ED43746F-2C8F-48AA-AF7D-7E85235E0A3E}" sibTransId="{458521A3-8CE4-48A0-8722-22047CDF2A43}"/>
    <dgm:cxn modelId="{FBABA835-5EB9-4C2D-8B35-EEDFBE8EEDF7}" type="presOf" srcId="{F19D54E0-3A0E-4EAB-A536-B9B2809183AE}" destId="{691DF43E-3E3E-4583-8BCB-B978AF79DBBB}" srcOrd="0" destOrd="0" presId="urn:microsoft.com/office/officeart/2005/8/layout/process5"/>
    <dgm:cxn modelId="{1B079700-48F7-4100-B961-48BC692353AE}" type="presOf" srcId="{4CB4A2B0-DFB9-4FE3-864F-01C5C97D0C42}" destId="{E4DEE184-6B03-4847-A743-11BB67FB81F2}" srcOrd="1" destOrd="0" presId="urn:microsoft.com/office/officeart/2005/8/layout/process5"/>
    <dgm:cxn modelId="{9FECEDF2-90C0-4112-AFD1-4C01DE110361}" type="presOf" srcId="{B3C6A121-BB93-4C04-8860-49251E7C093B}" destId="{430C0D4E-B803-4709-94DE-390D642F9700}" srcOrd="1" destOrd="0" presId="urn:microsoft.com/office/officeart/2005/8/layout/process5"/>
    <dgm:cxn modelId="{30BF0D77-F3FA-4DFD-ADE4-A01BAFEC5E6C}" srcId="{6D34E9D7-0922-49BC-9F1B-B9D57CC354F8}" destId="{B14DAB8E-3693-4466-967A-FD3072539223}" srcOrd="5" destOrd="0" parTransId="{6EAAE8AE-F11E-4A3F-BB16-7D55DBA413EB}" sibTransId="{26E49EB3-2E72-43EC-92ED-ACA9716631E6}"/>
    <dgm:cxn modelId="{1F277C41-E3EE-47C5-981E-253032D5DCC9}" type="presOf" srcId="{4CB4A2B0-DFB9-4FE3-864F-01C5C97D0C42}" destId="{26CC3EDF-9C4C-42D1-9162-9FE5152DCD07}" srcOrd="0" destOrd="0" presId="urn:microsoft.com/office/officeart/2005/8/layout/process5"/>
    <dgm:cxn modelId="{DD8B5F49-78C2-4178-B2CD-1476508EE1C2}" type="presParOf" srcId="{C8D2E5E3-2ABB-48C7-ABBE-D61A0568F22D}" destId="{7EA6B4EF-5257-486D-A54D-09A7BCD30B5C}" srcOrd="0" destOrd="0" presId="urn:microsoft.com/office/officeart/2005/8/layout/process5"/>
    <dgm:cxn modelId="{95DD9508-58B5-4BEC-9485-C6D2F1B9D044}" type="presParOf" srcId="{C8D2E5E3-2ABB-48C7-ABBE-D61A0568F22D}" destId="{AB04D7BA-2C37-4029-8D0A-65F535F39598}" srcOrd="1" destOrd="0" presId="urn:microsoft.com/office/officeart/2005/8/layout/process5"/>
    <dgm:cxn modelId="{5E053A7E-C618-428E-B798-CBD5D0C39476}" type="presParOf" srcId="{AB04D7BA-2C37-4029-8D0A-65F535F39598}" destId="{430C0D4E-B803-4709-94DE-390D642F9700}" srcOrd="0" destOrd="0" presId="urn:microsoft.com/office/officeart/2005/8/layout/process5"/>
    <dgm:cxn modelId="{068925A1-A1DE-4DD4-A2A0-0E534E70F2C3}" type="presParOf" srcId="{C8D2E5E3-2ABB-48C7-ABBE-D61A0568F22D}" destId="{D4580613-CD4E-4F56-B7A9-C2AB30C0ED70}" srcOrd="2" destOrd="0" presId="urn:microsoft.com/office/officeart/2005/8/layout/process5"/>
    <dgm:cxn modelId="{CCBF9443-8B46-488D-BB6F-03244654F340}" type="presParOf" srcId="{C8D2E5E3-2ABB-48C7-ABBE-D61A0568F22D}" destId="{26CC3EDF-9C4C-42D1-9162-9FE5152DCD07}" srcOrd="3" destOrd="0" presId="urn:microsoft.com/office/officeart/2005/8/layout/process5"/>
    <dgm:cxn modelId="{C647E426-0114-4E85-8B73-FD0BE7F120EC}" type="presParOf" srcId="{26CC3EDF-9C4C-42D1-9162-9FE5152DCD07}" destId="{E4DEE184-6B03-4847-A743-11BB67FB81F2}" srcOrd="0" destOrd="0" presId="urn:microsoft.com/office/officeart/2005/8/layout/process5"/>
    <dgm:cxn modelId="{F3F0F224-56EC-4BAC-A3DA-D54C339DEE1F}" type="presParOf" srcId="{C8D2E5E3-2ABB-48C7-ABBE-D61A0568F22D}" destId="{0942345B-3A12-4586-8861-41E7A59091F9}" srcOrd="4" destOrd="0" presId="urn:microsoft.com/office/officeart/2005/8/layout/process5"/>
    <dgm:cxn modelId="{2F7E94E2-F9A6-4FAB-BB7E-79F235980799}" type="presParOf" srcId="{C8D2E5E3-2ABB-48C7-ABBE-D61A0568F22D}" destId="{691DF43E-3E3E-4583-8BCB-B978AF79DBBB}" srcOrd="5" destOrd="0" presId="urn:microsoft.com/office/officeart/2005/8/layout/process5"/>
    <dgm:cxn modelId="{B84CA431-6A11-44F7-BD66-B627CD85B2B9}" type="presParOf" srcId="{691DF43E-3E3E-4583-8BCB-B978AF79DBBB}" destId="{29559AED-B222-44F5-9867-D1872E1D2FF5}" srcOrd="0" destOrd="0" presId="urn:microsoft.com/office/officeart/2005/8/layout/process5"/>
    <dgm:cxn modelId="{07D5F6A1-998F-49F8-A4AA-078F50EE932C}" type="presParOf" srcId="{C8D2E5E3-2ABB-48C7-ABBE-D61A0568F22D}" destId="{528BE1CE-539C-4560-8A77-79227654F82A}" srcOrd="6" destOrd="0" presId="urn:microsoft.com/office/officeart/2005/8/layout/process5"/>
    <dgm:cxn modelId="{5FB09D8C-2317-4624-B70B-5EBCDC964D92}" type="presParOf" srcId="{C8D2E5E3-2ABB-48C7-ABBE-D61A0568F22D}" destId="{73CD4623-99DE-4537-AF9D-48BCEF8D37ED}" srcOrd="7" destOrd="0" presId="urn:microsoft.com/office/officeart/2005/8/layout/process5"/>
    <dgm:cxn modelId="{E1EED689-2BE5-4BA5-B18E-9FD3372BF912}" type="presParOf" srcId="{73CD4623-99DE-4537-AF9D-48BCEF8D37ED}" destId="{8DD9A7AC-6889-43EF-8A90-6A836FF29A1C}" srcOrd="0" destOrd="0" presId="urn:microsoft.com/office/officeart/2005/8/layout/process5"/>
    <dgm:cxn modelId="{4D6CF25C-EDCF-415C-8414-606DBDD7F13B}" type="presParOf" srcId="{C8D2E5E3-2ABB-48C7-ABBE-D61A0568F22D}" destId="{7816AE3B-5DAB-4EAF-BD1B-27E83B64C4F7}" srcOrd="8" destOrd="0" presId="urn:microsoft.com/office/officeart/2005/8/layout/process5"/>
    <dgm:cxn modelId="{0C9A33EC-AEBA-448D-84CB-57282A7EB7EF}" type="presParOf" srcId="{C8D2E5E3-2ABB-48C7-ABBE-D61A0568F22D}" destId="{409E510D-0F21-4706-AB39-1FC9A4C9E773}" srcOrd="9" destOrd="0" presId="urn:microsoft.com/office/officeart/2005/8/layout/process5"/>
    <dgm:cxn modelId="{D8BC5B3C-1F0E-447E-9F97-0E25C345893A}" type="presParOf" srcId="{409E510D-0F21-4706-AB39-1FC9A4C9E773}" destId="{558F9734-853C-4F96-97E3-97B36E6575C3}" srcOrd="0" destOrd="0" presId="urn:microsoft.com/office/officeart/2005/8/layout/process5"/>
    <dgm:cxn modelId="{D8CE30F1-8C42-4984-B540-B7ECDB722D2E}" type="presParOf" srcId="{C8D2E5E3-2ABB-48C7-ABBE-D61A0568F22D}" destId="{0989AF22-A956-4AB1-821B-69FBAC6E209A}" srcOrd="10" destOrd="0" presId="urn:microsoft.com/office/officeart/2005/8/layout/process5"/>
    <dgm:cxn modelId="{BE295AF2-EEFF-43B3-8733-27704AF71773}" type="presParOf" srcId="{C8D2E5E3-2ABB-48C7-ABBE-D61A0568F22D}" destId="{D23E17E5-BF9C-4A29-856A-B31CAC56E4C2}" srcOrd="11" destOrd="0" presId="urn:microsoft.com/office/officeart/2005/8/layout/process5"/>
    <dgm:cxn modelId="{D3D7E21A-75DA-4779-87C1-714C79B8CCAF}" type="presParOf" srcId="{D23E17E5-BF9C-4A29-856A-B31CAC56E4C2}" destId="{496DBD7E-F26A-4D37-9C2F-BA2D583E070C}" srcOrd="0" destOrd="0" presId="urn:microsoft.com/office/officeart/2005/8/layout/process5"/>
    <dgm:cxn modelId="{D0E5EE2D-400E-46A9-AF3A-22D860BD6D73}" type="presParOf" srcId="{C8D2E5E3-2ABB-48C7-ABBE-D61A0568F22D}" destId="{536CC1C9-FF17-4AEB-8B48-B32200B77A13}" srcOrd="12" destOrd="0" presId="urn:microsoft.com/office/officeart/2005/8/layout/process5"/>
    <dgm:cxn modelId="{C9647236-5962-4D88-B646-64DF0E338618}" type="presParOf" srcId="{C8D2E5E3-2ABB-48C7-ABBE-D61A0568F22D}" destId="{C979CF81-247F-47CE-80B6-DF2888EEF7C8}" srcOrd="13" destOrd="0" presId="urn:microsoft.com/office/officeart/2005/8/layout/process5"/>
    <dgm:cxn modelId="{B999FA70-6819-4515-9D8E-1FB88DF6F839}" type="presParOf" srcId="{C979CF81-247F-47CE-80B6-DF2888EEF7C8}" destId="{663B8266-4A0C-4410-BBA1-C0D4FD8FF4AE}" srcOrd="0" destOrd="0" presId="urn:microsoft.com/office/officeart/2005/8/layout/process5"/>
    <dgm:cxn modelId="{4B11D987-2D25-4022-A6E2-D40666208029}" type="presParOf" srcId="{C8D2E5E3-2ABB-48C7-ABBE-D61A0568F22D}" destId="{68AAB0E2-F781-40BF-A9DC-6281B6BD068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9D605-28DA-4850-8158-22D6C2E15607}">
      <dsp:nvSpPr>
        <dsp:cNvPr id="0" name=""/>
        <dsp:cNvSpPr/>
      </dsp:nvSpPr>
      <dsp:spPr>
        <a:xfrm>
          <a:off x="3660858" y="1614291"/>
          <a:ext cx="1152358" cy="1152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Jenkins</a:t>
          </a:r>
        </a:p>
      </dsp:txBody>
      <dsp:txXfrm>
        <a:off x="3829617" y="1783050"/>
        <a:ext cx="814840" cy="814840"/>
      </dsp:txXfrm>
    </dsp:sp>
    <dsp:sp modelId="{6FCD4BB4-11B3-4D7D-9E13-5E1CEC73D3E4}">
      <dsp:nvSpPr>
        <dsp:cNvPr id="0" name=""/>
        <dsp:cNvSpPr/>
      </dsp:nvSpPr>
      <dsp:spPr>
        <a:xfrm rot="16200000">
          <a:off x="4115121" y="1195261"/>
          <a:ext cx="243832" cy="39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51696" y="1310196"/>
        <a:ext cx="170682" cy="235081"/>
      </dsp:txXfrm>
    </dsp:sp>
    <dsp:sp modelId="{3A7EC899-0D5C-4E35-BE83-36BBC71DCD42}">
      <dsp:nvSpPr>
        <dsp:cNvPr id="0" name=""/>
        <dsp:cNvSpPr/>
      </dsp:nvSpPr>
      <dsp:spPr>
        <a:xfrm>
          <a:off x="3660858" y="1872"/>
          <a:ext cx="1152358" cy="1152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使用分支：</a:t>
          </a:r>
          <a:r>
            <a:rPr lang="en-US" sz="800" kern="1200" dirty="0" smtClean="0"/>
            <a:t>Branch/</a:t>
          </a:r>
          <a:r>
            <a:rPr lang="en-US" altLang="zh-CN" sz="800" kern="1200" dirty="0" smtClean="0"/>
            <a:t>Trunk2</a:t>
          </a:r>
          <a:endParaRPr lang="en-US" sz="800" kern="1200" dirty="0"/>
        </a:p>
      </dsp:txBody>
      <dsp:txXfrm>
        <a:off x="3829617" y="170631"/>
        <a:ext cx="814840" cy="814840"/>
      </dsp:txXfrm>
    </dsp:sp>
    <dsp:sp modelId="{3EFB87BF-45BF-4CCE-A791-45A2AE7BD062}">
      <dsp:nvSpPr>
        <dsp:cNvPr id="0" name=""/>
        <dsp:cNvSpPr/>
      </dsp:nvSpPr>
      <dsp:spPr>
        <a:xfrm rot="1800000">
          <a:off x="4807343" y="2394224"/>
          <a:ext cx="243832" cy="39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812243" y="2454297"/>
        <a:ext cx="170682" cy="235081"/>
      </dsp:txXfrm>
    </dsp:sp>
    <dsp:sp modelId="{86D351CA-9E12-4CA1-BD71-76559EABCD89}">
      <dsp:nvSpPr>
        <dsp:cNvPr id="0" name=""/>
        <dsp:cNvSpPr/>
      </dsp:nvSpPr>
      <dsp:spPr>
        <a:xfrm>
          <a:off x="5057254" y="2420501"/>
          <a:ext cx="1152358" cy="1152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QA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使用分支：</a:t>
          </a:r>
          <a:r>
            <a:rPr lang="en-US" altLang="zh-CN" sz="800" kern="1200" dirty="0" smtClean="0"/>
            <a:t>Trunk2/Hotfix</a:t>
          </a:r>
          <a:endParaRPr lang="en-US" sz="800" kern="1200" dirty="0"/>
        </a:p>
      </dsp:txBody>
      <dsp:txXfrm>
        <a:off x="5226013" y="2589260"/>
        <a:ext cx="814840" cy="814840"/>
      </dsp:txXfrm>
    </dsp:sp>
    <dsp:sp modelId="{5A2AAB91-3358-4AB7-B545-01A69B71C434}">
      <dsp:nvSpPr>
        <dsp:cNvPr id="0" name=""/>
        <dsp:cNvSpPr/>
      </dsp:nvSpPr>
      <dsp:spPr>
        <a:xfrm rot="9000000">
          <a:off x="3422899" y="2394224"/>
          <a:ext cx="243832" cy="39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491149" y="2454297"/>
        <a:ext cx="170682" cy="235081"/>
      </dsp:txXfrm>
    </dsp:sp>
    <dsp:sp modelId="{A3DEE284-9144-4A0F-BFDC-3FF446283E51}">
      <dsp:nvSpPr>
        <dsp:cNvPr id="0" name=""/>
        <dsp:cNvSpPr/>
      </dsp:nvSpPr>
      <dsp:spPr>
        <a:xfrm>
          <a:off x="2264461" y="2420501"/>
          <a:ext cx="1152358" cy="1152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UAT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使用分支：</a:t>
          </a:r>
          <a:r>
            <a:rPr lang="en-US" altLang="zh-CN" sz="800" kern="1200" dirty="0" smtClean="0"/>
            <a:t>Trunk2/Hotfix</a:t>
          </a:r>
          <a:endParaRPr lang="en-US" sz="800" kern="1200" dirty="0"/>
        </a:p>
      </dsp:txBody>
      <dsp:txXfrm>
        <a:off x="2433220" y="2589260"/>
        <a:ext cx="814840" cy="814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1A287-37EB-45C0-A011-76D8C9F310ED}">
      <dsp:nvSpPr>
        <dsp:cNvPr id="0" name=""/>
        <dsp:cNvSpPr/>
      </dsp:nvSpPr>
      <dsp:spPr>
        <a:xfrm>
          <a:off x="3582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开发结束后提交</a:t>
          </a:r>
          <a:r>
            <a:rPr lang="en-US" altLang="zh-CN" sz="800" kern="1200" dirty="0" smtClean="0"/>
            <a:t>branch</a:t>
          </a:r>
          <a:r>
            <a:rPr lang="zh-CN" altLang="en-US" sz="800" kern="1200" dirty="0" smtClean="0"/>
            <a:t>分支，自行编译及发布</a:t>
          </a:r>
          <a:r>
            <a:rPr lang="en-US" altLang="zh-CN" sz="800" kern="1200" dirty="0" smtClean="0"/>
            <a:t>DEV</a:t>
          </a:r>
          <a:r>
            <a:rPr lang="zh-CN" altLang="en-US" sz="800" kern="1200" dirty="0" smtClean="0"/>
            <a:t>环境并通知测试组内部测试</a:t>
          </a:r>
          <a:endParaRPr lang="en-US" sz="800" kern="1200" dirty="0"/>
        </a:p>
      </dsp:txBody>
      <dsp:txXfrm>
        <a:off x="31108" y="650783"/>
        <a:ext cx="1511311" cy="884765"/>
      </dsp:txXfrm>
    </dsp:sp>
    <dsp:sp modelId="{AA7A61EC-9369-4B70-BCA6-FD5BD3FD63BC}">
      <dsp:nvSpPr>
        <dsp:cNvPr id="0" name=""/>
        <dsp:cNvSpPr/>
      </dsp:nvSpPr>
      <dsp:spPr>
        <a:xfrm>
          <a:off x="1707785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7785" y="976629"/>
        <a:ext cx="232448" cy="233074"/>
      </dsp:txXfrm>
    </dsp:sp>
    <dsp:sp modelId="{E5D8083C-AC26-4779-9818-318E4FB63B03}">
      <dsp:nvSpPr>
        <dsp:cNvPr id="0" name=""/>
        <dsp:cNvSpPr/>
      </dsp:nvSpPr>
      <dsp:spPr>
        <a:xfrm>
          <a:off x="2196490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版本发布</a:t>
          </a:r>
          <a:r>
            <a:rPr lang="en-US" altLang="zh-CN" sz="1000" kern="1200" dirty="0" err="1" smtClean="0"/>
            <a:t>jira</a:t>
          </a:r>
          <a:r>
            <a:rPr lang="zh-CN" altLang="en-US" sz="1000" kern="1200" dirty="0" smtClean="0"/>
            <a:t>创建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内部测试通过后，创建发布</a:t>
          </a:r>
          <a:r>
            <a:rPr lang="en-US" altLang="zh-CN" sz="800" kern="1200" dirty="0" err="1" smtClean="0"/>
            <a:t>jira</a:t>
          </a:r>
          <a:r>
            <a:rPr lang="zh-CN" altLang="en-US" sz="800" kern="1200" dirty="0" smtClean="0"/>
            <a:t>。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测试通过后的代码合并</a:t>
          </a:r>
          <a:r>
            <a:rPr lang="en-US" altLang="zh-CN" sz="800" kern="1200" dirty="0" smtClean="0"/>
            <a:t>trunk2</a:t>
          </a:r>
          <a:r>
            <a:rPr lang="zh-CN" altLang="en-US" sz="800" kern="1200" dirty="0" smtClean="0"/>
            <a:t>分支并更新</a:t>
          </a:r>
          <a:r>
            <a:rPr lang="en-US" altLang="zh-CN" sz="800" kern="1200" dirty="0" smtClean="0"/>
            <a:t>Jira</a:t>
          </a:r>
          <a:r>
            <a:rPr lang="zh-CN" altLang="en-US" sz="800" kern="1200" dirty="0" smtClean="0"/>
            <a:t>版本号提交</a:t>
          </a:r>
          <a:r>
            <a:rPr lang="en-US" altLang="zh-CN" sz="800" kern="1200" dirty="0" smtClean="0"/>
            <a:t>Jira</a:t>
          </a:r>
          <a:r>
            <a:rPr lang="zh-CN" altLang="en-US" sz="800" kern="1200" dirty="0" smtClean="0"/>
            <a:t>至</a:t>
          </a:r>
          <a:r>
            <a:rPr lang="en-US" altLang="zh-CN" sz="800" kern="1200" dirty="0" smtClean="0"/>
            <a:t>QA</a:t>
          </a:r>
          <a:r>
            <a:rPr lang="zh-CN" altLang="en-US" sz="800" kern="1200" dirty="0" smtClean="0"/>
            <a:t>运维发布。</a:t>
          </a:r>
          <a:endParaRPr lang="en-US" sz="800" kern="1200" dirty="0"/>
        </a:p>
      </dsp:txBody>
      <dsp:txXfrm>
        <a:off x="2224016" y="650783"/>
        <a:ext cx="1511311" cy="884765"/>
      </dsp:txXfrm>
    </dsp:sp>
    <dsp:sp modelId="{23C37CBA-4EC1-4CB6-87BD-D75D76531697}">
      <dsp:nvSpPr>
        <dsp:cNvPr id="0" name=""/>
        <dsp:cNvSpPr/>
      </dsp:nvSpPr>
      <dsp:spPr>
        <a:xfrm>
          <a:off x="3900693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00693" y="976629"/>
        <a:ext cx="232448" cy="233074"/>
      </dsp:txXfrm>
    </dsp:sp>
    <dsp:sp modelId="{B488E334-C990-49EE-AA03-F82BFBFF31E9}">
      <dsp:nvSpPr>
        <dsp:cNvPr id="0" name=""/>
        <dsp:cNvSpPr/>
      </dsp:nvSpPr>
      <dsp:spPr>
        <a:xfrm>
          <a:off x="4389399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QA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发布成功后测试组验收是否正确发布后，通过</a:t>
          </a:r>
          <a:r>
            <a:rPr lang="en-US" altLang="zh-CN" sz="800" kern="1200" dirty="0" smtClean="0"/>
            <a:t>QA</a:t>
          </a:r>
          <a:r>
            <a:rPr lang="zh-CN" altLang="en-US" sz="800" kern="1200" dirty="0" smtClean="0"/>
            <a:t>人员测试</a:t>
          </a:r>
          <a:r>
            <a:rPr lang="en-US" altLang="zh-CN" sz="800" kern="1200" dirty="0" smtClean="0"/>
            <a:t>,</a:t>
          </a:r>
          <a:r>
            <a:rPr lang="zh-CN" altLang="en-US" sz="800" kern="1200" dirty="0" smtClean="0"/>
            <a:t>测试通过后备注</a:t>
          </a:r>
          <a:r>
            <a:rPr lang="en-US" altLang="zh-CN" sz="800" kern="1200" dirty="0" err="1" smtClean="0"/>
            <a:t>jira</a:t>
          </a:r>
          <a:r>
            <a:rPr lang="zh-CN" altLang="en-US" sz="800" kern="1200" dirty="0" smtClean="0"/>
            <a:t>提交运维发灰度环境</a:t>
          </a:r>
          <a:endParaRPr lang="en-US" sz="800" kern="1200" dirty="0"/>
        </a:p>
      </dsp:txBody>
      <dsp:txXfrm>
        <a:off x="4416925" y="650783"/>
        <a:ext cx="1511311" cy="884765"/>
      </dsp:txXfrm>
    </dsp:sp>
    <dsp:sp modelId="{5C893C52-63E2-48D4-A0AF-0049B6FFBB1F}">
      <dsp:nvSpPr>
        <dsp:cNvPr id="0" name=""/>
        <dsp:cNvSpPr/>
      </dsp:nvSpPr>
      <dsp:spPr>
        <a:xfrm>
          <a:off x="6093602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093602" y="976629"/>
        <a:ext cx="232448" cy="233074"/>
      </dsp:txXfrm>
    </dsp:sp>
    <dsp:sp modelId="{CA39D98E-9196-4D84-8F0B-0793D708BAA0}">
      <dsp:nvSpPr>
        <dsp:cNvPr id="0" name=""/>
        <dsp:cNvSpPr/>
      </dsp:nvSpPr>
      <dsp:spPr>
        <a:xfrm>
          <a:off x="6582307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灰度环境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运维会将</a:t>
          </a:r>
          <a:r>
            <a:rPr lang="en-US" sz="800" kern="1200" dirty="0" smtClean="0"/>
            <a:t>QA</a:t>
          </a:r>
          <a:r>
            <a:rPr lang="zh-CN" altLang="en-US" sz="800" kern="1200" dirty="0" smtClean="0"/>
            <a:t>环境测试好的</a:t>
          </a:r>
          <a:r>
            <a:rPr lang="en-US" altLang="zh-CN" sz="800" kern="1200" dirty="0" smtClean="0"/>
            <a:t>jar</a:t>
          </a:r>
          <a:r>
            <a:rPr lang="zh-CN" altLang="en-US" sz="800" kern="1200" dirty="0" smtClean="0"/>
            <a:t>包直发灰度环境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灰度环境开始第二轮验收测试。</a:t>
          </a:r>
          <a:endParaRPr lang="en-US" sz="800" kern="1200" dirty="0"/>
        </a:p>
      </dsp:txBody>
      <dsp:txXfrm>
        <a:off x="6609833" y="650783"/>
        <a:ext cx="1511311" cy="884765"/>
      </dsp:txXfrm>
    </dsp:sp>
    <dsp:sp modelId="{4A5D3A0D-04A9-4518-AEB2-B1E0D80AA04B}">
      <dsp:nvSpPr>
        <dsp:cNvPr id="0" name=""/>
        <dsp:cNvSpPr/>
      </dsp:nvSpPr>
      <dsp:spPr>
        <a:xfrm rot="5400000">
          <a:off x="7199454" y="167272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7248951" y="1700915"/>
        <a:ext cx="233074" cy="232448"/>
      </dsp:txXfrm>
    </dsp:sp>
    <dsp:sp modelId="{8AA5D791-8EC2-4EE7-8227-DE5390371FFF}">
      <dsp:nvSpPr>
        <dsp:cNvPr id="0" name=""/>
        <dsp:cNvSpPr/>
      </dsp:nvSpPr>
      <dsp:spPr>
        <a:xfrm>
          <a:off x="6582307" y="2189620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UAT</a:t>
          </a:r>
          <a:r>
            <a:rPr lang="zh-CN" altLang="en-US" sz="1000" kern="1200" dirty="0" smtClean="0"/>
            <a:t>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灰度没问题后同时发</a:t>
          </a:r>
          <a:r>
            <a:rPr lang="en-US" altLang="zh-CN" sz="800" kern="1200" dirty="0" smtClean="0"/>
            <a:t>UAT</a:t>
          </a:r>
          <a:r>
            <a:rPr lang="zh-CN" altLang="en-US" sz="800" kern="1200" dirty="0" smtClean="0"/>
            <a:t>环境</a:t>
          </a:r>
          <a:endParaRPr lang="en-US" sz="800" kern="1200" dirty="0"/>
        </a:p>
      </dsp:txBody>
      <dsp:txXfrm>
        <a:off x="6609833" y="2217146"/>
        <a:ext cx="1511311" cy="884765"/>
      </dsp:txXfrm>
    </dsp:sp>
    <dsp:sp modelId="{7DF6132A-083A-432A-A537-8E059AED99C3}">
      <dsp:nvSpPr>
        <dsp:cNvPr id="0" name=""/>
        <dsp:cNvSpPr/>
      </dsp:nvSpPr>
      <dsp:spPr>
        <a:xfrm rot="10800000">
          <a:off x="6112398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212018" y="2542992"/>
        <a:ext cx="232448" cy="233074"/>
      </dsp:txXfrm>
    </dsp:sp>
    <dsp:sp modelId="{8C28E5AE-BDF2-4D88-95E2-D1F35B9CD866}">
      <dsp:nvSpPr>
        <dsp:cNvPr id="0" name=""/>
        <dsp:cNvSpPr/>
      </dsp:nvSpPr>
      <dsp:spPr>
        <a:xfrm>
          <a:off x="4389399" y="2189620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100000"/>
              </a:schemeClr>
            </a:gs>
            <a:gs pos="80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10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生产环境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灰度环境拍一周后发布生产环境。</a:t>
          </a:r>
          <a:endParaRPr lang="en-US" sz="800" kern="1200" dirty="0"/>
        </a:p>
      </dsp:txBody>
      <dsp:txXfrm>
        <a:off x="4416925" y="2217146"/>
        <a:ext cx="1511311" cy="884765"/>
      </dsp:txXfrm>
    </dsp:sp>
    <dsp:sp modelId="{2AE1B879-8B9C-47A8-AAA3-348CAE489740}">
      <dsp:nvSpPr>
        <dsp:cNvPr id="0" name=""/>
        <dsp:cNvSpPr/>
      </dsp:nvSpPr>
      <dsp:spPr>
        <a:xfrm rot="10800000">
          <a:off x="3919490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019110" y="2542992"/>
        <a:ext cx="232448" cy="233074"/>
      </dsp:txXfrm>
    </dsp:sp>
    <dsp:sp modelId="{13BE797B-F50E-4373-98BA-38FB0845F1DA}">
      <dsp:nvSpPr>
        <dsp:cNvPr id="0" name=""/>
        <dsp:cNvSpPr/>
      </dsp:nvSpPr>
      <dsp:spPr>
        <a:xfrm>
          <a:off x="2196490" y="2189620"/>
          <a:ext cx="1566363" cy="93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灾备环境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生产环境运行一周后没问题会拉平灰备</a:t>
          </a:r>
          <a:endParaRPr lang="en-US" sz="800" kern="1200" dirty="0"/>
        </a:p>
      </dsp:txBody>
      <dsp:txXfrm>
        <a:off x="2224016" y="2217146"/>
        <a:ext cx="1511311" cy="884765"/>
      </dsp:txXfrm>
    </dsp:sp>
    <dsp:sp modelId="{21E47ECB-FFA4-4630-B4E8-8B30BF991637}">
      <dsp:nvSpPr>
        <dsp:cNvPr id="0" name=""/>
        <dsp:cNvSpPr/>
      </dsp:nvSpPr>
      <dsp:spPr>
        <a:xfrm rot="10800000">
          <a:off x="1726581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826201" y="2542992"/>
        <a:ext cx="232448" cy="233074"/>
      </dsp:txXfrm>
    </dsp:sp>
    <dsp:sp modelId="{1B2672A6-6700-47F0-9C20-37BD231E5E9C}">
      <dsp:nvSpPr>
        <dsp:cNvPr id="0" name=""/>
        <dsp:cNvSpPr/>
      </dsp:nvSpPr>
      <dsp:spPr>
        <a:xfrm>
          <a:off x="3582" y="2189620"/>
          <a:ext cx="1566363" cy="93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版本结束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整个迭代版本结束。</a:t>
          </a:r>
          <a:endParaRPr lang="en-US" sz="800" kern="1200" dirty="0"/>
        </a:p>
      </dsp:txBody>
      <dsp:txXfrm>
        <a:off x="31108" y="2217146"/>
        <a:ext cx="1511311" cy="884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9D98E-9196-4D84-8F0B-0793D708BAA0}">
      <dsp:nvSpPr>
        <dsp:cNvPr id="0" name=""/>
        <dsp:cNvSpPr/>
      </dsp:nvSpPr>
      <dsp:spPr>
        <a:xfrm>
          <a:off x="3582" y="623257"/>
          <a:ext cx="1566363" cy="939817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Hotfix</a:t>
          </a:r>
          <a:r>
            <a:rPr lang="zh-CN" altLang="en-US" sz="1300" kern="1200" dirty="0" smtClean="0"/>
            <a:t>分支拉取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Eureka</a:t>
          </a:r>
          <a:r>
            <a:rPr lang="zh-CN" altLang="en-US" sz="1000" kern="1200" dirty="0" smtClean="0"/>
            <a:t>中确认版本号拉取对应</a:t>
          </a:r>
          <a:r>
            <a:rPr lang="en-US" altLang="zh-CN" sz="1000" kern="1200" dirty="0" smtClean="0"/>
            <a:t>hotfix</a:t>
          </a:r>
          <a:r>
            <a:rPr lang="zh-CN" altLang="en-US" sz="1000" kern="1200" dirty="0" smtClean="0"/>
            <a:t>分支，进行代码修复。</a:t>
          </a:r>
          <a:endParaRPr lang="en-US" sz="1000" kern="1200" dirty="0"/>
        </a:p>
      </dsp:txBody>
      <dsp:txXfrm>
        <a:off x="31108" y="650783"/>
        <a:ext cx="1511311" cy="884765"/>
      </dsp:txXfrm>
    </dsp:sp>
    <dsp:sp modelId="{4A5D3A0D-04A9-4518-AEB2-B1E0D80AA04B}">
      <dsp:nvSpPr>
        <dsp:cNvPr id="0" name=""/>
        <dsp:cNvSpPr/>
      </dsp:nvSpPr>
      <dsp:spPr>
        <a:xfrm>
          <a:off x="1707785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07785" y="976629"/>
        <a:ext cx="232448" cy="233074"/>
      </dsp:txXfrm>
    </dsp:sp>
    <dsp:sp modelId="{9ED6337C-C4B8-4037-94A1-3AB5EBEF0099}">
      <dsp:nvSpPr>
        <dsp:cNvPr id="0" name=""/>
        <dsp:cNvSpPr/>
      </dsp:nvSpPr>
      <dsp:spPr>
        <a:xfrm>
          <a:off x="2196490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创建临时发布</a:t>
          </a:r>
          <a:r>
            <a:rPr lang="en-US" altLang="zh-CN" sz="1300" kern="1200" dirty="0" err="1" smtClean="0"/>
            <a:t>jira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创建临时发布</a:t>
          </a:r>
          <a:r>
            <a:rPr lang="en-US" altLang="zh-CN" sz="1000" kern="1200" dirty="0" err="1" smtClean="0"/>
            <a:t>jira</a:t>
          </a:r>
          <a:r>
            <a:rPr lang="zh-CN" altLang="en-US" sz="1000" kern="1200" dirty="0" smtClean="0"/>
            <a:t>，注明发布的工程并提交</a:t>
          </a:r>
          <a:r>
            <a:rPr lang="en-US" altLang="zh-CN" sz="1000" kern="1200" dirty="0" smtClean="0"/>
            <a:t>QA</a:t>
          </a:r>
          <a:endParaRPr lang="en-US" sz="1000" kern="1200" dirty="0"/>
        </a:p>
      </dsp:txBody>
      <dsp:txXfrm>
        <a:off x="2224016" y="650783"/>
        <a:ext cx="1511311" cy="884765"/>
      </dsp:txXfrm>
    </dsp:sp>
    <dsp:sp modelId="{2092BBFB-1FEC-4004-8E4A-8DAB90960422}">
      <dsp:nvSpPr>
        <dsp:cNvPr id="0" name=""/>
        <dsp:cNvSpPr/>
      </dsp:nvSpPr>
      <dsp:spPr>
        <a:xfrm>
          <a:off x="3900693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00693" y="976629"/>
        <a:ext cx="232448" cy="233074"/>
      </dsp:txXfrm>
    </dsp:sp>
    <dsp:sp modelId="{8C28E5AE-BDF2-4D88-95E2-D1F35B9CD866}">
      <dsp:nvSpPr>
        <dsp:cNvPr id="0" name=""/>
        <dsp:cNvSpPr/>
      </dsp:nvSpPr>
      <dsp:spPr>
        <a:xfrm>
          <a:off x="4389399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QA</a:t>
          </a:r>
          <a:r>
            <a:rPr lang="zh-CN" altLang="en-US" sz="1300" kern="1200" dirty="0" smtClean="0"/>
            <a:t>环境发布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代码修复好之后申请发布</a:t>
          </a:r>
          <a:r>
            <a:rPr lang="en-US" altLang="zh-CN" sz="1000" kern="1200" dirty="0" smtClean="0"/>
            <a:t>QA</a:t>
          </a:r>
          <a:r>
            <a:rPr lang="zh-CN" altLang="en-US" sz="1000" kern="1200" dirty="0" smtClean="0"/>
            <a:t>环境，并通知</a:t>
          </a:r>
          <a:r>
            <a:rPr lang="en-US" altLang="zh-CN" sz="1000" kern="1200" dirty="0" smtClean="0"/>
            <a:t>QA</a:t>
          </a:r>
          <a:r>
            <a:rPr lang="zh-CN" altLang="en-US" sz="1000" kern="1200" dirty="0" smtClean="0"/>
            <a:t>人员测试</a:t>
          </a:r>
          <a:endParaRPr lang="en-US" sz="1000" kern="1200" dirty="0"/>
        </a:p>
      </dsp:txBody>
      <dsp:txXfrm>
        <a:off x="4416925" y="650783"/>
        <a:ext cx="1511311" cy="884765"/>
      </dsp:txXfrm>
    </dsp:sp>
    <dsp:sp modelId="{2AE1B879-8B9C-47A8-AAA3-348CAE489740}">
      <dsp:nvSpPr>
        <dsp:cNvPr id="0" name=""/>
        <dsp:cNvSpPr/>
      </dsp:nvSpPr>
      <dsp:spPr>
        <a:xfrm>
          <a:off x="6093602" y="898937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093602" y="976629"/>
        <a:ext cx="232448" cy="233074"/>
      </dsp:txXfrm>
    </dsp:sp>
    <dsp:sp modelId="{8AA5D791-8EC2-4EE7-8227-DE5390371FFF}">
      <dsp:nvSpPr>
        <dsp:cNvPr id="0" name=""/>
        <dsp:cNvSpPr/>
      </dsp:nvSpPr>
      <dsp:spPr>
        <a:xfrm>
          <a:off x="6582307" y="623257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灰度环境发布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QA</a:t>
          </a:r>
          <a:r>
            <a:rPr lang="zh-CN" altLang="en-US" sz="1000" kern="1200" dirty="0" smtClean="0"/>
            <a:t>测试完成后需要测试人员备注通过，并提交运维发布灰度。</a:t>
          </a:r>
          <a:endParaRPr lang="en-US" sz="1000" kern="1200" dirty="0"/>
        </a:p>
      </dsp:txBody>
      <dsp:txXfrm>
        <a:off x="6609833" y="650783"/>
        <a:ext cx="1511311" cy="884765"/>
      </dsp:txXfrm>
    </dsp:sp>
    <dsp:sp modelId="{7DF6132A-083A-432A-A537-8E059AED99C3}">
      <dsp:nvSpPr>
        <dsp:cNvPr id="0" name=""/>
        <dsp:cNvSpPr/>
      </dsp:nvSpPr>
      <dsp:spPr>
        <a:xfrm rot="5400000">
          <a:off x="7199454" y="167272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7248951" y="1700915"/>
        <a:ext cx="233074" cy="232448"/>
      </dsp:txXfrm>
    </dsp:sp>
    <dsp:sp modelId="{DB9818EA-305C-462E-9BDD-1DE8AF72A00B}">
      <dsp:nvSpPr>
        <dsp:cNvPr id="0" name=""/>
        <dsp:cNvSpPr/>
      </dsp:nvSpPr>
      <dsp:spPr>
        <a:xfrm>
          <a:off x="6582307" y="2189620"/>
          <a:ext cx="1566363" cy="93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生产环境发布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灰度环境测试通过后，后逐步引流。</a:t>
          </a:r>
          <a:endParaRPr lang="en-US" sz="1000" kern="1200" dirty="0"/>
        </a:p>
      </dsp:txBody>
      <dsp:txXfrm>
        <a:off x="6609833" y="2217146"/>
        <a:ext cx="1511311" cy="884765"/>
      </dsp:txXfrm>
    </dsp:sp>
    <dsp:sp modelId="{2AD06366-3A21-44C3-97E3-03793F9B16BB}">
      <dsp:nvSpPr>
        <dsp:cNvPr id="0" name=""/>
        <dsp:cNvSpPr/>
      </dsp:nvSpPr>
      <dsp:spPr>
        <a:xfrm rot="10800000">
          <a:off x="6112398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6212018" y="2542992"/>
        <a:ext cx="232448" cy="233074"/>
      </dsp:txXfrm>
    </dsp:sp>
    <dsp:sp modelId="{13BE797B-F50E-4373-98BA-38FB0845F1DA}">
      <dsp:nvSpPr>
        <dsp:cNvPr id="0" name=""/>
        <dsp:cNvSpPr/>
      </dsp:nvSpPr>
      <dsp:spPr>
        <a:xfrm>
          <a:off x="4389399" y="2189620"/>
          <a:ext cx="1566363" cy="93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灾备环境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生产环境运行一周后没问题会拉平灰备</a:t>
          </a:r>
          <a:endParaRPr lang="en-US" sz="1000" kern="1200" dirty="0"/>
        </a:p>
      </dsp:txBody>
      <dsp:txXfrm>
        <a:off x="4416925" y="2217146"/>
        <a:ext cx="1511311" cy="884765"/>
      </dsp:txXfrm>
    </dsp:sp>
    <dsp:sp modelId="{21E47ECB-FFA4-4630-B4E8-8B30BF991637}">
      <dsp:nvSpPr>
        <dsp:cNvPr id="0" name=""/>
        <dsp:cNvSpPr/>
      </dsp:nvSpPr>
      <dsp:spPr>
        <a:xfrm rot="10800000">
          <a:off x="3919490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019110" y="2542992"/>
        <a:ext cx="232448" cy="233074"/>
      </dsp:txXfrm>
    </dsp:sp>
    <dsp:sp modelId="{1B2672A6-6700-47F0-9C20-37BD231E5E9C}">
      <dsp:nvSpPr>
        <dsp:cNvPr id="0" name=""/>
        <dsp:cNvSpPr/>
      </dsp:nvSpPr>
      <dsp:spPr>
        <a:xfrm>
          <a:off x="2196490" y="2189620"/>
          <a:ext cx="1566363" cy="93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版本结束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整个紧急发布程结束。</a:t>
          </a:r>
          <a:endParaRPr lang="en-US" sz="1000" kern="1200" dirty="0"/>
        </a:p>
      </dsp:txBody>
      <dsp:txXfrm>
        <a:off x="2224016" y="2217146"/>
        <a:ext cx="1511311" cy="884765"/>
      </dsp:txXfrm>
    </dsp:sp>
    <dsp:sp modelId="{94ABA5CF-C59E-4F1B-930B-351A1D405E42}">
      <dsp:nvSpPr>
        <dsp:cNvPr id="0" name=""/>
        <dsp:cNvSpPr/>
      </dsp:nvSpPr>
      <dsp:spPr>
        <a:xfrm rot="10800000">
          <a:off x="1726581" y="2465300"/>
          <a:ext cx="332068" cy="3884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26201" y="2542992"/>
        <a:ext cx="232448" cy="233074"/>
      </dsp:txXfrm>
    </dsp:sp>
    <dsp:sp modelId="{66A225C2-EDB6-412A-9669-F7969E72ED96}">
      <dsp:nvSpPr>
        <dsp:cNvPr id="0" name=""/>
        <dsp:cNvSpPr/>
      </dsp:nvSpPr>
      <dsp:spPr>
        <a:xfrm>
          <a:off x="3582" y="2189620"/>
          <a:ext cx="1566363" cy="9398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善后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Hotfix</a:t>
          </a:r>
          <a:r>
            <a:rPr lang="zh-CN" altLang="en-US" sz="1000" kern="1200" dirty="0" smtClean="0"/>
            <a:t>代码</a:t>
          </a:r>
          <a:r>
            <a:rPr lang="en-US" altLang="zh-CN" sz="1000" kern="1200" dirty="0" smtClean="0"/>
            <a:t>Merge</a:t>
          </a:r>
          <a:r>
            <a:rPr lang="zh-CN" altLang="en-US" sz="1000" kern="1200" dirty="0" smtClean="0"/>
            <a:t>回主干，并在下次迭代中追加相关测试防止遗漏。</a:t>
          </a:r>
          <a:endParaRPr lang="en-US" sz="1000" kern="1200" dirty="0"/>
        </a:p>
      </dsp:txBody>
      <dsp:txXfrm>
        <a:off x="31108" y="2217146"/>
        <a:ext cx="1511311" cy="884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4D33-D742-4570-A975-95FC4BED8870}">
      <dsp:nvSpPr>
        <dsp:cNvPr id="0" name=""/>
        <dsp:cNvSpPr/>
      </dsp:nvSpPr>
      <dsp:spPr>
        <a:xfrm rot="5400000">
          <a:off x="5476903" y="-2391545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各个</a:t>
          </a:r>
          <a:r>
            <a:rPr lang="zh-CN" altLang="en-US" sz="1500" b="1" kern="1200" dirty="0" smtClean="0">
              <a:solidFill>
                <a:srgbClr val="FF0000"/>
              </a:solidFill>
            </a:rPr>
            <a:t>需求负责人</a:t>
          </a:r>
          <a:r>
            <a:rPr lang="zh-CN" altLang="en-US" sz="1500" kern="1200" dirty="0" smtClean="0"/>
            <a:t>。</a:t>
          </a:r>
          <a:endParaRPr lang="en-US" sz="1500" kern="1200" dirty="0"/>
        </a:p>
      </dsp:txBody>
      <dsp:txXfrm rot="-5400000">
        <a:off x="3025064" y="83443"/>
        <a:ext cx="5354742" cy="427913"/>
      </dsp:txXfrm>
    </dsp:sp>
    <dsp:sp modelId="{1A16DD6B-38B2-4BF6-8460-C9ACB0DE6364}">
      <dsp:nvSpPr>
        <dsp:cNvPr id="0" name=""/>
        <dsp:cNvSpPr/>
      </dsp:nvSpPr>
      <dsp:spPr>
        <a:xfrm>
          <a:off x="0" y="1018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DEV</a:t>
          </a:r>
          <a:r>
            <a:rPr lang="zh-CN" altLang="en-US" sz="2400" kern="1200" dirty="0" smtClean="0"/>
            <a:t>环境</a:t>
          </a:r>
          <a:endParaRPr lang="en-US" sz="2400" kern="1200" dirty="0"/>
        </a:p>
      </dsp:txBody>
      <dsp:txXfrm>
        <a:off x="28936" y="29954"/>
        <a:ext cx="2967191" cy="534892"/>
      </dsp:txXfrm>
    </dsp:sp>
    <dsp:sp modelId="{E7C573CE-CE8F-4862-A7C7-85E75B6BEAA2}">
      <dsp:nvSpPr>
        <dsp:cNvPr id="0" name=""/>
        <dsp:cNvSpPr/>
      </dsp:nvSpPr>
      <dsp:spPr>
        <a:xfrm rot="5400000">
          <a:off x="5476903" y="-1769143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b="1" kern="1200" dirty="0" smtClean="0">
              <a:solidFill>
                <a:srgbClr val="FF0000"/>
              </a:solidFill>
            </a:rPr>
            <a:t>张明超</a:t>
          </a:r>
          <a:r>
            <a:rPr lang="zh-CN" altLang="en-US" sz="1500" kern="1200" dirty="0" smtClean="0"/>
            <a:t>负责申请及管理发布内容。由</a:t>
          </a:r>
          <a:r>
            <a:rPr lang="en-US" altLang="zh-CN" sz="1500" b="1" kern="1200" dirty="0" smtClean="0">
              <a:solidFill>
                <a:srgbClr val="FF0000"/>
              </a:solidFill>
            </a:rPr>
            <a:t>QA</a:t>
          </a:r>
          <a:r>
            <a:rPr lang="zh-CN" altLang="en-US" sz="1500" b="1" kern="1200" dirty="0" smtClean="0">
              <a:solidFill>
                <a:srgbClr val="FF0000"/>
              </a:solidFill>
            </a:rPr>
            <a:t>运维</a:t>
          </a:r>
          <a:r>
            <a:rPr lang="zh-CN" altLang="en-US" sz="1500" kern="1200" dirty="0" smtClean="0"/>
            <a:t>实际操作。</a:t>
          </a:r>
          <a:endParaRPr lang="en-US" sz="1500" kern="1200" dirty="0"/>
        </a:p>
      </dsp:txBody>
      <dsp:txXfrm rot="-5400000">
        <a:off x="3025064" y="705845"/>
        <a:ext cx="5354742" cy="427913"/>
      </dsp:txXfrm>
    </dsp:sp>
    <dsp:sp modelId="{A3FAA6D4-91AF-4DCA-BBFC-7A27343808DE}">
      <dsp:nvSpPr>
        <dsp:cNvPr id="0" name=""/>
        <dsp:cNvSpPr/>
      </dsp:nvSpPr>
      <dsp:spPr>
        <a:xfrm>
          <a:off x="0" y="623420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QA</a:t>
          </a:r>
          <a:r>
            <a:rPr lang="zh-CN" altLang="en-US" sz="2400" kern="1200" dirty="0" smtClean="0"/>
            <a:t>环境</a:t>
          </a:r>
          <a:endParaRPr lang="en-US" sz="2400" kern="1200" dirty="0"/>
        </a:p>
      </dsp:txBody>
      <dsp:txXfrm>
        <a:off x="28936" y="652356"/>
        <a:ext cx="2967191" cy="534892"/>
      </dsp:txXfrm>
    </dsp:sp>
    <dsp:sp modelId="{4DC2CD87-E685-43F1-AF63-80E060B27CEF}">
      <dsp:nvSpPr>
        <dsp:cNvPr id="0" name=""/>
        <dsp:cNvSpPr/>
      </dsp:nvSpPr>
      <dsp:spPr>
        <a:xfrm rot="5400000">
          <a:off x="5476903" y="-1146740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b="1" kern="1200" dirty="0" smtClean="0">
              <a:solidFill>
                <a:srgbClr val="FF0000"/>
              </a:solidFill>
            </a:rPr>
            <a:t>白玉新</a:t>
          </a:r>
          <a:r>
            <a:rPr lang="zh-CN" altLang="en-US" sz="1500" b="0" kern="1200" dirty="0" smtClean="0">
              <a:solidFill>
                <a:schemeClr val="tx1"/>
              </a:solidFill>
            </a:rPr>
            <a:t>负责</a:t>
          </a:r>
          <a:r>
            <a:rPr lang="zh-CN" altLang="en-US" sz="1500" kern="1200" dirty="0" smtClean="0"/>
            <a:t>上线前的总体检查及申请。由</a:t>
          </a:r>
          <a:r>
            <a:rPr lang="en-US" altLang="zh-CN" sz="1500" b="1" kern="1200" dirty="0" smtClean="0">
              <a:solidFill>
                <a:srgbClr val="FF0000"/>
              </a:solidFill>
            </a:rPr>
            <a:t>IT</a:t>
          </a:r>
          <a:r>
            <a:rPr lang="zh-CN" altLang="en-US" sz="1500" b="1" kern="1200" dirty="0" smtClean="0">
              <a:solidFill>
                <a:srgbClr val="FF0000"/>
              </a:solidFill>
            </a:rPr>
            <a:t>运维</a:t>
          </a:r>
          <a:r>
            <a:rPr lang="zh-CN" altLang="en-US" sz="1500" kern="1200" dirty="0" smtClean="0"/>
            <a:t>实际操作。</a:t>
          </a:r>
          <a:endParaRPr lang="en-US" sz="1500" kern="1200" dirty="0"/>
        </a:p>
      </dsp:txBody>
      <dsp:txXfrm rot="-5400000">
        <a:off x="3025064" y="1328248"/>
        <a:ext cx="5354742" cy="427913"/>
      </dsp:txXfrm>
    </dsp:sp>
    <dsp:sp modelId="{132A4281-0D1C-4711-AC88-DABD07399C42}">
      <dsp:nvSpPr>
        <dsp:cNvPr id="0" name=""/>
        <dsp:cNvSpPr/>
      </dsp:nvSpPr>
      <dsp:spPr>
        <a:xfrm>
          <a:off x="0" y="1245822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灰灾环境</a:t>
          </a:r>
          <a:endParaRPr lang="en-US" sz="2400" kern="1200" dirty="0"/>
        </a:p>
      </dsp:txBody>
      <dsp:txXfrm>
        <a:off x="28936" y="1274758"/>
        <a:ext cx="2967191" cy="534892"/>
      </dsp:txXfrm>
    </dsp:sp>
    <dsp:sp modelId="{38F87D37-1075-49E9-942C-BA335059303A}">
      <dsp:nvSpPr>
        <dsp:cNvPr id="0" name=""/>
        <dsp:cNvSpPr/>
      </dsp:nvSpPr>
      <dsp:spPr>
        <a:xfrm rot="5400000">
          <a:off x="5476903" y="-524338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b="1" kern="1200" dirty="0" smtClean="0">
              <a:solidFill>
                <a:srgbClr val="FF0000"/>
              </a:solidFill>
            </a:rPr>
            <a:t>孙翔</a:t>
          </a:r>
          <a:r>
            <a:rPr lang="zh-CN" altLang="en-US" sz="1500" kern="1200" dirty="0" smtClean="0"/>
            <a:t>负责同步最新版本到</a:t>
          </a:r>
          <a:r>
            <a:rPr lang="en-US" altLang="zh-CN" sz="1500" kern="1200" dirty="0" smtClean="0"/>
            <a:t>UAT</a:t>
          </a:r>
          <a:r>
            <a:rPr lang="zh-CN" altLang="en-US" sz="1500" kern="1200" dirty="0" smtClean="0"/>
            <a:t>环境</a:t>
          </a:r>
          <a:endParaRPr lang="en-US" sz="1500" kern="1200" dirty="0"/>
        </a:p>
      </dsp:txBody>
      <dsp:txXfrm rot="-5400000">
        <a:off x="3025064" y="1950650"/>
        <a:ext cx="5354742" cy="427913"/>
      </dsp:txXfrm>
    </dsp:sp>
    <dsp:sp modelId="{3CD0FA16-965B-4868-9B48-83B731D21E46}">
      <dsp:nvSpPr>
        <dsp:cNvPr id="0" name=""/>
        <dsp:cNvSpPr/>
      </dsp:nvSpPr>
      <dsp:spPr>
        <a:xfrm>
          <a:off x="0" y="1868225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UAT</a:t>
          </a:r>
          <a:r>
            <a:rPr lang="zh-CN" altLang="en-US" sz="2400" kern="1200" dirty="0" smtClean="0"/>
            <a:t>环境</a:t>
          </a:r>
          <a:endParaRPr lang="en-US" sz="2400" kern="1200" dirty="0"/>
        </a:p>
      </dsp:txBody>
      <dsp:txXfrm>
        <a:off x="28936" y="1897161"/>
        <a:ext cx="2967191" cy="534892"/>
      </dsp:txXfrm>
    </dsp:sp>
    <dsp:sp modelId="{0CD631CE-F49D-4386-B4DA-E1366CD60EC8}">
      <dsp:nvSpPr>
        <dsp:cNvPr id="0" name=""/>
        <dsp:cNvSpPr/>
      </dsp:nvSpPr>
      <dsp:spPr>
        <a:xfrm rot="5400000">
          <a:off x="5476903" y="98063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solidFill>
                <a:srgbClr val="FF0000"/>
              </a:solidFill>
            </a:rPr>
            <a:t>IT</a:t>
          </a:r>
          <a:r>
            <a:rPr lang="zh-CN" altLang="en-US" sz="1500" b="1" kern="1200" dirty="0" smtClean="0">
              <a:solidFill>
                <a:srgbClr val="FF0000"/>
              </a:solidFill>
            </a:rPr>
            <a:t>运维</a:t>
          </a:r>
          <a:endParaRPr lang="en-US" altLang="zh-CN" sz="1500" b="1" kern="1200" dirty="0" smtClean="0">
            <a:solidFill>
              <a:srgbClr val="FF0000"/>
            </a:solidFill>
          </a:endParaRPr>
        </a:p>
      </dsp:txBody>
      <dsp:txXfrm rot="-5400000">
        <a:off x="3025064" y="2573052"/>
        <a:ext cx="5354742" cy="427913"/>
      </dsp:txXfrm>
    </dsp:sp>
    <dsp:sp modelId="{6C772834-FB4D-4EF4-A857-2C393116239E}">
      <dsp:nvSpPr>
        <dsp:cNvPr id="0" name=""/>
        <dsp:cNvSpPr/>
      </dsp:nvSpPr>
      <dsp:spPr>
        <a:xfrm>
          <a:off x="0" y="2490627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生产环境</a:t>
          </a:r>
          <a:endParaRPr lang="en-US" altLang="zh-CN" sz="2400" kern="1200" dirty="0" smtClean="0"/>
        </a:p>
      </dsp:txBody>
      <dsp:txXfrm>
        <a:off x="28936" y="2519563"/>
        <a:ext cx="2967191" cy="534892"/>
      </dsp:txXfrm>
    </dsp:sp>
    <dsp:sp modelId="{DC5AD694-2805-4942-AB22-C39EA40C411E}">
      <dsp:nvSpPr>
        <dsp:cNvPr id="0" name=""/>
        <dsp:cNvSpPr/>
      </dsp:nvSpPr>
      <dsp:spPr>
        <a:xfrm rot="5400000">
          <a:off x="5476903" y="720466"/>
          <a:ext cx="474211" cy="53778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b="1" kern="1200" dirty="0" smtClean="0">
              <a:solidFill>
                <a:srgbClr val="FF0000"/>
              </a:solidFill>
            </a:rPr>
            <a:t>IT</a:t>
          </a:r>
          <a:r>
            <a:rPr lang="zh-CN" altLang="en-US" sz="1500" b="1" kern="1200" dirty="0" smtClean="0">
              <a:solidFill>
                <a:srgbClr val="FF0000"/>
              </a:solidFill>
            </a:rPr>
            <a:t>运维</a:t>
          </a:r>
          <a:endParaRPr lang="en-US" altLang="zh-CN" sz="1500" kern="1200" dirty="0" smtClean="0"/>
        </a:p>
      </dsp:txBody>
      <dsp:txXfrm rot="-5400000">
        <a:off x="3025064" y="3195455"/>
        <a:ext cx="5354742" cy="427913"/>
      </dsp:txXfrm>
    </dsp:sp>
    <dsp:sp modelId="{4ECBA21B-DAAF-4188-9600-61EDB00E4136}">
      <dsp:nvSpPr>
        <dsp:cNvPr id="0" name=""/>
        <dsp:cNvSpPr/>
      </dsp:nvSpPr>
      <dsp:spPr>
        <a:xfrm>
          <a:off x="0" y="3113029"/>
          <a:ext cx="3025063" cy="59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灰备环境</a:t>
          </a:r>
          <a:endParaRPr lang="en-US" altLang="zh-CN" sz="2400" kern="1200" dirty="0" smtClean="0"/>
        </a:p>
      </dsp:txBody>
      <dsp:txXfrm>
        <a:off x="28936" y="3141965"/>
        <a:ext cx="2967191" cy="534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B4EF-5257-486D-A54D-09A7BCD30B5C}">
      <dsp:nvSpPr>
        <dsp:cNvPr id="0" name=""/>
        <dsp:cNvSpPr/>
      </dsp:nvSpPr>
      <dsp:spPr>
        <a:xfrm>
          <a:off x="3697" y="311298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需求理解</a:t>
          </a:r>
          <a:endParaRPr lang="en-US" sz="1800" kern="1200" dirty="0"/>
        </a:p>
      </dsp:txBody>
      <dsp:txXfrm>
        <a:off x="32104" y="339705"/>
        <a:ext cx="1559670" cy="913076"/>
      </dsp:txXfrm>
    </dsp:sp>
    <dsp:sp modelId="{AB04D7BA-2C37-4029-8D0A-65F535F39598}">
      <dsp:nvSpPr>
        <dsp:cNvPr id="0" name=""/>
        <dsp:cNvSpPr/>
      </dsp:nvSpPr>
      <dsp:spPr>
        <a:xfrm>
          <a:off x="1762432" y="595799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62432" y="675977"/>
        <a:ext cx="239886" cy="240532"/>
      </dsp:txXfrm>
    </dsp:sp>
    <dsp:sp modelId="{D4580613-CD4E-4F56-B7A9-C2AB30C0ED70}">
      <dsp:nvSpPr>
        <dsp:cNvPr id="0" name=""/>
        <dsp:cNvSpPr/>
      </dsp:nvSpPr>
      <dsp:spPr>
        <a:xfrm>
          <a:off x="2266775" y="311298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测试场景设计</a:t>
          </a:r>
          <a:endParaRPr lang="en-US" sz="1800" kern="1200" dirty="0"/>
        </a:p>
      </dsp:txBody>
      <dsp:txXfrm>
        <a:off x="2295182" y="339705"/>
        <a:ext cx="1559670" cy="913076"/>
      </dsp:txXfrm>
    </dsp:sp>
    <dsp:sp modelId="{26CC3EDF-9C4C-42D1-9162-9FE5152DCD07}">
      <dsp:nvSpPr>
        <dsp:cNvPr id="0" name=""/>
        <dsp:cNvSpPr/>
      </dsp:nvSpPr>
      <dsp:spPr>
        <a:xfrm>
          <a:off x="4025511" y="595799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025511" y="675977"/>
        <a:ext cx="239886" cy="240532"/>
      </dsp:txXfrm>
    </dsp:sp>
    <dsp:sp modelId="{0942345B-3A12-4586-8861-41E7A59091F9}">
      <dsp:nvSpPr>
        <dsp:cNvPr id="0" name=""/>
        <dsp:cNvSpPr/>
      </dsp:nvSpPr>
      <dsp:spPr>
        <a:xfrm>
          <a:off x="4529854" y="311298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测试场景评审及修改</a:t>
          </a:r>
          <a:endParaRPr lang="en-US" sz="1800" kern="1200" dirty="0"/>
        </a:p>
      </dsp:txBody>
      <dsp:txXfrm>
        <a:off x="4558261" y="339705"/>
        <a:ext cx="1559670" cy="913076"/>
      </dsp:txXfrm>
    </dsp:sp>
    <dsp:sp modelId="{691DF43E-3E3E-4583-8BCB-B978AF79DBBB}">
      <dsp:nvSpPr>
        <dsp:cNvPr id="0" name=""/>
        <dsp:cNvSpPr/>
      </dsp:nvSpPr>
      <dsp:spPr>
        <a:xfrm>
          <a:off x="6288589" y="595799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288589" y="675977"/>
        <a:ext cx="239886" cy="240532"/>
      </dsp:txXfrm>
    </dsp:sp>
    <dsp:sp modelId="{528BE1CE-539C-4560-8A77-79227654F82A}">
      <dsp:nvSpPr>
        <dsp:cNvPr id="0" name=""/>
        <dsp:cNvSpPr/>
      </dsp:nvSpPr>
      <dsp:spPr>
        <a:xfrm>
          <a:off x="6792933" y="311298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</a:t>
          </a:r>
          <a:r>
            <a:rPr lang="zh-CN" altLang="en-US" sz="1800" kern="1200" dirty="0" smtClean="0"/>
            <a:t>发布需求进行验证</a:t>
          </a:r>
          <a:endParaRPr lang="en-US" sz="1800" kern="1200" dirty="0"/>
        </a:p>
      </dsp:txBody>
      <dsp:txXfrm>
        <a:off x="6821340" y="339705"/>
        <a:ext cx="1559670" cy="913076"/>
      </dsp:txXfrm>
    </dsp:sp>
    <dsp:sp modelId="{73CD4623-99DE-4537-AF9D-48BCEF8D37ED}">
      <dsp:nvSpPr>
        <dsp:cNvPr id="0" name=""/>
        <dsp:cNvSpPr/>
      </dsp:nvSpPr>
      <dsp:spPr>
        <a:xfrm rot="5400000">
          <a:off x="7429828" y="1394342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7480909" y="1423439"/>
        <a:ext cx="240532" cy="239886"/>
      </dsp:txXfrm>
    </dsp:sp>
    <dsp:sp modelId="{7816AE3B-5DAB-4EAF-BD1B-27E83B64C4F7}">
      <dsp:nvSpPr>
        <dsp:cNvPr id="0" name=""/>
        <dsp:cNvSpPr/>
      </dsp:nvSpPr>
      <dsp:spPr>
        <a:xfrm>
          <a:off x="6792933" y="1927782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缺陷验证及影响范围回归</a:t>
          </a:r>
          <a:endParaRPr lang="en-US" sz="1800" kern="1200" dirty="0"/>
        </a:p>
      </dsp:txBody>
      <dsp:txXfrm>
        <a:off x="6821340" y="1956189"/>
        <a:ext cx="1559670" cy="913076"/>
      </dsp:txXfrm>
    </dsp:sp>
    <dsp:sp modelId="{409E510D-0F21-4706-AB39-1FC9A4C9E773}">
      <dsp:nvSpPr>
        <dsp:cNvPr id="0" name=""/>
        <dsp:cNvSpPr/>
      </dsp:nvSpPr>
      <dsp:spPr>
        <a:xfrm rot="10800000">
          <a:off x="6307987" y="2212284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6410795" y="2292462"/>
        <a:ext cx="239886" cy="240532"/>
      </dsp:txXfrm>
    </dsp:sp>
    <dsp:sp modelId="{0989AF22-A956-4AB1-821B-69FBAC6E209A}">
      <dsp:nvSpPr>
        <dsp:cNvPr id="0" name=""/>
        <dsp:cNvSpPr/>
      </dsp:nvSpPr>
      <dsp:spPr>
        <a:xfrm>
          <a:off x="4529854" y="1927782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发布</a:t>
          </a:r>
          <a:r>
            <a:rPr lang="en-US" altLang="zh-CN" sz="1800" kern="1200" dirty="0" smtClean="0"/>
            <a:t>QA</a:t>
          </a:r>
          <a:r>
            <a:rPr lang="zh-CN" altLang="en-US" sz="1800" kern="1200" dirty="0" smtClean="0"/>
            <a:t>后确认功能正常</a:t>
          </a:r>
          <a:endParaRPr lang="en-US" sz="1800" kern="1200" dirty="0"/>
        </a:p>
      </dsp:txBody>
      <dsp:txXfrm>
        <a:off x="4558261" y="1956189"/>
        <a:ext cx="1559670" cy="913076"/>
      </dsp:txXfrm>
    </dsp:sp>
    <dsp:sp modelId="{D23E17E5-BF9C-4A29-856A-B31CAC56E4C2}">
      <dsp:nvSpPr>
        <dsp:cNvPr id="0" name=""/>
        <dsp:cNvSpPr/>
      </dsp:nvSpPr>
      <dsp:spPr>
        <a:xfrm rot="10800000">
          <a:off x="4044909" y="2212284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147717" y="2292462"/>
        <a:ext cx="239886" cy="240532"/>
      </dsp:txXfrm>
    </dsp:sp>
    <dsp:sp modelId="{536CC1C9-FF17-4AEB-8B48-B32200B77A13}">
      <dsp:nvSpPr>
        <dsp:cNvPr id="0" name=""/>
        <dsp:cNvSpPr/>
      </dsp:nvSpPr>
      <dsp:spPr>
        <a:xfrm>
          <a:off x="2266775" y="1927782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上线前的核心功能回归</a:t>
          </a:r>
          <a:endParaRPr lang="en-US" sz="1800" kern="1200" dirty="0"/>
        </a:p>
      </dsp:txBody>
      <dsp:txXfrm>
        <a:off x="2295182" y="1956189"/>
        <a:ext cx="1559670" cy="913076"/>
      </dsp:txXfrm>
    </dsp:sp>
    <dsp:sp modelId="{C979CF81-247F-47CE-80B6-DF2888EEF7C8}">
      <dsp:nvSpPr>
        <dsp:cNvPr id="0" name=""/>
        <dsp:cNvSpPr/>
      </dsp:nvSpPr>
      <dsp:spPr>
        <a:xfrm rot="10800000">
          <a:off x="1781830" y="2212284"/>
          <a:ext cx="342694" cy="400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84638" y="2292462"/>
        <a:ext cx="239886" cy="240532"/>
      </dsp:txXfrm>
    </dsp:sp>
    <dsp:sp modelId="{68AAB0E2-F781-40BF-A9DC-6281B6BD068B}">
      <dsp:nvSpPr>
        <dsp:cNvPr id="0" name=""/>
        <dsp:cNvSpPr/>
      </dsp:nvSpPr>
      <dsp:spPr>
        <a:xfrm>
          <a:off x="3697" y="1927782"/>
          <a:ext cx="1616484" cy="969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发灰度后的核心功能回归</a:t>
          </a:r>
          <a:endParaRPr lang="en-US" sz="1800" kern="1200" dirty="0"/>
        </a:p>
      </dsp:txBody>
      <dsp:txXfrm>
        <a:off x="32104" y="1956189"/>
        <a:ext cx="1559670" cy="913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6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Consulting Corporation.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32253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环境</a:t>
            </a:r>
            <a:r>
              <a:rPr lang="zh-CN" altLang="en-US" dirty="0" smtClean="0"/>
              <a:t>和版本发布流程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ctr"/>
          <a:lstStyle/>
          <a:p>
            <a:r>
              <a:rPr lang="en-US" altLang="zh-CN" dirty="0" err="1" smtClean="0"/>
              <a:t>PreOrder</a:t>
            </a:r>
            <a:r>
              <a:rPr lang="zh-CN" altLang="en-US" dirty="0" smtClean="0"/>
              <a:t>项目组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May</a:t>
            </a:r>
            <a:r>
              <a:rPr lang="en-US" altLang="zh-CN" dirty="0" smtClean="0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70576"/>
              </p:ext>
            </p:extLst>
          </p:nvPr>
        </p:nvGraphicFramePr>
        <p:xfrm>
          <a:off x="264159" y="996285"/>
          <a:ext cx="8152253" cy="3752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</a:t>
            </a:r>
            <a:r>
              <a:rPr lang="zh-CN" altLang="en-US" dirty="0" smtClean="0"/>
              <a:t>发布流程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01275"/>
              </p:ext>
            </p:extLst>
          </p:nvPr>
        </p:nvGraphicFramePr>
        <p:xfrm>
          <a:off x="263525" y="966788"/>
          <a:ext cx="8402955" cy="370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个环境发布负责人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73286"/>
              </p:ext>
            </p:extLst>
          </p:nvPr>
        </p:nvGraphicFramePr>
        <p:xfrm>
          <a:off x="263525" y="966788"/>
          <a:ext cx="8413115" cy="320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测试流程说明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环境地址</a:t>
            </a:r>
            <a:endParaRPr 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83866"/>
              </p:ext>
            </p:extLst>
          </p:nvPr>
        </p:nvGraphicFramePr>
        <p:xfrm>
          <a:off x="1219200" y="1372870"/>
          <a:ext cx="629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47">
                  <a:extLst>
                    <a:ext uri="{9D8B030D-6E8A-4147-A177-3AD203B41FA5}">
                      <a16:colId xmlns:a16="http://schemas.microsoft.com/office/drawing/2014/main" val="3817326997"/>
                    </a:ext>
                  </a:extLst>
                </a:gridCol>
                <a:gridCol w="4456853">
                  <a:extLst>
                    <a:ext uri="{9D8B030D-6E8A-4147-A177-3AD203B41FA5}">
                      <a16:colId xmlns:a16="http://schemas.microsoft.com/office/drawing/2014/main" val="281202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93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44444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https://uorder.kfc.com.cn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44444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https://qaorder.kfc.com.cn 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29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rgbClr val="44444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</a:t>
                      </a:r>
                      <a:endParaRPr lang="zh-CN" altLang="en-US" sz="1200" kern="1200" dirty="0">
                        <a:solidFill>
                          <a:srgbClr val="44444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rgbClr val="44444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https://devorder.kfc.com.cn </a:t>
                      </a:r>
                      <a:endParaRPr lang="zh-CN" altLang="en-US" sz="1200" kern="1200" dirty="0">
                        <a:solidFill>
                          <a:srgbClr val="44444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08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qcpil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https://porder.kfc.com.cn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25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Ks/pub/qc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https://order.kfc.com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63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A6225E-FCE9-4F96-B173-2ED1E8E13DA2}"/>
              </a:ext>
            </a:extLst>
          </p:cNvPr>
          <p:cNvSpPr/>
          <p:nvPr/>
        </p:nvSpPr>
        <p:spPr>
          <a:xfrm>
            <a:off x="288922" y="978300"/>
            <a:ext cx="4804625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Preorder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存环境介绍</a:t>
            </a:r>
            <a:endParaRPr lang="en-US" sz="2400" dirty="0"/>
          </a:p>
        </p:txBody>
      </p:sp>
      <p:sp>
        <p:nvSpPr>
          <p:cNvPr id="3" name="Rectangle 16"/>
          <p:cNvSpPr/>
          <p:nvPr/>
        </p:nvSpPr>
        <p:spPr>
          <a:xfrm>
            <a:off x="1603597" y="107919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情况下流量都在此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发布负责人：</a:t>
            </a:r>
            <a:r>
              <a:rPr lang="en-US" altLang="zh-CN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775596" y="107919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Ks/</a:t>
            </a:r>
            <a:r>
              <a:rPr lang="en-US" altLang="zh-CN" sz="10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kspub</a:t>
            </a:r>
            <a:endParaRPr lang="en-US" altLang="zh-CN" sz="1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8"/>
          <p:cNvSpPr/>
          <p:nvPr/>
        </p:nvSpPr>
        <p:spPr>
          <a:xfrm>
            <a:off x="1603597" y="170910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灾备环境</a:t>
            </a:r>
            <a:endParaRPr lang="en-US" altLang="zh-CN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生产环境压力较大情况下分流使用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发布负责人：</a:t>
            </a:r>
            <a:r>
              <a:rPr lang="en-US" altLang="zh-CN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9"/>
          <p:cNvSpPr/>
          <p:nvPr/>
        </p:nvSpPr>
        <p:spPr>
          <a:xfrm>
            <a:off x="775596" y="170910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qc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0"/>
          <p:cNvSpPr/>
          <p:nvPr/>
        </p:nvSpPr>
        <p:spPr>
          <a:xfrm>
            <a:off x="1603597" y="2339013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灾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75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7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生产前先发布到此环境进行灰度</a:t>
            </a:r>
            <a:r>
              <a:rPr lang="zh-CN" altLang="en-US" sz="75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测试及分流生产环境</a:t>
            </a:r>
            <a:endParaRPr lang="en-US" altLang="zh-CN" sz="75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发布负责人：</a:t>
            </a:r>
            <a:r>
              <a:rPr lang="en-US" altLang="zh-CN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775596" y="233901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qcpil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1603597" y="296892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、业务、开发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都在使用此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3"/>
          <p:cNvSpPr/>
          <p:nvPr/>
        </p:nvSpPr>
        <p:spPr>
          <a:xfrm>
            <a:off x="775596" y="296892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QA/QA2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4"/>
          <p:cNvSpPr/>
          <p:nvPr/>
        </p:nvSpPr>
        <p:spPr>
          <a:xfrm>
            <a:off x="1603597" y="359883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开发、联调、测试使用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err="1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5"/>
          <p:cNvSpPr/>
          <p:nvPr/>
        </p:nvSpPr>
        <p:spPr>
          <a:xfrm>
            <a:off x="775596" y="359883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endParaRPr lang="en-US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B5990-FF6F-4F81-99C5-0EAA127BCD58}"/>
              </a:ext>
            </a:extLst>
          </p:cNvPr>
          <p:cNvSpPr txBox="1"/>
          <p:nvPr/>
        </p:nvSpPr>
        <p:spPr>
          <a:xfrm flipH="1">
            <a:off x="406783" y="2441773"/>
            <a:ext cx="2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应用环境</a:t>
            </a:r>
            <a:endParaRPr lang="en-US" sz="12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46E11-B1C1-4D32-808E-EC7ADCDAD463}"/>
              </a:ext>
            </a:extLst>
          </p:cNvPr>
          <p:cNvSpPr/>
          <p:nvPr/>
        </p:nvSpPr>
        <p:spPr>
          <a:xfrm>
            <a:off x="5417985" y="978300"/>
            <a:ext cx="3482174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D90FF80-DA3B-4EDB-BD03-29F5D2B2F4EA}"/>
              </a:ext>
            </a:extLst>
          </p:cNvPr>
          <p:cNvSpPr/>
          <p:nvPr/>
        </p:nvSpPr>
        <p:spPr>
          <a:xfrm>
            <a:off x="6438103" y="1682019"/>
            <a:ext cx="1872000" cy="1097786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前没有权限，查询需要联系客户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DB61E14-3150-4D9A-836F-63B69C813AC8}"/>
              </a:ext>
            </a:extLst>
          </p:cNvPr>
          <p:cNvSpPr/>
          <p:nvPr/>
        </p:nvSpPr>
        <p:spPr>
          <a:xfrm>
            <a:off x="5607630" y="1682019"/>
            <a:ext cx="828000" cy="109778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online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B32B81D5-9D9E-4FA0-95E0-20B34ADF0CB7}"/>
              </a:ext>
            </a:extLst>
          </p:cNvPr>
          <p:cNvSpPr/>
          <p:nvPr/>
        </p:nvSpPr>
        <p:spPr>
          <a:xfrm>
            <a:off x="6438103" y="2973295"/>
            <a:ext cx="1872000" cy="1124829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产品和优惠外等关键信息外都可以操作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37F5FE1-029A-4FEF-A8E5-FA97A4271C8B}"/>
              </a:ext>
            </a:extLst>
          </p:cNvPr>
          <p:cNvSpPr/>
          <p:nvPr/>
        </p:nvSpPr>
        <p:spPr>
          <a:xfrm>
            <a:off x="5607630" y="2973295"/>
            <a:ext cx="828000" cy="112482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UAT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9304D92E-85D2-49AA-9C0F-6365258EBC24}"/>
              </a:ext>
            </a:extLst>
          </p:cNvPr>
          <p:cNvSpPr txBox="1"/>
          <p:nvPr/>
        </p:nvSpPr>
        <p:spPr>
          <a:xfrm flipH="1">
            <a:off x="8414209" y="2349440"/>
            <a:ext cx="32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数据库环境</a:t>
            </a:r>
            <a:endParaRPr lang="en-US" sz="1200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9069F-760D-4231-825F-B6FB1D2750B6}"/>
              </a:ext>
            </a:extLst>
          </p:cNvPr>
          <p:cNvCxnSpPr/>
          <p:nvPr/>
        </p:nvCxnSpPr>
        <p:spPr>
          <a:xfrm>
            <a:off x="4985124" y="1452712"/>
            <a:ext cx="620033" cy="598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10DE92F-77E0-471F-9DD7-8D8FC8E3C0B0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4987597" y="1997102"/>
            <a:ext cx="620033" cy="2338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9878F2-DCE8-4489-A193-0B2252DB171E}"/>
              </a:ext>
            </a:extLst>
          </p:cNvPr>
          <p:cNvCxnSpPr>
            <a:stCxn id="8" idx="3"/>
          </p:cNvCxnSpPr>
          <p:nvPr/>
        </p:nvCxnSpPr>
        <p:spPr>
          <a:xfrm flipV="1">
            <a:off x="4987597" y="2411097"/>
            <a:ext cx="620033" cy="2159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FA403A-3D7B-4516-A8A5-549B48073FB5}"/>
              </a:ext>
            </a:extLst>
          </p:cNvPr>
          <p:cNvCxnSpPr>
            <a:stCxn id="10" idx="3"/>
          </p:cNvCxnSpPr>
          <p:nvPr/>
        </p:nvCxnSpPr>
        <p:spPr>
          <a:xfrm>
            <a:off x="4987597" y="3256922"/>
            <a:ext cx="617560" cy="12690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D51E57-BD4E-4514-90ED-7B4396A958EE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4987597" y="3535710"/>
            <a:ext cx="620033" cy="35112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4"/>
          <p:cNvSpPr/>
          <p:nvPr/>
        </p:nvSpPr>
        <p:spPr>
          <a:xfrm>
            <a:off x="1603597" y="4228743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业务验证环境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业务及运营人员验收及测试使用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err="1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5"/>
          <p:cNvSpPr/>
          <p:nvPr/>
        </p:nvSpPr>
        <p:spPr>
          <a:xfrm>
            <a:off x="775596" y="4228744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en-US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3D51E57-BD4E-4514-90ED-7B4396A958EE}"/>
              </a:ext>
            </a:extLst>
          </p:cNvPr>
          <p:cNvCxnSpPr>
            <a:stCxn id="27" idx="3"/>
          </p:cNvCxnSpPr>
          <p:nvPr/>
        </p:nvCxnSpPr>
        <p:spPr>
          <a:xfrm flipV="1">
            <a:off x="4987597" y="3737668"/>
            <a:ext cx="620033" cy="7790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A6225E-FCE9-4F96-B173-2ED1E8E13DA2}"/>
              </a:ext>
            </a:extLst>
          </p:cNvPr>
          <p:cNvSpPr/>
          <p:nvPr/>
        </p:nvSpPr>
        <p:spPr>
          <a:xfrm>
            <a:off x="288922" y="978300"/>
            <a:ext cx="4804625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CMS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存环境介绍</a:t>
            </a:r>
            <a:endParaRPr lang="en-US" sz="2400" dirty="0"/>
          </a:p>
        </p:txBody>
      </p:sp>
      <p:sp>
        <p:nvSpPr>
          <p:cNvPr id="3" name="Rectangle 16"/>
          <p:cNvSpPr/>
          <p:nvPr/>
        </p:nvSpPr>
        <p:spPr>
          <a:xfrm>
            <a:off x="1603597" y="1993594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en-US" altLang="zh-CN" sz="1000" dirty="0" err="1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人员配置菜单优惠等信息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发布负责人：</a:t>
            </a:r>
            <a:r>
              <a:rPr lang="en-US" altLang="zh-CN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775596" y="1993595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KS</a:t>
            </a:r>
            <a:endParaRPr lang="en-US" altLang="zh-CN" sz="1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1603597" y="296892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、业务、开发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都在使用此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3"/>
          <p:cNvSpPr/>
          <p:nvPr/>
        </p:nvSpPr>
        <p:spPr>
          <a:xfrm>
            <a:off x="775596" y="296892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B5990-FF6F-4F81-99C5-0EAA127BCD58}"/>
              </a:ext>
            </a:extLst>
          </p:cNvPr>
          <p:cNvSpPr txBox="1"/>
          <p:nvPr/>
        </p:nvSpPr>
        <p:spPr>
          <a:xfrm flipH="1">
            <a:off x="406783" y="2441773"/>
            <a:ext cx="2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应用环境</a:t>
            </a:r>
            <a:endParaRPr lang="en-US" sz="12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46E11-B1C1-4D32-808E-EC7ADCDAD463}"/>
              </a:ext>
            </a:extLst>
          </p:cNvPr>
          <p:cNvSpPr/>
          <p:nvPr/>
        </p:nvSpPr>
        <p:spPr>
          <a:xfrm>
            <a:off x="5417985" y="978300"/>
            <a:ext cx="3482174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D90FF80-DA3B-4EDB-BD03-29F5D2B2F4EA}"/>
              </a:ext>
            </a:extLst>
          </p:cNvPr>
          <p:cNvSpPr/>
          <p:nvPr/>
        </p:nvSpPr>
        <p:spPr>
          <a:xfrm>
            <a:off x="6438103" y="1682019"/>
            <a:ext cx="1872000" cy="1097786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生产环境，当前没有权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限，查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询需要联系客户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DB61E14-3150-4D9A-836F-63B69C813AC8}"/>
              </a:ext>
            </a:extLst>
          </p:cNvPr>
          <p:cNvSpPr/>
          <p:nvPr/>
        </p:nvSpPr>
        <p:spPr>
          <a:xfrm>
            <a:off x="5607630" y="1682019"/>
            <a:ext cx="828000" cy="109778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online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B32B81D5-9D9E-4FA0-95E0-20B34ADF0CB7}"/>
              </a:ext>
            </a:extLst>
          </p:cNvPr>
          <p:cNvSpPr/>
          <p:nvPr/>
        </p:nvSpPr>
        <p:spPr>
          <a:xfrm>
            <a:off x="6438103" y="2973295"/>
            <a:ext cx="1872000" cy="1124829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产品和优惠外等关键信息外都可以操作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37F5FE1-029A-4FEF-A8E5-FA97A4271C8B}"/>
              </a:ext>
            </a:extLst>
          </p:cNvPr>
          <p:cNvSpPr/>
          <p:nvPr/>
        </p:nvSpPr>
        <p:spPr>
          <a:xfrm>
            <a:off x="5607630" y="2973295"/>
            <a:ext cx="828000" cy="112482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UAT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9304D92E-85D2-49AA-9C0F-6365258EBC24}"/>
              </a:ext>
            </a:extLst>
          </p:cNvPr>
          <p:cNvSpPr txBox="1"/>
          <p:nvPr/>
        </p:nvSpPr>
        <p:spPr>
          <a:xfrm flipH="1">
            <a:off x="8414209" y="2349440"/>
            <a:ext cx="32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数据库环境</a:t>
            </a:r>
            <a:endParaRPr lang="en-US" sz="12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9878F2-DCE8-4489-A193-0B2252DB171E}"/>
              </a:ext>
            </a:extLst>
          </p:cNvPr>
          <p:cNvCxnSpPr>
            <a:stCxn id="3" idx="3"/>
          </p:cNvCxnSpPr>
          <p:nvPr/>
        </p:nvCxnSpPr>
        <p:spPr>
          <a:xfrm>
            <a:off x="4987597" y="2281594"/>
            <a:ext cx="620033" cy="1295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FA403A-3D7B-4516-A8A5-549B48073FB5}"/>
              </a:ext>
            </a:extLst>
          </p:cNvPr>
          <p:cNvCxnSpPr>
            <a:stCxn id="10" idx="3"/>
          </p:cNvCxnSpPr>
          <p:nvPr/>
        </p:nvCxnSpPr>
        <p:spPr>
          <a:xfrm>
            <a:off x="4987597" y="3256922"/>
            <a:ext cx="617560" cy="12690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7868" y="4813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A6225E-FCE9-4F96-B173-2ED1E8E13DA2}"/>
              </a:ext>
            </a:extLst>
          </p:cNvPr>
          <p:cNvSpPr/>
          <p:nvPr/>
        </p:nvSpPr>
        <p:spPr>
          <a:xfrm>
            <a:off x="288922" y="978300"/>
            <a:ext cx="4804625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营管理平台现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存环境介绍</a:t>
            </a:r>
            <a:endParaRPr lang="en-US" sz="2400" dirty="0"/>
          </a:p>
        </p:txBody>
      </p:sp>
      <p:sp>
        <p:nvSpPr>
          <p:cNvPr id="3" name="Rectangle 16"/>
          <p:cNvSpPr/>
          <p:nvPr/>
        </p:nvSpPr>
        <p:spPr>
          <a:xfrm>
            <a:off x="1603597" y="1993594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生产环境（准备中）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餐厅管理、菜单工具、活动配置等。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发布负责人：</a:t>
            </a:r>
            <a:r>
              <a:rPr lang="en-US" altLang="zh-CN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775596" y="1993595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qcpil</a:t>
            </a:r>
            <a:endParaRPr lang="en-US" altLang="zh-CN" sz="1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1603597" y="2622082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都在使用此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3"/>
          <p:cNvSpPr/>
          <p:nvPr/>
        </p:nvSpPr>
        <p:spPr>
          <a:xfrm>
            <a:off x="775596" y="2622083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B5990-FF6F-4F81-99C5-0EAA127BCD58}"/>
              </a:ext>
            </a:extLst>
          </p:cNvPr>
          <p:cNvSpPr txBox="1"/>
          <p:nvPr/>
        </p:nvSpPr>
        <p:spPr>
          <a:xfrm flipH="1">
            <a:off x="406783" y="2441773"/>
            <a:ext cx="28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应用环境</a:t>
            </a:r>
            <a:endParaRPr lang="en-US" sz="12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46E11-B1C1-4D32-808E-EC7ADCDAD463}"/>
              </a:ext>
            </a:extLst>
          </p:cNvPr>
          <p:cNvSpPr/>
          <p:nvPr/>
        </p:nvSpPr>
        <p:spPr>
          <a:xfrm>
            <a:off x="5417985" y="978300"/>
            <a:ext cx="3482174" cy="38942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D90FF80-DA3B-4EDB-BD03-29F5D2B2F4EA}"/>
              </a:ext>
            </a:extLst>
          </p:cNvPr>
          <p:cNvSpPr/>
          <p:nvPr/>
        </p:nvSpPr>
        <p:spPr>
          <a:xfrm>
            <a:off x="6438103" y="1682019"/>
            <a:ext cx="1872000" cy="1097786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正在准备中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DB61E14-3150-4D9A-836F-63B69C813AC8}"/>
              </a:ext>
            </a:extLst>
          </p:cNvPr>
          <p:cNvSpPr/>
          <p:nvPr/>
        </p:nvSpPr>
        <p:spPr>
          <a:xfrm>
            <a:off x="5607630" y="1682019"/>
            <a:ext cx="828000" cy="109778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online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B32B81D5-9D9E-4FA0-95E0-20B34ADF0CB7}"/>
              </a:ext>
            </a:extLst>
          </p:cNvPr>
          <p:cNvSpPr/>
          <p:nvPr/>
        </p:nvSpPr>
        <p:spPr>
          <a:xfrm>
            <a:off x="6438103" y="2973295"/>
            <a:ext cx="1872000" cy="1124829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，有全部操作权限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537F5FE1-029A-4FEF-A8E5-FA97A4271C8B}"/>
              </a:ext>
            </a:extLst>
          </p:cNvPr>
          <p:cNvSpPr/>
          <p:nvPr/>
        </p:nvSpPr>
        <p:spPr>
          <a:xfrm>
            <a:off x="5607630" y="2973295"/>
            <a:ext cx="828000" cy="112482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UAT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9304D92E-85D2-49AA-9C0F-6365258EBC24}"/>
              </a:ext>
            </a:extLst>
          </p:cNvPr>
          <p:cNvSpPr txBox="1"/>
          <p:nvPr/>
        </p:nvSpPr>
        <p:spPr>
          <a:xfrm flipH="1">
            <a:off x="8414209" y="2349440"/>
            <a:ext cx="32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数据库环境</a:t>
            </a:r>
            <a:endParaRPr lang="en-US" sz="12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9878F2-DCE8-4489-A193-0B2252DB171E}"/>
              </a:ext>
            </a:extLst>
          </p:cNvPr>
          <p:cNvCxnSpPr>
            <a:stCxn id="3" idx="3"/>
          </p:cNvCxnSpPr>
          <p:nvPr/>
        </p:nvCxnSpPr>
        <p:spPr>
          <a:xfrm>
            <a:off x="4987597" y="2281594"/>
            <a:ext cx="620033" cy="12950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FA403A-3D7B-4516-A8A5-549B48073FB5}"/>
              </a:ext>
            </a:extLst>
          </p:cNvPr>
          <p:cNvCxnSpPr>
            <a:stCxn id="10" idx="3"/>
          </p:cNvCxnSpPr>
          <p:nvPr/>
        </p:nvCxnSpPr>
        <p:spPr>
          <a:xfrm>
            <a:off x="4987597" y="2910082"/>
            <a:ext cx="617560" cy="4737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7868" y="4813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2"/>
          <p:cNvSpPr/>
          <p:nvPr/>
        </p:nvSpPr>
        <p:spPr>
          <a:xfrm>
            <a:off x="1603597" y="3250569"/>
            <a:ext cx="3384000" cy="57600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91429" tIns="45714" rIns="91429" bIns="45714" rtlCol="0" anchor="ctr"/>
          <a:lstStyle/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环境名称：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业务在</a:t>
            </a:r>
            <a:r>
              <a:rPr lang="zh-CN" altLang="en-US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使用此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0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8">
              <a:spcBef>
                <a:spcPts val="100"/>
              </a:spcBef>
              <a:spcAft>
                <a:spcPts val="100"/>
              </a:spcAft>
            </a:pPr>
            <a:r>
              <a:rPr lang="zh-CN" altLang="en-US" sz="10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发布负责人</a:t>
            </a:r>
            <a:r>
              <a:rPr lang="zh-CN" altLang="en-US" sz="1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10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sz="10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775596" y="3250570"/>
            <a:ext cx="828000" cy="5760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en-US" altLang="zh-CN" sz="11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34">
            <a:extLst>
              <a:ext uri="{FF2B5EF4-FFF2-40B4-BE49-F238E27FC236}">
                <a16:creationId xmlns:a16="http://schemas.microsoft.com/office/drawing/2014/main" id="{82FA403A-3D7B-4516-A8A5-549B48073FB5}"/>
              </a:ext>
            </a:extLst>
          </p:cNvPr>
          <p:cNvCxnSpPr>
            <a:endCxn id="21" idx="1"/>
          </p:cNvCxnSpPr>
          <p:nvPr/>
        </p:nvCxnSpPr>
        <p:spPr>
          <a:xfrm>
            <a:off x="4981324" y="3514106"/>
            <a:ext cx="626306" cy="216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stCxn id="40" idx="3"/>
          </p:cNvCxnSpPr>
          <p:nvPr/>
        </p:nvCxnSpPr>
        <p:spPr>
          <a:xfrm flipV="1">
            <a:off x="1730477" y="3372463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代码分支管理（前端）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4160" y="1032387"/>
            <a:ext cx="1112356" cy="2458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大连</a:t>
            </a:r>
            <a:r>
              <a:rPr lang="en-US" altLang="zh-CN" dirty="0" smtClean="0">
                <a:latin typeface="+mj-lt"/>
              </a:rPr>
              <a:t>GIT</a:t>
            </a:r>
            <a:endParaRPr lang="en-US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4160" y="2900516"/>
            <a:ext cx="1181182" cy="2458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客户</a:t>
            </a:r>
            <a:r>
              <a:rPr lang="en-US" altLang="zh-CN" dirty="0" smtClean="0">
                <a:latin typeface="+mj-lt"/>
              </a:rPr>
              <a:t>SVN</a:t>
            </a:r>
            <a:endParaRPr lang="en-US" dirty="0" smtClean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6245" y="1396181"/>
            <a:ext cx="924232" cy="2458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j-lt"/>
              </a:rPr>
              <a:t>M</a:t>
            </a:r>
            <a:r>
              <a:rPr lang="en-US" altLang="zh-CN" sz="1600" dirty="0" smtClean="0">
                <a:latin typeface="+mj-lt"/>
              </a:rPr>
              <a:t>aster</a:t>
            </a:r>
            <a:endParaRPr lang="en-US" sz="1600" dirty="0" smtClean="0">
              <a:latin typeface="+mj-lt"/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flipV="1">
            <a:off x="1730477" y="1504335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13280" y="1345381"/>
            <a:ext cx="345440" cy="345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2640" y="1118810"/>
            <a:ext cx="45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V1.0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6245" y="1960269"/>
            <a:ext cx="924232" cy="2458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Develop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730477" y="2053674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</p:cNvCxnSpPr>
          <p:nvPr/>
        </p:nvCxnSpPr>
        <p:spPr>
          <a:xfrm>
            <a:off x="2408131" y="1640232"/>
            <a:ext cx="355389" cy="320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12931" y="1880955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1174" y="1880955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30" name="Straight Connector 29"/>
          <p:cNvCxnSpPr>
            <a:stCxn id="18" idx="6"/>
            <a:endCxn id="26" idx="2"/>
          </p:cNvCxnSpPr>
          <p:nvPr/>
        </p:nvCxnSpPr>
        <p:spPr>
          <a:xfrm>
            <a:off x="3058371" y="2053675"/>
            <a:ext cx="38280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136679" y="3219828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39" name="Straight Arrow Connector 38"/>
          <p:cNvCxnSpPr>
            <a:stCxn id="26" idx="5"/>
            <a:endCxn id="37" idx="1"/>
          </p:cNvCxnSpPr>
          <p:nvPr/>
        </p:nvCxnSpPr>
        <p:spPr>
          <a:xfrm>
            <a:off x="3736025" y="2175806"/>
            <a:ext cx="451243" cy="109461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06245" y="3264309"/>
            <a:ext cx="924232" cy="24580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Branch</a:t>
            </a:r>
            <a:endParaRPr lang="en-US" sz="1600" dirty="0" smtClean="0">
              <a:latin typeface="+mj-lt"/>
            </a:endParaRPr>
          </a:p>
        </p:txBody>
      </p:sp>
      <p:cxnSp>
        <p:nvCxnSpPr>
          <p:cNvPr id="43" name="Straight Connector 42"/>
          <p:cNvCxnSpPr>
            <a:stCxn id="44" idx="3"/>
          </p:cNvCxnSpPr>
          <p:nvPr/>
        </p:nvCxnSpPr>
        <p:spPr>
          <a:xfrm flipV="1">
            <a:off x="1730477" y="3848717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245" y="3740563"/>
            <a:ext cx="924232" cy="24580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Trunk</a:t>
            </a:r>
          </a:p>
        </p:txBody>
      </p:sp>
      <p:sp>
        <p:nvSpPr>
          <p:cNvPr id="48" name="Oval 47"/>
          <p:cNvSpPr/>
          <p:nvPr/>
        </p:nvSpPr>
        <p:spPr>
          <a:xfrm>
            <a:off x="4858504" y="3213752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6"/>
            <a:endCxn id="48" idx="2"/>
          </p:cNvCxnSpPr>
          <p:nvPr/>
        </p:nvCxnSpPr>
        <p:spPr>
          <a:xfrm flipV="1">
            <a:off x="4482119" y="3386472"/>
            <a:ext cx="376385" cy="60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92162" y="3690746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1691" y="2196689"/>
            <a:ext cx="73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13</a:t>
            </a: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</a:rPr>
              <a:t>号版本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05021" y="3010136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测试通过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44271" y="3968210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测试通过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792162" y="1884328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62" name="Straight Arrow Connector 61"/>
          <p:cNvCxnSpPr>
            <a:stCxn id="26" idx="6"/>
          </p:cNvCxnSpPr>
          <p:nvPr/>
        </p:nvCxnSpPr>
        <p:spPr>
          <a:xfrm>
            <a:off x="3786614" y="2053675"/>
            <a:ext cx="1417330" cy="147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458317" y="1339935"/>
            <a:ext cx="345440" cy="345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66" name="Straight Arrow Connector 65"/>
          <p:cNvCxnSpPr>
            <a:stCxn id="11" idx="6"/>
            <a:endCxn id="64" idx="2"/>
          </p:cNvCxnSpPr>
          <p:nvPr/>
        </p:nvCxnSpPr>
        <p:spPr>
          <a:xfrm flipV="1">
            <a:off x="2458720" y="1512655"/>
            <a:ext cx="3999597" cy="54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48294" y="1118810"/>
            <a:ext cx="45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V2.0</a:t>
            </a:r>
            <a:endParaRPr lang="en-US" sz="900" b="1" dirty="0">
              <a:solidFill>
                <a:srgbClr val="00B050"/>
              </a:solidFill>
            </a:endParaRPr>
          </a:p>
        </p:txBody>
      </p:sp>
      <p:cxnSp>
        <p:nvCxnSpPr>
          <p:cNvPr id="69" name="Straight Arrow Connector 68"/>
          <p:cNvCxnSpPr>
            <a:stCxn id="60" idx="7"/>
            <a:endCxn id="64" idx="3"/>
          </p:cNvCxnSpPr>
          <p:nvPr/>
        </p:nvCxnSpPr>
        <p:spPr>
          <a:xfrm flipV="1">
            <a:off x="6087013" y="1634786"/>
            <a:ext cx="421893" cy="3001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0"/>
            <a:endCxn id="60" idx="4"/>
          </p:cNvCxnSpPr>
          <p:nvPr/>
        </p:nvCxnSpPr>
        <p:spPr>
          <a:xfrm flipV="1">
            <a:off x="5964882" y="2229768"/>
            <a:ext cx="0" cy="146097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685809" y="3690746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76" name="Straight Arrow Connector 75"/>
          <p:cNvCxnSpPr>
            <a:stCxn id="52" idx="6"/>
            <a:endCxn id="74" idx="2"/>
          </p:cNvCxnSpPr>
          <p:nvPr/>
        </p:nvCxnSpPr>
        <p:spPr>
          <a:xfrm>
            <a:off x="6137602" y="3863466"/>
            <a:ext cx="54820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60750" y="3974122"/>
            <a:ext cx="754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发布生产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79" idx="3"/>
          </p:cNvCxnSpPr>
          <p:nvPr/>
        </p:nvCxnSpPr>
        <p:spPr>
          <a:xfrm flipV="1">
            <a:off x="1730477" y="4366263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06245" y="4258109"/>
            <a:ext cx="924232" cy="245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H</a:t>
            </a:r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otfix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243873" y="4168101"/>
            <a:ext cx="345440" cy="345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84" name="Straight Arrow Connector 83"/>
          <p:cNvCxnSpPr>
            <a:stCxn id="74" idx="5"/>
            <a:endCxn id="80" idx="1"/>
          </p:cNvCxnSpPr>
          <p:nvPr/>
        </p:nvCxnSpPr>
        <p:spPr>
          <a:xfrm>
            <a:off x="6980660" y="3985597"/>
            <a:ext cx="313802" cy="2330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248890" y="1884509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91" name="Straight Arrow Connector 90"/>
          <p:cNvCxnSpPr>
            <a:stCxn id="60" idx="6"/>
            <a:endCxn id="89" idx="2"/>
          </p:cNvCxnSpPr>
          <p:nvPr/>
        </p:nvCxnSpPr>
        <p:spPr>
          <a:xfrm>
            <a:off x="6137602" y="2057048"/>
            <a:ext cx="1111288" cy="18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0"/>
            <a:endCxn id="106" idx="3"/>
          </p:cNvCxnSpPr>
          <p:nvPr/>
        </p:nvCxnSpPr>
        <p:spPr>
          <a:xfrm flipV="1">
            <a:off x="7416593" y="3970848"/>
            <a:ext cx="306161" cy="1972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8359587" y="1333759"/>
            <a:ext cx="345440" cy="345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100" name="Straight Arrow Connector 99"/>
          <p:cNvCxnSpPr>
            <a:stCxn id="99" idx="0"/>
            <a:endCxn id="96" idx="4"/>
          </p:cNvCxnSpPr>
          <p:nvPr/>
        </p:nvCxnSpPr>
        <p:spPr>
          <a:xfrm flipV="1">
            <a:off x="8532259" y="1679199"/>
            <a:ext cx="48" cy="2017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4" idx="6"/>
            <a:endCxn id="96" idx="2"/>
          </p:cNvCxnSpPr>
          <p:nvPr/>
        </p:nvCxnSpPr>
        <p:spPr>
          <a:xfrm flipV="1">
            <a:off x="6803757" y="1506479"/>
            <a:ext cx="1555830" cy="61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58409" y="1118810"/>
            <a:ext cx="45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V2.1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672165" y="3675997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120" name="Straight Arrow Connector 119"/>
          <p:cNvCxnSpPr>
            <a:stCxn id="89" idx="4"/>
            <a:endCxn id="68" idx="0"/>
          </p:cNvCxnSpPr>
          <p:nvPr/>
        </p:nvCxnSpPr>
        <p:spPr>
          <a:xfrm flipH="1">
            <a:off x="7408952" y="2229949"/>
            <a:ext cx="12658" cy="9898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090696" y="4456063"/>
            <a:ext cx="754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BUG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修复</a:t>
            </a:r>
            <a:endParaRPr 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8441" y="2406817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通知合并</a:t>
            </a:r>
            <a:r>
              <a:rPr lang="en-US" altLang="zh-CN" sz="1000" dirty="0" smtClean="0"/>
              <a:t>master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392985" y="3517775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QA</a:t>
            </a:r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测试通过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8365941" y="3688507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94" name="Straight Arrow Connector 93"/>
          <p:cNvCxnSpPr>
            <a:stCxn id="106" idx="6"/>
            <a:endCxn id="92" idx="2"/>
          </p:cNvCxnSpPr>
          <p:nvPr/>
        </p:nvCxnSpPr>
        <p:spPr>
          <a:xfrm>
            <a:off x="8017605" y="3848717"/>
            <a:ext cx="348336" cy="125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359539" y="1880955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101" name="Straight Arrow Connector 100"/>
          <p:cNvCxnSpPr>
            <a:stCxn id="92" idx="0"/>
            <a:endCxn id="99" idx="4"/>
          </p:cNvCxnSpPr>
          <p:nvPr/>
        </p:nvCxnSpPr>
        <p:spPr>
          <a:xfrm flipH="1" flipV="1">
            <a:off x="8532259" y="2226395"/>
            <a:ext cx="6402" cy="146211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15485" y="3968211"/>
            <a:ext cx="754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6">
                    <a:lumMod val="75000"/>
                  </a:schemeClr>
                </a:solidFill>
              </a:rPr>
              <a:t>发布生产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8" name="Straight Arrow Connector 127"/>
          <p:cNvCxnSpPr>
            <a:stCxn id="89" idx="6"/>
            <a:endCxn id="99" idx="2"/>
          </p:cNvCxnSpPr>
          <p:nvPr/>
        </p:nvCxnSpPr>
        <p:spPr>
          <a:xfrm flipV="1">
            <a:off x="7594330" y="2053675"/>
            <a:ext cx="765209" cy="35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528759" y="2401481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通知合并</a:t>
            </a:r>
            <a:r>
              <a:rPr lang="en-US" altLang="zh-CN" sz="1000" dirty="0" smtClean="0"/>
              <a:t>master</a:t>
            </a:r>
            <a:endParaRPr lang="en-US" sz="1000" dirty="0"/>
          </a:p>
        </p:txBody>
      </p:sp>
      <p:sp>
        <p:nvSpPr>
          <p:cNvPr id="68" name="Oval 67"/>
          <p:cNvSpPr/>
          <p:nvPr/>
        </p:nvSpPr>
        <p:spPr>
          <a:xfrm>
            <a:off x="7236232" y="3219828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68" idx="4"/>
            <a:endCxn id="80" idx="0"/>
          </p:cNvCxnSpPr>
          <p:nvPr/>
        </p:nvCxnSpPr>
        <p:spPr>
          <a:xfrm>
            <a:off x="7408952" y="3565268"/>
            <a:ext cx="7641" cy="6028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203944" y="1880954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33" name="Straight Arrow Connector 32"/>
          <p:cNvCxnSpPr>
            <a:stCxn id="81" idx="4"/>
            <a:endCxn id="85" idx="0"/>
          </p:cNvCxnSpPr>
          <p:nvPr/>
        </p:nvCxnSpPr>
        <p:spPr>
          <a:xfrm>
            <a:off x="5376664" y="2226394"/>
            <a:ext cx="0" cy="14558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203944" y="3682252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38" name="Straight Arrow Connector 37"/>
          <p:cNvCxnSpPr>
            <a:stCxn id="81" idx="6"/>
            <a:endCxn id="60" idx="2"/>
          </p:cNvCxnSpPr>
          <p:nvPr/>
        </p:nvCxnSpPr>
        <p:spPr>
          <a:xfrm>
            <a:off x="5549384" y="2053674"/>
            <a:ext cx="242778" cy="33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09044" y="2367737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合</a:t>
            </a:r>
            <a:r>
              <a:rPr lang="zh-CN" altLang="en-US" sz="1000" dirty="0"/>
              <a:t>入</a:t>
            </a:r>
            <a:r>
              <a:rPr lang="en-US" altLang="zh-CN" sz="1000" dirty="0" smtClean="0"/>
              <a:t>trunk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6513976" y="3040629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测试通过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>
            <a:stCxn id="40" idx="3"/>
          </p:cNvCxnSpPr>
          <p:nvPr/>
        </p:nvCxnSpPr>
        <p:spPr>
          <a:xfrm flipV="1">
            <a:off x="1730477" y="1857285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代码分支管理（后端）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4160" y="1274916"/>
            <a:ext cx="1181182" cy="2458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j-lt"/>
              </a:rPr>
              <a:t>客户</a:t>
            </a:r>
            <a:r>
              <a:rPr lang="en-US" altLang="zh-CN" dirty="0" smtClean="0">
                <a:latin typeface="+mj-lt"/>
              </a:rPr>
              <a:t>SVN</a:t>
            </a:r>
            <a:endParaRPr lang="en-US" dirty="0" smtClean="0"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46998" y="1699314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6245" y="1749131"/>
            <a:ext cx="924232" cy="24580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Branch</a:t>
            </a:r>
            <a:endParaRPr lang="en-US" sz="1600" dirty="0" smtClean="0">
              <a:latin typeface="+mj-lt"/>
            </a:endParaRPr>
          </a:p>
        </p:txBody>
      </p:sp>
      <p:cxnSp>
        <p:nvCxnSpPr>
          <p:cNvPr id="43" name="Straight Connector 42"/>
          <p:cNvCxnSpPr>
            <a:stCxn id="44" idx="3"/>
          </p:cNvCxnSpPr>
          <p:nvPr/>
        </p:nvCxnSpPr>
        <p:spPr>
          <a:xfrm flipV="1">
            <a:off x="1730477" y="2799311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6245" y="2691157"/>
            <a:ext cx="924232" cy="24580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Trunk</a:t>
            </a:r>
          </a:p>
        </p:txBody>
      </p:sp>
      <p:sp>
        <p:nvSpPr>
          <p:cNvPr id="48" name="Oval 47"/>
          <p:cNvSpPr/>
          <p:nvPr/>
        </p:nvSpPr>
        <p:spPr>
          <a:xfrm>
            <a:off x="3980626" y="1699314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5"/>
            <a:endCxn id="45" idx="1"/>
          </p:cNvCxnSpPr>
          <p:nvPr/>
        </p:nvCxnSpPr>
        <p:spPr>
          <a:xfrm>
            <a:off x="2541849" y="1994165"/>
            <a:ext cx="308311" cy="2322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894170" y="2641340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80626" y="2047611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</a:t>
            </a: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测试通过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4369" y="2969017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CC00"/>
                </a:solidFill>
              </a:rPr>
              <a:t>QA</a:t>
            </a:r>
            <a:r>
              <a:rPr lang="zh-CN" altLang="en-US" sz="1000" dirty="0" smtClean="0">
                <a:solidFill>
                  <a:srgbClr val="FFCC00"/>
                </a:solidFill>
              </a:rPr>
              <a:t>测试通过</a:t>
            </a:r>
            <a:endParaRPr lang="en-US" sz="1000" dirty="0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6145" y="1458472"/>
            <a:ext cx="48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1.0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06245" y="2216773"/>
            <a:ext cx="924232" cy="2458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Develop</a:t>
            </a:r>
            <a:endParaRPr lang="en-US" sz="1400" dirty="0" smtClean="0">
              <a:latin typeface="+mj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730477" y="2322822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799571" y="2175803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88812" y="2175803"/>
            <a:ext cx="345440" cy="345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45" idx="6"/>
            <a:endCxn id="46" idx="2"/>
          </p:cNvCxnSpPr>
          <p:nvPr/>
        </p:nvCxnSpPr>
        <p:spPr>
          <a:xfrm>
            <a:off x="3145011" y="2348523"/>
            <a:ext cx="34380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6" idx="7"/>
            <a:endCxn id="48" idx="3"/>
          </p:cNvCxnSpPr>
          <p:nvPr/>
        </p:nvCxnSpPr>
        <p:spPr>
          <a:xfrm flipV="1">
            <a:off x="3783663" y="1994165"/>
            <a:ext cx="247552" cy="2322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94170" y="1707460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27" name="Straight Arrow Connector 26"/>
          <p:cNvCxnSpPr>
            <a:stCxn id="48" idx="6"/>
            <a:endCxn id="59" idx="2"/>
          </p:cNvCxnSpPr>
          <p:nvPr/>
        </p:nvCxnSpPr>
        <p:spPr>
          <a:xfrm>
            <a:off x="4326066" y="1872034"/>
            <a:ext cx="568104" cy="81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52" idx="0"/>
          </p:cNvCxnSpPr>
          <p:nvPr/>
        </p:nvCxnSpPr>
        <p:spPr>
          <a:xfrm>
            <a:off x="5066890" y="2052900"/>
            <a:ext cx="0" cy="5884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642733" y="2646651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47" name="Straight Arrow Connector 46"/>
          <p:cNvCxnSpPr>
            <a:stCxn id="52" idx="6"/>
            <a:endCxn id="65" idx="2"/>
          </p:cNvCxnSpPr>
          <p:nvPr/>
        </p:nvCxnSpPr>
        <p:spPr>
          <a:xfrm>
            <a:off x="5239610" y="2814060"/>
            <a:ext cx="403123" cy="531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22346" y="1458472"/>
            <a:ext cx="48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v2.0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688820" y="2649306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63" name="Straight Arrow Connector 62"/>
          <p:cNvCxnSpPr>
            <a:stCxn id="65" idx="6"/>
            <a:endCxn id="70" idx="2"/>
          </p:cNvCxnSpPr>
          <p:nvPr/>
        </p:nvCxnSpPr>
        <p:spPr>
          <a:xfrm>
            <a:off x="5988173" y="2819371"/>
            <a:ext cx="700647" cy="26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70418" y="2951357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CC00"/>
                </a:solidFill>
              </a:rPr>
              <a:t>发布生产</a:t>
            </a:r>
            <a:endParaRPr lang="en-US" sz="1000" dirty="0">
              <a:solidFill>
                <a:srgbClr val="FFCC00"/>
              </a:solidFill>
            </a:endParaRPr>
          </a:p>
        </p:txBody>
      </p:sp>
      <p:cxnSp>
        <p:nvCxnSpPr>
          <p:cNvPr id="74" name="Straight Connector 73"/>
          <p:cNvCxnSpPr>
            <a:stCxn id="75" idx="3"/>
          </p:cNvCxnSpPr>
          <p:nvPr/>
        </p:nvCxnSpPr>
        <p:spPr>
          <a:xfrm flipV="1">
            <a:off x="1730477" y="3298515"/>
            <a:ext cx="6980904" cy="147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06245" y="3190361"/>
            <a:ext cx="924232" cy="245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+mj-lt"/>
              </a:rPr>
              <a:t>H</a:t>
            </a:r>
            <a:r>
              <a:rPr lang="en-US" altLang="zh-CN" sz="1600" dirty="0" smtClean="0">
                <a:solidFill>
                  <a:schemeClr val="tx1"/>
                </a:solidFill>
                <a:latin typeface="+mj-lt"/>
              </a:rPr>
              <a:t>otfix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315200" y="3140544"/>
            <a:ext cx="345440" cy="345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79" name="Straight Arrow Connector 78"/>
          <p:cNvCxnSpPr>
            <a:stCxn id="73" idx="0"/>
            <a:endCxn id="77" idx="1"/>
          </p:cNvCxnSpPr>
          <p:nvPr/>
        </p:nvCxnSpPr>
        <p:spPr>
          <a:xfrm>
            <a:off x="7034261" y="2951357"/>
            <a:ext cx="331528" cy="2397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725533" y="2633965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83" name="Straight Arrow Connector 82"/>
          <p:cNvCxnSpPr>
            <a:stCxn id="77" idx="7"/>
            <a:endCxn id="81" idx="3"/>
          </p:cNvCxnSpPr>
          <p:nvPr/>
        </p:nvCxnSpPr>
        <p:spPr>
          <a:xfrm flipV="1">
            <a:off x="7610051" y="2928816"/>
            <a:ext cx="166071" cy="26231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5692" y="2145483"/>
            <a:ext cx="29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※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487555" y="1698175"/>
            <a:ext cx="345440" cy="345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90" name="Straight Arrow Connector 89"/>
          <p:cNvCxnSpPr>
            <a:stCxn id="59" idx="6"/>
            <a:endCxn id="88" idx="2"/>
          </p:cNvCxnSpPr>
          <p:nvPr/>
        </p:nvCxnSpPr>
        <p:spPr>
          <a:xfrm flipV="1">
            <a:off x="5239610" y="1870895"/>
            <a:ext cx="3247945" cy="92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0"/>
            <a:endCxn id="88" idx="4"/>
          </p:cNvCxnSpPr>
          <p:nvPr/>
        </p:nvCxnSpPr>
        <p:spPr>
          <a:xfrm flipV="1">
            <a:off x="8660275" y="2043615"/>
            <a:ext cx="0" cy="5903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415731" y="1458471"/>
            <a:ext cx="48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v2.1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46208" y="3468830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BUG</a:t>
            </a:r>
            <a:r>
              <a:rPr lang="zh-CN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修复</a:t>
            </a:r>
            <a:endParaRPr 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863" y="2322002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合入</a:t>
            </a:r>
            <a:r>
              <a:rPr lang="en-US" altLang="zh-CN" sz="1000" dirty="0" smtClean="0"/>
              <a:t>trunk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57281" y="2959085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CC00"/>
                </a:solidFill>
              </a:rPr>
              <a:t>QA</a:t>
            </a:r>
            <a:r>
              <a:rPr lang="zh-CN" altLang="en-US" sz="1000" dirty="0" smtClean="0">
                <a:solidFill>
                  <a:srgbClr val="FFCC00"/>
                </a:solidFill>
              </a:rPr>
              <a:t>测试通过</a:t>
            </a:r>
            <a:endParaRPr lang="en-US" sz="1000" dirty="0">
              <a:solidFill>
                <a:srgbClr val="FFCC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487555" y="2633965"/>
            <a:ext cx="345440" cy="345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81" idx="6"/>
            <a:endCxn id="51" idx="2"/>
          </p:cNvCxnSpPr>
          <p:nvPr/>
        </p:nvCxnSpPr>
        <p:spPr>
          <a:xfrm>
            <a:off x="8070973" y="2806685"/>
            <a:ext cx="41658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03303" y="2963552"/>
            <a:ext cx="927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CC00"/>
                </a:solidFill>
              </a:rPr>
              <a:t>发布生产</a:t>
            </a:r>
            <a:endParaRPr lang="en-US" sz="1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4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代码管理人员检查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2707"/>
              </p:ext>
            </p:extLst>
          </p:nvPr>
        </p:nvGraphicFramePr>
        <p:xfrm>
          <a:off x="650239" y="121435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60759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 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3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、代码发布</a:t>
                      </a:r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后进行代码</a:t>
                      </a:r>
                      <a:r>
                        <a:rPr lang="en-US" altLang="zh-CN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6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review</a:t>
                      </a:r>
                      <a:r>
                        <a:rPr lang="zh-CN" altLang="en-US" dirty="0" smtClean="0"/>
                        <a:t>之后代码封板再提交代码需要进行申请。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zh-CN" altLang="en-US" dirty="0" smtClean="0"/>
                        <a:t>、发灰度之前在进行一次上线前的代码检查。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zh-CN" altLang="en-US" dirty="0" smtClean="0"/>
                        <a:t>、主干代码完整性检查，确保</a:t>
                      </a:r>
                      <a:r>
                        <a:rPr lang="en-US" altLang="zh-CN" dirty="0" smtClean="0"/>
                        <a:t>hotfix</a:t>
                      </a:r>
                      <a:r>
                        <a:rPr lang="zh-CN" altLang="en-US" dirty="0" smtClean="0"/>
                        <a:t>代码不会遗漏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053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" y="3236426"/>
            <a:ext cx="370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前端负责人</a:t>
            </a:r>
            <a:r>
              <a:rPr lang="zh-CN" altLang="en-US" sz="1600" b="1" dirty="0">
                <a:solidFill>
                  <a:srgbClr val="FF0000"/>
                </a:solidFill>
              </a:rPr>
              <a:t>：邹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主）</a:t>
            </a:r>
            <a:r>
              <a:rPr lang="zh-CN" altLang="en-US" sz="1600" b="1" dirty="0">
                <a:solidFill>
                  <a:srgbClr val="FF0000"/>
                </a:solidFill>
              </a:rPr>
              <a:t>、谷丰（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备）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86" y="3574980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后端负责人：张明超（主）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赵岳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备）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31698"/>
              </p:ext>
            </p:extLst>
          </p:nvPr>
        </p:nvGraphicFramePr>
        <p:xfrm>
          <a:off x="263525" y="966788"/>
          <a:ext cx="8474075" cy="357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代码编译与测试环境发布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857462" y="1901686"/>
            <a:ext cx="2047461" cy="1046922"/>
          </a:xfrm>
          <a:prstGeom prst="wedgeRoundRectCallout">
            <a:avLst>
              <a:gd name="adj1" fmla="val -85558"/>
              <a:gd name="adj2" fmla="val 4081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+mj-lt"/>
              </a:rPr>
              <a:t>Jenkins</a:t>
            </a:r>
            <a:r>
              <a:rPr lang="zh-CN" altLang="en-US" sz="1200" dirty="0">
                <a:latin typeface="+mj-lt"/>
              </a:rPr>
              <a:t>根据不同的版本号及环境参数会</a:t>
            </a:r>
            <a:r>
              <a:rPr lang="en-US" altLang="zh-CN" sz="1200" dirty="0">
                <a:latin typeface="+mj-lt"/>
              </a:rPr>
              <a:t>build</a:t>
            </a:r>
            <a:r>
              <a:rPr lang="zh-CN" altLang="en-US" sz="1200" dirty="0">
                <a:latin typeface="+mj-lt"/>
              </a:rPr>
              <a:t>出不同环境的</a:t>
            </a:r>
            <a:r>
              <a:rPr lang="en-US" altLang="zh-CN" sz="1200" dirty="0">
                <a:latin typeface="+mj-lt"/>
              </a:rPr>
              <a:t>Jar</a:t>
            </a:r>
            <a:r>
              <a:rPr lang="zh-CN" altLang="en-US" sz="1200" dirty="0">
                <a:latin typeface="+mj-lt"/>
              </a:rPr>
              <a:t>包、</a:t>
            </a:r>
            <a:r>
              <a:rPr lang="en-US" altLang="zh-CN" sz="1200" dirty="0">
                <a:latin typeface="+mj-lt"/>
              </a:rPr>
              <a:t>DEV</a:t>
            </a:r>
            <a:r>
              <a:rPr lang="zh-CN" altLang="en-US" sz="1200" dirty="0">
                <a:latin typeface="+mj-lt"/>
              </a:rPr>
              <a:t>与</a:t>
            </a:r>
            <a:r>
              <a:rPr lang="en-US" altLang="zh-CN" sz="1200" dirty="0">
                <a:latin typeface="+mj-lt"/>
              </a:rPr>
              <a:t>UAT</a:t>
            </a:r>
            <a:r>
              <a:rPr lang="zh-CN" altLang="en-US" sz="1200" dirty="0">
                <a:latin typeface="+mj-lt"/>
              </a:rPr>
              <a:t>可直接发</a:t>
            </a:r>
            <a:r>
              <a:rPr lang="zh-CN" altLang="en-US" sz="1200" dirty="0" smtClean="0">
                <a:latin typeface="+mj-lt"/>
              </a:rPr>
              <a:t>布，</a:t>
            </a:r>
            <a:r>
              <a:rPr lang="en-US" altLang="zh-CN" sz="1200" dirty="0">
                <a:latin typeface="+mj-lt"/>
              </a:rPr>
              <a:t>QA</a:t>
            </a:r>
            <a:r>
              <a:rPr lang="zh-CN" altLang="en-US" sz="1200" dirty="0">
                <a:latin typeface="+mj-lt"/>
              </a:rPr>
              <a:t>需要申请运维来操</a:t>
            </a:r>
            <a:r>
              <a:rPr lang="zh-CN" altLang="en-US" sz="1200" dirty="0" smtClean="0">
                <a:latin typeface="+mj-lt"/>
              </a:rPr>
              <a:t>作。</a:t>
            </a:r>
            <a:endParaRPr 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68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06826"/>
              </p:ext>
            </p:extLst>
          </p:nvPr>
        </p:nvGraphicFramePr>
        <p:xfrm>
          <a:off x="264159" y="996285"/>
          <a:ext cx="8152253" cy="3752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正常发布流程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0186DF-3801-42AB-913E-B89324C0BDD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3/field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32361</TotalTime>
  <Words>1670</Words>
  <Application>Microsoft Office PowerPoint</Application>
  <PresentationFormat>On-screen Show (16:9)</PresentationFormat>
  <Paragraphs>200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HelveticaNeueLT Std</vt:lpstr>
      <vt:lpstr>微软雅黑</vt:lpstr>
      <vt:lpstr>Arial</vt:lpstr>
      <vt:lpstr>Wingdings</vt:lpstr>
      <vt:lpstr>2016 HDS Corporate</vt:lpstr>
      <vt:lpstr>PreOrder项目组</vt:lpstr>
      <vt:lpstr>Preorder现存环境介绍</vt:lpstr>
      <vt:lpstr>CMS现存环境介绍</vt:lpstr>
      <vt:lpstr>运营管理平台现存环境介绍</vt:lpstr>
      <vt:lpstr>代码分支管理（前端）</vt:lpstr>
      <vt:lpstr>代码分支管理（后端）</vt:lpstr>
      <vt:lpstr>代码管理人员检查</vt:lpstr>
      <vt:lpstr>代码编译与测试环境发布</vt:lpstr>
      <vt:lpstr>正常发布流程</vt:lpstr>
      <vt:lpstr>紧急发布流程</vt:lpstr>
      <vt:lpstr>各个环境发布负责人</vt:lpstr>
      <vt:lpstr>测试流程说明</vt:lpstr>
      <vt:lpstr>各环境地址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白玉新 / Bai,Yuxin</cp:lastModifiedBy>
  <cp:revision>2697</cp:revision>
  <cp:lastPrinted>2016-01-12T17:49:27Z</cp:lastPrinted>
  <dcterms:created xsi:type="dcterms:W3CDTF">2011-02-10T00:52:49Z</dcterms:created>
  <dcterms:modified xsi:type="dcterms:W3CDTF">2020-06-01T07:07:42Z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