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4288-03BA-4465-8B31-2A4DC4BEB435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1459-7A40-40BC-974F-FC2572F358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88640"/>
            <a:ext cx="8640960" cy="648072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zh-CN" altLang="en-US" dirty="0" smtClean="0"/>
              <a:t>手机安装令牌：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扫一扫图示二维码激活令牌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输入令牌密码 </a:t>
            </a:r>
            <a:endParaRPr lang="en-US" altLang="zh-CN" dirty="0" smtClean="0"/>
          </a:p>
          <a:p>
            <a:pPr marL="514350" indent="-514350" algn="l"/>
            <a:r>
              <a:rPr lang="en-US" altLang="zh-CN" dirty="0" smtClean="0"/>
              <a:t>4. </a:t>
            </a:r>
            <a:r>
              <a:rPr lang="zh-CN" altLang="en-US" dirty="0" smtClean="0"/>
              <a:t>激活</a:t>
            </a:r>
            <a:endParaRPr lang="en-US" altLang="zh-CN" dirty="0" smtClean="0"/>
          </a:p>
          <a:p>
            <a:pPr marL="514350" indent="-514350" algn="l"/>
            <a:endParaRPr lang="en-US" altLang="zh-CN" dirty="0" smtClean="0"/>
          </a:p>
          <a:p>
            <a:pPr marL="514350" indent="-514350" algn="l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060848"/>
            <a:ext cx="4259932" cy="430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32656"/>
            <a:ext cx="3933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1.VPN</a:t>
            </a:r>
            <a:r>
              <a:rPr lang="zh-CN" altLang="en-US" dirty="0" smtClean="0"/>
              <a:t>连接工具安装连接：</a:t>
            </a:r>
            <a:r>
              <a:rPr lang="en-US" altLang="zh-CN" dirty="0" smtClean="0"/>
              <a:t>Forxitreaderpro.exe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建立</a:t>
            </a:r>
            <a:r>
              <a:rPr lang="en-US" altLang="zh-CN" dirty="0" smtClean="0"/>
              <a:t>VPN</a:t>
            </a:r>
            <a:r>
              <a:rPr lang="zh-CN" altLang="en-US" dirty="0" smtClean="0"/>
              <a:t>远程连接：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8" name="Picture 7" descr="微信截图_201803160941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6768752" cy="48286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91264" cy="5721499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 登录密码为：</a:t>
            </a:r>
            <a:r>
              <a:rPr lang="arn-CL" altLang="zh-CN" dirty="0" smtClean="0"/>
              <a:t>cBsisA!1</a:t>
            </a:r>
            <a:r>
              <a:rPr lang="zh-CN" altLang="en-US" dirty="0" smtClean="0"/>
              <a:t>‘</a:t>
            </a:r>
            <a:r>
              <a:rPr lang="arn-CL" altLang="zh-CN" dirty="0" smtClean="0"/>
              <a:t>+</a:t>
            </a:r>
            <a:r>
              <a:rPr lang="zh-CN" altLang="en-US" dirty="0" smtClean="0"/>
              <a:t>’</a:t>
            </a:r>
            <a:r>
              <a:rPr lang="arn-CL" altLang="zh-CN" dirty="0" smtClean="0"/>
              <a:t> </a:t>
            </a:r>
            <a:r>
              <a:rPr lang="zh-CN" altLang="en-US" dirty="0" smtClean="0"/>
              <a:t>手机令牌生成的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位密码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Picture 4" descr="令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1412776"/>
            <a:ext cx="3543607" cy="4587638"/>
          </a:xfrm>
          <a:prstGeom prst="rect">
            <a:avLst/>
          </a:prstGeom>
        </p:spPr>
      </p:pic>
      <p:pic>
        <p:nvPicPr>
          <p:cNvPr id="6" name="Picture 5" descr="密码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772816"/>
            <a:ext cx="4778154" cy="3299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HCC</dc:creator>
  <cp:lastModifiedBy>HCC</cp:lastModifiedBy>
  <cp:revision>6</cp:revision>
  <dcterms:created xsi:type="dcterms:W3CDTF">2018-03-16T01:17:28Z</dcterms:created>
  <dcterms:modified xsi:type="dcterms:W3CDTF">2018-03-16T02:02:19Z</dcterms:modified>
</cp:coreProperties>
</file>