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7" r:id="rId3"/>
  </p:sldMasterIdLst>
  <p:notesMasterIdLst>
    <p:notesMasterId r:id="rId7"/>
  </p:notesMasterIdLst>
  <p:handoutMasterIdLst>
    <p:handoutMasterId r:id="rId8"/>
  </p:handoutMasterIdLst>
  <p:sldIdLst>
    <p:sldId id="460" r:id="rId4"/>
    <p:sldId id="1321" r:id="rId5"/>
    <p:sldId id="1322" r:id="rId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9">
          <p15:clr>
            <a:srgbClr val="A4A3A4"/>
          </p15:clr>
        </p15:guide>
        <p15:guide id="2" orient="horz" pos="408">
          <p15:clr>
            <a:srgbClr val="A4A3A4"/>
          </p15:clr>
        </p15:guide>
        <p15:guide id="3" pos="2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30">
          <p15:clr>
            <a:srgbClr val="A4A3A4"/>
          </p15:clr>
        </p15:guide>
        <p15:guide id="2" pos="2166">
          <p15:clr>
            <a:srgbClr val="A4A3A4"/>
          </p15:clr>
        </p15:guide>
        <p15:guide id="3" pos="175">
          <p15:clr>
            <a:srgbClr val="A4A3A4"/>
          </p15:clr>
        </p15:guide>
        <p15:guide id="4" pos="417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, Angela" initials="SA" lastIdx="1" clrIdx="0"/>
  <p:cmAuthor id="2" name="Sijing Liao" initials="SL" lastIdx="1" clrIdx="1"/>
  <p:cmAuthor id="3" name="Changjuan Feng" initials="CF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CC3300"/>
    <a:srgbClr val="003300"/>
    <a:srgbClr val="999999"/>
    <a:srgbClr val="008EAA"/>
    <a:srgbClr val="135295"/>
    <a:srgbClr val="AFE4FF"/>
    <a:srgbClr val="FFDDDD"/>
    <a:srgbClr val="DA291C"/>
    <a:srgbClr val="532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2565" autoAdjust="0"/>
  </p:normalViewPr>
  <p:slideViewPr>
    <p:cSldViewPr snapToGrid="0" showGuides="1">
      <p:cViewPr varScale="1">
        <p:scale>
          <a:sx n="122" d="100"/>
          <a:sy n="122" d="100"/>
        </p:scale>
        <p:origin x="1680" y="90"/>
      </p:cViewPr>
      <p:guideLst>
        <p:guide orient="horz" pos="1829"/>
        <p:guide orient="horz" pos="408"/>
        <p:guide pos="2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0"/>
    </p:cViewPr>
  </p:sorterViewPr>
  <p:notesViewPr>
    <p:cSldViewPr snapToGrid="0">
      <p:cViewPr>
        <p:scale>
          <a:sx n="66" d="100"/>
          <a:sy n="66" d="100"/>
        </p:scale>
        <p:origin x="2088" y="-480"/>
      </p:cViewPr>
      <p:guideLst>
        <p:guide orient="horz" pos="3530"/>
        <p:guide pos="2166"/>
        <p:guide pos="175"/>
        <p:guide pos="4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  <a:alpha val="50000"/>
                  </a:schemeClr>
                </a:solidFill>
              </a:rPr>
              <a:t>© 2020 Hitachi Solutions(China). 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922338"/>
            <a:ext cx="6172200" cy="347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3647" y="4598991"/>
            <a:ext cx="6358132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698373" y="615023"/>
            <a:ext cx="1099302" cy="12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173" y="615023"/>
            <a:ext cx="5695198" cy="12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16194" y="252942"/>
            <a:ext cx="865686" cy="272792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/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0" y="228831"/>
            <a:ext cx="1730588" cy="18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25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34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474" y="0"/>
            <a:ext cx="9151471" cy="20574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52" y="-9246"/>
            <a:ext cx="9144000" cy="2066672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387274" y="276624"/>
            <a:ext cx="273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Hitachi</a:t>
            </a:r>
            <a:r>
              <a:rPr lang="en-US" altLang="zh-CN" baseline="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Solutions(China)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4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69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</a:p>
          </p:txBody>
        </p:sp>
      </p:grpSp>
      <p:grpSp>
        <p:nvGrpSpPr>
          <p:cNvPr id="4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2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</a:p>
          </p:txBody>
        </p:sp>
      </p:grpSp>
      <p:grpSp>
        <p:nvGrpSpPr>
          <p:cNvPr id="3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CC0000"/>
                </a:solidFill>
              </a:rPr>
              <a:t>CONFIDENTIAL – For use by Hitachi Consulting Corporation employees and other audiences under NDA only.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29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6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2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474" y="0"/>
            <a:ext cx="9151471" cy="20574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52" y="-9246"/>
            <a:ext cx="9144000" cy="2066672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2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68580" tIns="0" rIns="6858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0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6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511951" y="4911221"/>
            <a:ext cx="2592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2020 Hitachi Solutions(China).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</a:rPr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</a:endParaRPr>
          </a:p>
        </p:txBody>
      </p:sp>
      <p:grpSp>
        <p:nvGrpSpPr>
          <p:cNvPr id="2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511951" y="4911221"/>
            <a:ext cx="2592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2020 Hitachi Solutions(China).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EA29-86B8-4D3F-8889-FFEE7BEB0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8050" y="2534673"/>
            <a:ext cx="8224500" cy="39266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YUMC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外送运营平台方案建议书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PA-TextPlaceholder 12"/>
          <p:cNvSpPr txBox="1"/>
          <p:nvPr>
            <p:custDataLst>
              <p:tags r:id="rId2"/>
            </p:custDataLst>
          </p:nvPr>
        </p:nvSpPr>
        <p:spPr>
          <a:xfrm>
            <a:off x="2673087" y="4192469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日立解决方案</a:t>
            </a: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July</a:t>
            </a: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，2020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PA-文本框 11"/>
          <p:cNvSpPr txBox="1"/>
          <p:nvPr>
            <p:custDataLst>
              <p:tags r:id="rId3"/>
            </p:custDataLst>
          </p:nvPr>
        </p:nvSpPr>
        <p:spPr>
          <a:xfrm>
            <a:off x="3113604" y="4419852"/>
            <a:ext cx="27574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latin typeface="微软雅黑" panose="020B0503020204020204" charset="-122"/>
                <a:ea typeface="微软雅黑" panose="020B0503020204020204" charset="-122"/>
              </a:rPr>
              <a:t>© 2020 Hitachi Solutions(China). 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/>
              <a:t>服务器列表 优先级低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47889"/>
              </p:ext>
            </p:extLst>
          </p:nvPr>
        </p:nvGraphicFramePr>
        <p:xfrm>
          <a:off x="75565" y="902335"/>
          <a:ext cx="8890000" cy="3998595"/>
        </p:xfrm>
        <a:graphic>
          <a:graphicData uri="http://schemas.openxmlformats.org/drawingml/2006/table">
            <a:tbl>
              <a:tblPr firstRow="1" bandRow="1"/>
              <a:tblGrid>
                <a:gridCol w="121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40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vue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前端服务器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规则引擎服务器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网关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路由服务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流量分配服务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nacos/eureka/apollo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4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核</a:t>
                      </a: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8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G</a:t>
                      </a: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是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vue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前端服务器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规则引擎服务器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2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nacos/eureka/apollo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2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50G</a:t>
                      </a: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是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外送运营平台部署图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39800" y="5317490"/>
            <a:ext cx="5797550" cy="3923030"/>
          </a:xfrm>
          <a:prstGeom prst="roundRect">
            <a:avLst>
              <a:gd name="adj" fmla="val 2936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箭头连接符 40"/>
          <p:cNvCxnSpPr>
            <a:stCxn id="3" idx="3"/>
            <a:endCxn id="11" idx="1"/>
          </p:cNvCxnSpPr>
          <p:nvPr/>
        </p:nvCxnSpPr>
        <p:spPr>
          <a:xfrm flipV="1">
            <a:off x="3794760" y="3133725"/>
            <a:ext cx="47244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059555" y="1660525"/>
            <a:ext cx="781685" cy="4229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ounded Rectangle 69"/>
          <p:cNvSpPr/>
          <p:nvPr/>
        </p:nvSpPr>
        <p:spPr>
          <a:xfrm>
            <a:off x="4087495" y="1716405"/>
            <a:ext cx="719455" cy="33274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Eureka</a:t>
            </a:r>
            <a:endParaRPr lang="zh-CN" altLang="en-US" sz="900" dirty="0"/>
          </a:p>
        </p:txBody>
      </p:sp>
      <p:cxnSp>
        <p:nvCxnSpPr>
          <p:cNvPr id="59" name="直接箭头连接符 58"/>
          <p:cNvCxnSpPr>
            <a:stCxn id="77" idx="3"/>
            <a:endCxn id="26" idx="1"/>
          </p:cNvCxnSpPr>
          <p:nvPr/>
        </p:nvCxnSpPr>
        <p:spPr>
          <a:xfrm>
            <a:off x="1229360" y="3133725"/>
            <a:ext cx="258445" cy="44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28930" y="1930400"/>
            <a:ext cx="900430" cy="24060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891780" y="1714500"/>
            <a:ext cx="958215" cy="905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093710" y="1714500"/>
            <a:ext cx="553085" cy="20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latin typeface="微软雅黑" panose="020B0503020204020204" charset="-122"/>
                <a:ea typeface="微软雅黑" panose="020B0503020204020204" charset="-122"/>
              </a:rPr>
              <a:t>菜单推荐</a:t>
            </a:r>
          </a:p>
        </p:txBody>
      </p:sp>
      <p:sp>
        <p:nvSpPr>
          <p:cNvPr id="80" name="椭圆 79"/>
          <p:cNvSpPr/>
          <p:nvPr/>
        </p:nvSpPr>
        <p:spPr>
          <a:xfrm>
            <a:off x="7991475" y="1979295"/>
            <a:ext cx="553085" cy="3016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8094345" y="2124075"/>
            <a:ext cx="553085" cy="3016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…….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197215" y="2268855"/>
            <a:ext cx="553085" cy="3016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91780" y="2659380"/>
            <a:ext cx="958215" cy="905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995920" y="2658110"/>
            <a:ext cx="754380" cy="20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latin typeface="微软雅黑" panose="020B0503020204020204" charset="-122"/>
                <a:ea typeface="微软雅黑" panose="020B0503020204020204" charset="-122"/>
              </a:rPr>
              <a:t>TradeUp</a:t>
            </a:r>
            <a:r>
              <a:rPr lang="zh-CN" altLang="en-US" sz="700" dirty="0">
                <a:latin typeface="微软雅黑" panose="020B0503020204020204" charset="-122"/>
                <a:ea typeface="微软雅黑" panose="020B0503020204020204" charset="-122"/>
              </a:rPr>
              <a:t>推荐</a:t>
            </a:r>
          </a:p>
        </p:txBody>
      </p:sp>
      <p:sp>
        <p:nvSpPr>
          <p:cNvPr id="85" name="椭圆 84"/>
          <p:cNvSpPr/>
          <p:nvPr/>
        </p:nvSpPr>
        <p:spPr>
          <a:xfrm>
            <a:off x="7991475" y="2923540"/>
            <a:ext cx="553085" cy="3016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094345" y="3068320"/>
            <a:ext cx="553085" cy="3016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…….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197215" y="3213100"/>
            <a:ext cx="553085" cy="3016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891780" y="3603625"/>
            <a:ext cx="958215" cy="905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093710" y="3603625"/>
            <a:ext cx="553085" cy="20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latin typeface="微软雅黑" panose="020B0503020204020204" charset="-122"/>
                <a:ea typeface="微软雅黑" panose="020B0503020204020204" charset="-122"/>
              </a:rPr>
              <a:t>智能挽留</a:t>
            </a:r>
          </a:p>
        </p:txBody>
      </p:sp>
      <p:sp>
        <p:nvSpPr>
          <p:cNvPr id="90" name="椭圆 89"/>
          <p:cNvSpPr/>
          <p:nvPr/>
        </p:nvSpPr>
        <p:spPr>
          <a:xfrm>
            <a:off x="7991475" y="3868420"/>
            <a:ext cx="553085" cy="3016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094345" y="4013200"/>
            <a:ext cx="553085" cy="3016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…….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97215" y="4157345"/>
            <a:ext cx="553085" cy="3016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041640" y="1419860"/>
            <a:ext cx="55308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平台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4143375" y="1409700"/>
            <a:ext cx="60706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服务注册</a:t>
            </a:r>
          </a:p>
        </p:txBody>
      </p:sp>
      <p:sp>
        <p:nvSpPr>
          <p:cNvPr id="14" name="矩形 13"/>
          <p:cNvSpPr/>
          <p:nvPr/>
        </p:nvSpPr>
        <p:spPr>
          <a:xfrm>
            <a:off x="379095" y="1984375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ounded Rectangle 69"/>
          <p:cNvSpPr/>
          <p:nvPr/>
        </p:nvSpPr>
        <p:spPr>
          <a:xfrm>
            <a:off x="446405" y="208216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KFC</a:t>
            </a:r>
          </a:p>
          <a:p>
            <a:pPr algn="ctr"/>
            <a:r>
              <a:rPr lang="en-US" altLang="zh-CN" sz="900" dirty="0"/>
              <a:t>Preorder</a:t>
            </a:r>
            <a:endParaRPr lang="zh-CN" altLang="en-US" sz="900" dirty="0"/>
          </a:p>
        </p:txBody>
      </p:sp>
      <p:sp>
        <p:nvSpPr>
          <p:cNvPr id="16" name="矩形 15"/>
          <p:cNvSpPr/>
          <p:nvPr/>
        </p:nvSpPr>
        <p:spPr>
          <a:xfrm>
            <a:off x="376555" y="2580005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452120" y="267398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KFC</a:t>
            </a:r>
          </a:p>
          <a:p>
            <a:pPr algn="ctr"/>
            <a:r>
              <a:rPr lang="en-US" altLang="zh-CN" sz="900" dirty="0"/>
              <a:t>Delivery</a:t>
            </a:r>
            <a:endParaRPr lang="zh-CN" altLang="en-US" sz="900" dirty="0"/>
          </a:p>
        </p:txBody>
      </p:sp>
      <p:sp>
        <p:nvSpPr>
          <p:cNvPr id="52" name="矩形 51"/>
          <p:cNvSpPr/>
          <p:nvPr/>
        </p:nvSpPr>
        <p:spPr>
          <a:xfrm>
            <a:off x="377825" y="3161665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Rounded Rectangle 69"/>
          <p:cNvSpPr/>
          <p:nvPr/>
        </p:nvSpPr>
        <p:spPr>
          <a:xfrm>
            <a:off x="445135" y="324612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PHT</a:t>
            </a:r>
            <a:endParaRPr lang="zh-CN" altLang="en-US" sz="900" dirty="0"/>
          </a:p>
        </p:txBody>
      </p:sp>
      <p:sp>
        <p:nvSpPr>
          <p:cNvPr id="54" name="矩形 53"/>
          <p:cNvSpPr/>
          <p:nvPr/>
        </p:nvSpPr>
        <p:spPr>
          <a:xfrm>
            <a:off x="375285" y="3743960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69"/>
          <p:cNvSpPr/>
          <p:nvPr/>
        </p:nvSpPr>
        <p:spPr>
          <a:xfrm>
            <a:off x="450850" y="383794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PH</a:t>
            </a:r>
          </a:p>
          <a:p>
            <a:pPr algn="ctr"/>
            <a:r>
              <a:rPr lang="en-US" altLang="zh-CN" sz="900" dirty="0"/>
              <a:t>Delivery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1487805" y="2894330"/>
            <a:ext cx="969645" cy="487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1557655" y="2981960"/>
            <a:ext cx="841375" cy="3263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Envoy/nginx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477770" y="3138805"/>
            <a:ext cx="379730" cy="107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  <a:stCxn id="11" idx="3"/>
            <a:endCxn id="83" idx="1"/>
          </p:cNvCxnSpPr>
          <p:nvPr/>
        </p:nvCxnSpPr>
        <p:spPr>
          <a:xfrm flipV="1">
            <a:off x="5302250" y="3112135"/>
            <a:ext cx="2589530" cy="215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31445" y="96139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00"/>
              <a:t>（1）API Gateway Admin：网关控制台，用于进行对 AP</a:t>
            </a:r>
            <a:r>
              <a:rPr lang="en-US" altLang="zh-CN" sz="800"/>
              <a:t>I</a:t>
            </a:r>
            <a:r>
              <a:rPr lang="zh-CN" altLang="en-US" sz="800"/>
              <a:t>配置；</a:t>
            </a:r>
          </a:p>
          <a:p>
            <a:r>
              <a:rPr lang="zh-CN" altLang="en-US" sz="800"/>
              <a:t>（2）API Gateway Endpoint：网关节点，用于负责接收、处理、转发请求</a:t>
            </a:r>
          </a:p>
        </p:txBody>
      </p:sp>
      <p:sp>
        <p:nvSpPr>
          <p:cNvPr id="3" name="矩形 2"/>
          <p:cNvSpPr/>
          <p:nvPr/>
        </p:nvSpPr>
        <p:spPr>
          <a:xfrm>
            <a:off x="2863850" y="2903855"/>
            <a:ext cx="930910" cy="487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69"/>
          <p:cNvSpPr/>
          <p:nvPr/>
        </p:nvSpPr>
        <p:spPr>
          <a:xfrm>
            <a:off x="2915285" y="2978150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Api </a:t>
            </a:r>
            <a:r>
              <a:rPr lang="zh-CN" altLang="en-US" sz="900" dirty="0">
                <a:ea typeface="宋体" charset="0"/>
              </a:rPr>
              <a:t>网关</a:t>
            </a:r>
          </a:p>
        </p:txBody>
      </p:sp>
      <p:sp>
        <p:nvSpPr>
          <p:cNvPr id="7" name="矩形 6"/>
          <p:cNvSpPr/>
          <p:nvPr/>
        </p:nvSpPr>
        <p:spPr>
          <a:xfrm>
            <a:off x="4328160" y="2583815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69"/>
          <p:cNvSpPr/>
          <p:nvPr/>
        </p:nvSpPr>
        <p:spPr>
          <a:xfrm>
            <a:off x="4366895" y="2658110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应用微服务</a:t>
            </a:r>
          </a:p>
        </p:txBody>
      </p:sp>
      <p:sp>
        <p:nvSpPr>
          <p:cNvPr id="9" name="矩形 8"/>
          <p:cNvSpPr/>
          <p:nvPr/>
        </p:nvSpPr>
        <p:spPr>
          <a:xfrm>
            <a:off x="4331335" y="3181350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9"/>
          <p:cNvSpPr/>
          <p:nvPr/>
        </p:nvSpPr>
        <p:spPr>
          <a:xfrm>
            <a:off x="4370070" y="3255645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  <a:sym typeface="+mn-ea"/>
              </a:rPr>
              <a:t>应用微服务</a:t>
            </a:r>
            <a:endParaRPr lang="en-US" altLang="zh-CN" sz="900" dirty="0"/>
          </a:p>
        </p:txBody>
      </p:sp>
      <p:sp>
        <p:nvSpPr>
          <p:cNvPr id="11" name="矩形 10"/>
          <p:cNvSpPr/>
          <p:nvPr/>
        </p:nvSpPr>
        <p:spPr>
          <a:xfrm>
            <a:off x="4267200" y="2516505"/>
            <a:ext cx="1035050" cy="12344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>
            <a:stCxn id="11" idx="0"/>
            <a:endCxn id="49" idx="2"/>
          </p:cNvCxnSpPr>
          <p:nvPr/>
        </p:nvCxnSpPr>
        <p:spPr>
          <a:xfrm flipH="1" flipV="1">
            <a:off x="4443730" y="2083435"/>
            <a:ext cx="334010" cy="4330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48480" y="4244975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69"/>
          <p:cNvSpPr/>
          <p:nvPr/>
        </p:nvSpPr>
        <p:spPr>
          <a:xfrm>
            <a:off x="4387215" y="4319270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规则引擎</a:t>
            </a:r>
          </a:p>
        </p:txBody>
      </p:sp>
      <p:cxnSp>
        <p:nvCxnSpPr>
          <p:cNvPr id="25" name="直接箭头连接符 24"/>
          <p:cNvCxnSpPr>
            <a:stCxn id="11" idx="2"/>
            <a:endCxn id="19" idx="0"/>
          </p:cNvCxnSpPr>
          <p:nvPr/>
        </p:nvCxnSpPr>
        <p:spPr>
          <a:xfrm>
            <a:off x="4777740" y="3750945"/>
            <a:ext cx="13970" cy="4940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122805" y="2145665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69"/>
          <p:cNvSpPr/>
          <p:nvPr/>
        </p:nvSpPr>
        <p:spPr>
          <a:xfrm>
            <a:off x="2161540" y="2219960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ea typeface="宋体" charset="0"/>
              </a:rPr>
              <a:t>web</a:t>
            </a:r>
            <a:r>
              <a:rPr lang="zh-CN" altLang="en-US" sz="900" dirty="0">
                <a:ea typeface="宋体" charset="0"/>
              </a:rPr>
              <a:t>配置</a:t>
            </a:r>
            <a:r>
              <a:rPr lang="en-US" altLang="zh-CN" sz="900" dirty="0">
                <a:ea typeface="宋体" charset="0"/>
              </a:rPr>
              <a:t>/nginx</a:t>
            </a:r>
          </a:p>
        </p:txBody>
      </p:sp>
      <p:cxnSp>
        <p:nvCxnSpPr>
          <p:cNvPr id="45" name="直接箭头连接符 44"/>
          <p:cNvCxnSpPr>
            <a:stCxn id="3" idx="0"/>
          </p:cNvCxnSpPr>
          <p:nvPr/>
        </p:nvCxnSpPr>
        <p:spPr>
          <a:xfrm flipH="1" flipV="1">
            <a:off x="3019425" y="2565400"/>
            <a:ext cx="309880" cy="3384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301615" y="1782445"/>
            <a:ext cx="755015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ounded Rectangle 69"/>
          <p:cNvSpPr/>
          <p:nvPr/>
        </p:nvSpPr>
        <p:spPr>
          <a:xfrm>
            <a:off x="5336540" y="1858645"/>
            <a:ext cx="68453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ea typeface="宋体" charset="0"/>
              </a:rPr>
              <a:t>Filebeat</a:t>
            </a:r>
          </a:p>
        </p:txBody>
      </p:sp>
      <p:cxnSp>
        <p:nvCxnSpPr>
          <p:cNvPr id="57" name="直接箭头连接符 56"/>
          <p:cNvCxnSpPr>
            <a:stCxn id="11" idx="0"/>
            <a:endCxn id="46" idx="1"/>
          </p:cNvCxnSpPr>
          <p:nvPr/>
        </p:nvCxnSpPr>
        <p:spPr>
          <a:xfrm flipV="1">
            <a:off x="4777740" y="2011680"/>
            <a:ext cx="516890" cy="5048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208270" y="946150"/>
            <a:ext cx="930910" cy="487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ounded Rectangle 69"/>
          <p:cNvSpPr/>
          <p:nvPr/>
        </p:nvSpPr>
        <p:spPr>
          <a:xfrm>
            <a:off x="5259705" y="1020445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ea typeface="宋体" charset="0"/>
              </a:rPr>
              <a:t>Kafka</a:t>
            </a:r>
          </a:p>
        </p:txBody>
      </p:sp>
      <p:cxnSp>
        <p:nvCxnSpPr>
          <p:cNvPr id="61" name="直接箭头连接符 60"/>
          <p:cNvCxnSpPr>
            <a:stCxn id="46" idx="0"/>
            <a:endCxn id="58" idx="2"/>
          </p:cNvCxnSpPr>
          <p:nvPr/>
        </p:nvCxnSpPr>
        <p:spPr>
          <a:xfrm flipH="1" flipV="1">
            <a:off x="5666740" y="1433830"/>
            <a:ext cx="5715" cy="3486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546850" y="961390"/>
            <a:ext cx="755015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6581775" y="1037590"/>
            <a:ext cx="68453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ea typeface="宋体" charset="0"/>
              </a:rPr>
              <a:t>Flink</a:t>
            </a:r>
          </a:p>
        </p:txBody>
      </p:sp>
      <p:sp>
        <p:nvSpPr>
          <p:cNvPr id="67" name="矩形 66"/>
          <p:cNvSpPr/>
          <p:nvPr/>
        </p:nvSpPr>
        <p:spPr>
          <a:xfrm>
            <a:off x="6541770" y="1803400"/>
            <a:ext cx="755015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Rounded Rectangle 69"/>
          <p:cNvSpPr/>
          <p:nvPr/>
        </p:nvSpPr>
        <p:spPr>
          <a:xfrm>
            <a:off x="6576695" y="1879600"/>
            <a:ext cx="68453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存储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69" name="直接箭头连接符 68"/>
          <p:cNvCxnSpPr>
            <a:stCxn id="60" idx="3"/>
            <a:endCxn id="62" idx="1"/>
          </p:cNvCxnSpPr>
          <p:nvPr/>
        </p:nvCxnSpPr>
        <p:spPr>
          <a:xfrm flipV="1">
            <a:off x="6089650" y="1190625"/>
            <a:ext cx="457200" cy="3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2" idx="2"/>
            <a:endCxn id="67" idx="0"/>
          </p:cNvCxnSpPr>
          <p:nvPr/>
        </p:nvCxnSpPr>
        <p:spPr>
          <a:xfrm flipH="1">
            <a:off x="6919595" y="1419860"/>
            <a:ext cx="5080" cy="3835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827395" y="4050665"/>
            <a:ext cx="755015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ounded Rectangle 69"/>
          <p:cNvSpPr/>
          <p:nvPr/>
        </p:nvSpPr>
        <p:spPr>
          <a:xfrm>
            <a:off x="5862320" y="4126865"/>
            <a:ext cx="68453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ea typeface="宋体" charset="0"/>
              </a:rPr>
              <a:t>redis</a:t>
            </a:r>
          </a:p>
        </p:txBody>
      </p:sp>
      <p:cxnSp>
        <p:nvCxnSpPr>
          <p:cNvPr id="73" name="直接箭头连接符 72"/>
          <p:cNvCxnSpPr>
            <a:endCxn id="71" idx="1"/>
          </p:cNvCxnSpPr>
          <p:nvPr/>
        </p:nvCxnSpPr>
        <p:spPr>
          <a:xfrm>
            <a:off x="5290820" y="3726815"/>
            <a:ext cx="536575" cy="5530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245485" y="3819525"/>
            <a:ext cx="755015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3272790" y="3882390"/>
            <a:ext cx="68453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ea typeface="宋体" charset="0"/>
              </a:rPr>
              <a:t>mysql</a:t>
            </a: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3919220" y="3637280"/>
            <a:ext cx="337185" cy="2095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072640" y="3589655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Rounded Rectangle 69"/>
          <p:cNvSpPr/>
          <p:nvPr/>
        </p:nvSpPr>
        <p:spPr>
          <a:xfrm>
            <a:off x="2111375" y="3663950"/>
            <a:ext cx="829945" cy="3473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规则引擎服务器</a:t>
            </a:r>
          </a:p>
        </p:txBody>
      </p:sp>
      <p:cxnSp>
        <p:nvCxnSpPr>
          <p:cNvPr id="96" name="直接箭头连接符 95"/>
          <p:cNvCxnSpPr>
            <a:stCxn id="3" idx="2"/>
          </p:cNvCxnSpPr>
          <p:nvPr/>
        </p:nvCxnSpPr>
        <p:spPr>
          <a:xfrm flipH="1">
            <a:off x="2974975" y="3391535"/>
            <a:ext cx="354330" cy="2228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 flipH="1" flipV="1">
            <a:off x="1325245" y="1544955"/>
            <a:ext cx="6350" cy="33585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55295" y="457263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外部服务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7557770" y="894715"/>
            <a:ext cx="0" cy="406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733415" y="2505710"/>
            <a:ext cx="781685" cy="4229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Rounded Rectangle 69"/>
          <p:cNvSpPr/>
          <p:nvPr/>
        </p:nvSpPr>
        <p:spPr>
          <a:xfrm>
            <a:off x="5761355" y="2561590"/>
            <a:ext cx="719455" cy="33274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Apollo</a:t>
            </a:r>
            <a:endParaRPr lang="zh-CN" altLang="en-US" sz="900" dirty="0"/>
          </a:p>
        </p:txBody>
      </p:sp>
      <p:cxnSp>
        <p:nvCxnSpPr>
          <p:cNvPr id="101" name="直接箭头连接符 100"/>
          <p:cNvCxnSpPr>
            <a:stCxn id="7" idx="3"/>
            <a:endCxn id="100" idx="1"/>
          </p:cNvCxnSpPr>
          <p:nvPr/>
        </p:nvCxnSpPr>
        <p:spPr>
          <a:xfrm flipV="1">
            <a:off x="5228590" y="2727960"/>
            <a:ext cx="532765" cy="850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FB402CB-9B01-42E5-A943-0D18EB69D7D1}"/>
              </a:ext>
            </a:extLst>
          </p:cNvPr>
          <p:cNvSpPr/>
          <p:nvPr/>
        </p:nvSpPr>
        <p:spPr>
          <a:xfrm>
            <a:off x="6017187" y="3307715"/>
            <a:ext cx="930910" cy="487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69">
            <a:extLst>
              <a:ext uri="{FF2B5EF4-FFF2-40B4-BE49-F238E27FC236}">
                <a16:creationId xmlns:a16="http://schemas.microsoft.com/office/drawing/2014/main" id="{A8297BBE-1A65-4574-9465-1D4C3F93AE99}"/>
              </a:ext>
            </a:extLst>
          </p:cNvPr>
          <p:cNvSpPr/>
          <p:nvPr/>
        </p:nvSpPr>
        <p:spPr>
          <a:xfrm>
            <a:off x="6049305" y="3382010"/>
            <a:ext cx="870290" cy="32956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ea typeface="宋体" charset="0"/>
              </a:rPr>
              <a:t>Prometheus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FBE1605-AF27-4C9A-A993-E753485BB8B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301615" y="3388360"/>
            <a:ext cx="715572" cy="1631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263</Words>
  <Application>Microsoft Office PowerPoint</Application>
  <PresentationFormat>全屏显示(16:9)</PresentationFormat>
  <Paragraphs>134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HelveticaNeueLT Std</vt:lpstr>
      <vt:lpstr>等线</vt:lpstr>
      <vt:lpstr>等线 Light</vt:lpstr>
      <vt:lpstr>微软雅黑</vt:lpstr>
      <vt:lpstr>微软雅黑</vt:lpstr>
      <vt:lpstr>Arial</vt:lpstr>
      <vt:lpstr>Wingdings</vt:lpstr>
      <vt:lpstr>2016 HDS Corporate</vt:lpstr>
      <vt:lpstr>2_2016 HDS Corporate</vt:lpstr>
      <vt:lpstr>自定义设计方案</vt:lpstr>
      <vt:lpstr>YUMC 外送运营平台方案建议书</vt:lpstr>
      <vt:lpstr>服务器列表 优先级低</vt:lpstr>
      <vt:lpstr>外送运营平台部署图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Administrator</cp:lastModifiedBy>
  <cp:revision>6228</cp:revision>
  <cp:lastPrinted>2020-09-09T10:06:35Z</cp:lastPrinted>
  <dcterms:created xsi:type="dcterms:W3CDTF">2020-09-09T10:06:35Z</dcterms:created>
  <dcterms:modified xsi:type="dcterms:W3CDTF">2020-09-09T10:45:13Z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0x0101000B3E2E22EA6DB5489B0E4AE6ED151A34</vt:lpwstr>
  </property>
  <property fmtid="{D5CDD505-2E9C-101B-9397-08002B2CF9AE}" pid="3" name="KSOProductBuildVer">
    <vt:lpwstr>2052-11.1.0.9522</vt:lpwstr>
  </property>
</Properties>
</file>