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83" r:id="rId5"/>
    <p:sldId id="295" r:id="rId6"/>
    <p:sldId id="291" r:id="rId7"/>
    <p:sldId id="301" r:id="rId8"/>
    <p:sldId id="292" r:id="rId9"/>
    <p:sldId id="304" r:id="rId10"/>
    <p:sldId id="303" r:id="rId11"/>
    <p:sldId id="297" r:id="rId12"/>
    <p:sldId id="273" r:id="rId13"/>
    <p:sldId id="296" r:id="rId14"/>
    <p:sldId id="279" r:id="rId15"/>
    <p:sldId id="270" r:id="rId16"/>
    <p:sldId id="264" r:id="rId17"/>
  </p:sldIdLst>
  <p:sldSz cx="12192000" cy="6858000"/>
  <p:notesSz cx="6858000" cy="9144000"/>
  <p:defaultTextStyle>
    <a:defPPr>
      <a:defRPr lang="zh-CN"/>
    </a:defPPr>
    <a:lvl1pPr algn="l" defTabSz="1219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09600" indent="-152400" algn="l" defTabSz="1219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19200" indent="-304800" algn="l" defTabSz="1219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828800" indent="-457200" algn="l" defTabSz="1219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438400" indent="-609600" algn="l" defTabSz="1219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85B7F3"/>
    <a:srgbClr val="86B8F3"/>
    <a:srgbClr val="5C8FD4"/>
    <a:srgbClr val="489DEA"/>
    <a:srgbClr val="FEF8FA"/>
    <a:srgbClr val="658DE5"/>
    <a:srgbClr val="FAE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9" d="100"/>
          <a:sy n="79" d="100"/>
        </p:scale>
        <p:origin x="180" y="68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竞赛得分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362832858193634"/>
          <c:y val="0.15190273211610075"/>
          <c:w val="0.85699116384387219"/>
          <c:h val="0.650631771226486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分数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预赛</c:v>
                </c:pt>
                <c:pt idx="1">
                  <c:v>决赛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0.94010000000000005</c:v>
                </c:pt>
                <c:pt idx="1">
                  <c:v>0.95930000000000004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93-45D3-AA1E-B876D8A58F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81651760"/>
        <c:axId val="1481649040"/>
      </c:barChart>
      <c:catAx>
        <c:axId val="1481651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481649040"/>
        <c:crosses val="autoZero"/>
        <c:auto val="1"/>
        <c:lblAlgn val="ctr"/>
        <c:lblOffset val="100"/>
        <c:noMultiLvlLbl val="0"/>
      </c:catAx>
      <c:valAx>
        <c:axId val="1481649040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81651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4886158685417243"/>
          <c:y val="0.86985057215864903"/>
          <c:w val="8.9306657679463219E-2"/>
          <c:h val="0.12106923520125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25A252-569A-475D-B859-B9C916BBE4C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9E5AB2A-A2CB-4552-AA22-F684D334A84C}">
      <dgm:prSet phldrT="[文本]"/>
      <dgm:spPr/>
      <dgm:t>
        <a:bodyPr/>
        <a:lstStyle/>
        <a:p>
          <a:r>
            <a:rPr lang="zh-CN" altLang="en-US" b="0" dirty="0"/>
            <a:t>原始数据</a:t>
          </a:r>
          <a:endParaRPr lang="en-US" altLang="zh-CN" b="0" dirty="0"/>
        </a:p>
      </dgm:t>
    </dgm:pt>
    <dgm:pt modelId="{CF769EBE-E1AF-4BE3-A56C-8116AC86768D}" type="parTrans" cxnId="{3DC0E29E-7485-4A56-9412-C84E721F8ABC}">
      <dgm:prSet/>
      <dgm:spPr/>
      <dgm:t>
        <a:bodyPr/>
        <a:lstStyle/>
        <a:p>
          <a:endParaRPr lang="zh-CN" altLang="en-US"/>
        </a:p>
      </dgm:t>
    </dgm:pt>
    <dgm:pt modelId="{35B29E53-8038-47DA-B47A-34B9FB06B91C}" type="sibTrans" cxnId="{3DC0E29E-7485-4A56-9412-C84E721F8ABC}">
      <dgm:prSet/>
      <dgm:spPr/>
      <dgm:t>
        <a:bodyPr/>
        <a:lstStyle/>
        <a:p>
          <a:endParaRPr lang="zh-CN" altLang="en-US"/>
        </a:p>
      </dgm:t>
    </dgm:pt>
    <dgm:pt modelId="{660839B1-F74A-4B6B-8EE4-374AF7D03876}">
      <dgm:prSet phldrT="[文本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sz="2000" b="0" dirty="0"/>
            <a:t>绝对差值贡献度过滤</a:t>
          </a:r>
          <a:endParaRPr lang="en-US" altLang="zh-CN" sz="2000" b="0" dirty="0"/>
        </a:p>
        <a:p>
          <a:r>
            <a:rPr lang="zh-CN" altLang="en-US" sz="1200" dirty="0"/>
            <a:t>滤掉大部分无价值点</a:t>
          </a:r>
        </a:p>
      </dgm:t>
    </dgm:pt>
    <dgm:pt modelId="{F8E10B71-CA88-473F-9C26-0C6F8F1BF201}" type="parTrans" cxnId="{77091F57-05F8-4ECA-84D5-2DEFC05EFA9C}">
      <dgm:prSet/>
      <dgm:spPr/>
      <dgm:t>
        <a:bodyPr/>
        <a:lstStyle/>
        <a:p>
          <a:endParaRPr lang="zh-CN" altLang="en-US"/>
        </a:p>
      </dgm:t>
    </dgm:pt>
    <dgm:pt modelId="{23996A98-03B7-4002-AC6B-990DE7FA01DB}" type="sibTrans" cxnId="{77091F57-05F8-4ECA-84D5-2DEFC05EFA9C}">
      <dgm:prSet/>
      <dgm:spPr/>
      <dgm:t>
        <a:bodyPr/>
        <a:lstStyle/>
        <a:p>
          <a:endParaRPr lang="zh-CN" altLang="en-US"/>
        </a:p>
      </dgm:t>
    </dgm:pt>
    <dgm:pt modelId="{B805C4E1-757C-4062-AF0E-4FC47A9D6D76}">
      <dgm:prSet phldrT="[文本]"/>
      <dgm:spPr/>
      <dgm:t>
        <a:bodyPr/>
        <a:lstStyle/>
        <a:p>
          <a:r>
            <a:rPr lang="zh-CN" altLang="en-US" dirty="0"/>
            <a:t>根因判定</a:t>
          </a:r>
          <a:endParaRPr lang="en-US" altLang="zh-CN" dirty="0"/>
        </a:p>
      </dgm:t>
    </dgm:pt>
    <dgm:pt modelId="{9988E308-D9D7-4E24-85B5-E9CECAA0648A}" type="parTrans" cxnId="{9918F17E-0E0B-47C0-AB9A-7321ED8FC1D1}">
      <dgm:prSet/>
      <dgm:spPr/>
      <dgm:t>
        <a:bodyPr/>
        <a:lstStyle/>
        <a:p>
          <a:endParaRPr lang="zh-CN" altLang="en-US"/>
        </a:p>
      </dgm:t>
    </dgm:pt>
    <dgm:pt modelId="{CE15D7DF-CE46-4CEE-A7AD-19B72A00C08E}" type="sibTrans" cxnId="{9918F17E-0E0B-47C0-AB9A-7321ED8FC1D1}">
      <dgm:prSet/>
      <dgm:spPr/>
      <dgm:t>
        <a:bodyPr/>
        <a:lstStyle/>
        <a:p>
          <a:endParaRPr lang="zh-CN" altLang="en-US"/>
        </a:p>
      </dgm:t>
    </dgm:pt>
    <dgm:pt modelId="{E7FE4175-C9D6-4A59-AD7D-92612882E953}">
      <dgm:prSet phldrT="[文本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sz="2000" b="0" dirty="0"/>
            <a:t>异常数据处理</a:t>
          </a:r>
          <a:endParaRPr lang="en-US" altLang="zh-CN" sz="2000" b="0" dirty="0"/>
        </a:p>
        <a:p>
          <a:r>
            <a:rPr lang="zh-CN" altLang="en-US" sz="1600" b="0" dirty="0"/>
            <a:t>解决</a:t>
          </a:r>
          <a:r>
            <a:rPr lang="en-US" altLang="zh-CN" sz="1600" b="0" dirty="0"/>
            <a:t>unknown</a:t>
          </a:r>
          <a:r>
            <a:rPr lang="zh-CN" altLang="en-US" sz="1600" b="0" dirty="0"/>
            <a:t>问题</a:t>
          </a:r>
          <a:endParaRPr lang="en-US" altLang="zh-CN" sz="1600" b="0" dirty="0"/>
        </a:p>
      </dgm:t>
    </dgm:pt>
    <dgm:pt modelId="{9B5FDFE2-DFAD-4673-A64D-9A83DCD15E23}" type="parTrans" cxnId="{A76868DB-EC9D-42F5-942E-C1926031054E}">
      <dgm:prSet/>
      <dgm:spPr/>
      <dgm:t>
        <a:bodyPr/>
        <a:lstStyle/>
        <a:p>
          <a:endParaRPr lang="zh-CN" altLang="en-US"/>
        </a:p>
      </dgm:t>
    </dgm:pt>
    <dgm:pt modelId="{34B9610C-B852-4DCB-874B-91358703F877}" type="sibTrans" cxnId="{A76868DB-EC9D-42F5-942E-C1926031054E}">
      <dgm:prSet/>
      <dgm:spPr/>
      <dgm:t>
        <a:bodyPr/>
        <a:lstStyle/>
        <a:p>
          <a:endParaRPr lang="zh-CN" altLang="en-US"/>
        </a:p>
      </dgm:t>
    </dgm:pt>
    <dgm:pt modelId="{5AFDE2F8-9905-4B82-B670-AB045AD57931}" type="pres">
      <dgm:prSet presAssocID="{5C25A252-569A-475D-B859-B9C916BBE4C9}" presName="Name0" presStyleCnt="0">
        <dgm:presLayoutVars>
          <dgm:dir/>
          <dgm:resizeHandles val="exact"/>
        </dgm:presLayoutVars>
      </dgm:prSet>
      <dgm:spPr/>
    </dgm:pt>
    <dgm:pt modelId="{71B3AE56-61DE-4C6C-B768-CDA99FA80601}" type="pres">
      <dgm:prSet presAssocID="{99E5AB2A-A2CB-4552-AA22-F684D334A84C}" presName="node" presStyleLbl="node1" presStyleIdx="0" presStyleCnt="4">
        <dgm:presLayoutVars>
          <dgm:bulletEnabled val="1"/>
        </dgm:presLayoutVars>
      </dgm:prSet>
      <dgm:spPr/>
    </dgm:pt>
    <dgm:pt modelId="{5EC32E2D-5C26-4E88-B16C-156683CC2242}" type="pres">
      <dgm:prSet presAssocID="{35B29E53-8038-47DA-B47A-34B9FB06B91C}" presName="sibTrans" presStyleLbl="sibTrans2D1" presStyleIdx="0" presStyleCnt="3"/>
      <dgm:spPr/>
    </dgm:pt>
    <dgm:pt modelId="{6C5B8838-2E23-407B-980C-626F17A28F14}" type="pres">
      <dgm:prSet presAssocID="{35B29E53-8038-47DA-B47A-34B9FB06B91C}" presName="connectorText" presStyleLbl="sibTrans2D1" presStyleIdx="0" presStyleCnt="3"/>
      <dgm:spPr/>
    </dgm:pt>
    <dgm:pt modelId="{73108657-1040-4CBC-91B6-8FFC3043F491}" type="pres">
      <dgm:prSet presAssocID="{E7FE4175-C9D6-4A59-AD7D-92612882E953}" presName="node" presStyleLbl="node1" presStyleIdx="1" presStyleCnt="4">
        <dgm:presLayoutVars>
          <dgm:bulletEnabled val="1"/>
        </dgm:presLayoutVars>
      </dgm:prSet>
      <dgm:spPr/>
    </dgm:pt>
    <dgm:pt modelId="{DDA55B27-06D4-4173-8432-B7AF8B50FCEE}" type="pres">
      <dgm:prSet presAssocID="{34B9610C-B852-4DCB-874B-91358703F877}" presName="sibTrans" presStyleLbl="sibTrans2D1" presStyleIdx="1" presStyleCnt="3"/>
      <dgm:spPr/>
    </dgm:pt>
    <dgm:pt modelId="{5D66FEE7-96D7-4DD3-896D-CFC2BC29C9F6}" type="pres">
      <dgm:prSet presAssocID="{34B9610C-B852-4DCB-874B-91358703F877}" presName="connectorText" presStyleLbl="sibTrans2D1" presStyleIdx="1" presStyleCnt="3"/>
      <dgm:spPr/>
    </dgm:pt>
    <dgm:pt modelId="{9AC2EFA6-BF99-4FD8-834F-B6397F60C6FC}" type="pres">
      <dgm:prSet presAssocID="{660839B1-F74A-4B6B-8EE4-374AF7D03876}" presName="node" presStyleLbl="node1" presStyleIdx="2" presStyleCnt="4">
        <dgm:presLayoutVars>
          <dgm:bulletEnabled val="1"/>
        </dgm:presLayoutVars>
      </dgm:prSet>
      <dgm:spPr/>
    </dgm:pt>
    <dgm:pt modelId="{E6CAEAC1-F0F5-4DB0-B2F5-2CAF3237C450}" type="pres">
      <dgm:prSet presAssocID="{23996A98-03B7-4002-AC6B-990DE7FA01DB}" presName="sibTrans" presStyleLbl="sibTrans2D1" presStyleIdx="2" presStyleCnt="3"/>
      <dgm:spPr/>
    </dgm:pt>
    <dgm:pt modelId="{6FC4D621-7344-4C90-AF54-A6B1765F7B63}" type="pres">
      <dgm:prSet presAssocID="{23996A98-03B7-4002-AC6B-990DE7FA01DB}" presName="connectorText" presStyleLbl="sibTrans2D1" presStyleIdx="2" presStyleCnt="3"/>
      <dgm:spPr/>
    </dgm:pt>
    <dgm:pt modelId="{E16E197D-5182-475C-8F8F-056888134E31}" type="pres">
      <dgm:prSet presAssocID="{B805C4E1-757C-4062-AF0E-4FC47A9D6D76}" presName="node" presStyleLbl="node1" presStyleIdx="3" presStyleCnt="4">
        <dgm:presLayoutVars>
          <dgm:bulletEnabled val="1"/>
        </dgm:presLayoutVars>
      </dgm:prSet>
      <dgm:spPr/>
    </dgm:pt>
  </dgm:ptLst>
  <dgm:cxnLst>
    <dgm:cxn modelId="{8905D05E-4698-4AA6-A075-9E463CA21C13}" type="presOf" srcId="{660839B1-F74A-4B6B-8EE4-374AF7D03876}" destId="{9AC2EFA6-BF99-4FD8-834F-B6397F60C6FC}" srcOrd="0" destOrd="0" presId="urn:microsoft.com/office/officeart/2005/8/layout/process1"/>
    <dgm:cxn modelId="{0D3F1C53-F951-40CB-9D21-6DA3BE387302}" type="presOf" srcId="{B805C4E1-757C-4062-AF0E-4FC47A9D6D76}" destId="{E16E197D-5182-475C-8F8F-056888134E31}" srcOrd="0" destOrd="0" presId="urn:microsoft.com/office/officeart/2005/8/layout/process1"/>
    <dgm:cxn modelId="{77091F57-05F8-4ECA-84D5-2DEFC05EFA9C}" srcId="{5C25A252-569A-475D-B859-B9C916BBE4C9}" destId="{660839B1-F74A-4B6B-8EE4-374AF7D03876}" srcOrd="2" destOrd="0" parTransId="{F8E10B71-CA88-473F-9C26-0C6F8F1BF201}" sibTransId="{23996A98-03B7-4002-AC6B-990DE7FA01DB}"/>
    <dgm:cxn modelId="{89DDD67B-1E31-4421-BD3F-B0115D85E3C1}" type="presOf" srcId="{99E5AB2A-A2CB-4552-AA22-F684D334A84C}" destId="{71B3AE56-61DE-4C6C-B768-CDA99FA80601}" srcOrd="0" destOrd="0" presId="urn:microsoft.com/office/officeart/2005/8/layout/process1"/>
    <dgm:cxn modelId="{9918F17E-0E0B-47C0-AB9A-7321ED8FC1D1}" srcId="{5C25A252-569A-475D-B859-B9C916BBE4C9}" destId="{B805C4E1-757C-4062-AF0E-4FC47A9D6D76}" srcOrd="3" destOrd="0" parTransId="{9988E308-D9D7-4E24-85B5-E9CECAA0648A}" sibTransId="{CE15D7DF-CE46-4CEE-A7AD-19B72A00C08E}"/>
    <dgm:cxn modelId="{85EABE87-1BDF-4EF8-AAC0-579012561DD6}" type="presOf" srcId="{35B29E53-8038-47DA-B47A-34B9FB06B91C}" destId="{5EC32E2D-5C26-4E88-B16C-156683CC2242}" srcOrd="0" destOrd="0" presId="urn:microsoft.com/office/officeart/2005/8/layout/process1"/>
    <dgm:cxn modelId="{2D742988-5838-481C-A5A7-99EBA5EB8300}" type="presOf" srcId="{34B9610C-B852-4DCB-874B-91358703F877}" destId="{DDA55B27-06D4-4173-8432-B7AF8B50FCEE}" srcOrd="0" destOrd="0" presId="urn:microsoft.com/office/officeart/2005/8/layout/process1"/>
    <dgm:cxn modelId="{3DC0E29E-7485-4A56-9412-C84E721F8ABC}" srcId="{5C25A252-569A-475D-B859-B9C916BBE4C9}" destId="{99E5AB2A-A2CB-4552-AA22-F684D334A84C}" srcOrd="0" destOrd="0" parTransId="{CF769EBE-E1AF-4BE3-A56C-8116AC86768D}" sibTransId="{35B29E53-8038-47DA-B47A-34B9FB06B91C}"/>
    <dgm:cxn modelId="{2A802FA2-AE31-49B0-AEF2-668A0808145C}" type="presOf" srcId="{23996A98-03B7-4002-AC6B-990DE7FA01DB}" destId="{E6CAEAC1-F0F5-4DB0-B2F5-2CAF3237C450}" srcOrd="0" destOrd="0" presId="urn:microsoft.com/office/officeart/2005/8/layout/process1"/>
    <dgm:cxn modelId="{BA36DBB7-F72D-45C1-A717-FC68786F6438}" type="presOf" srcId="{E7FE4175-C9D6-4A59-AD7D-92612882E953}" destId="{73108657-1040-4CBC-91B6-8FFC3043F491}" srcOrd="0" destOrd="0" presId="urn:microsoft.com/office/officeart/2005/8/layout/process1"/>
    <dgm:cxn modelId="{5A0A8CCC-2A39-4F37-9651-D7737F805363}" type="presOf" srcId="{34B9610C-B852-4DCB-874B-91358703F877}" destId="{5D66FEE7-96D7-4DD3-896D-CFC2BC29C9F6}" srcOrd="1" destOrd="0" presId="urn:microsoft.com/office/officeart/2005/8/layout/process1"/>
    <dgm:cxn modelId="{1CD52FD0-BBB1-477E-A7C6-A08C1B1107A9}" type="presOf" srcId="{5C25A252-569A-475D-B859-B9C916BBE4C9}" destId="{5AFDE2F8-9905-4B82-B670-AB045AD57931}" srcOrd="0" destOrd="0" presId="urn:microsoft.com/office/officeart/2005/8/layout/process1"/>
    <dgm:cxn modelId="{8529D7D7-834F-4DF8-BD2F-7DD44F79B245}" type="presOf" srcId="{35B29E53-8038-47DA-B47A-34B9FB06B91C}" destId="{6C5B8838-2E23-407B-980C-626F17A28F14}" srcOrd="1" destOrd="0" presId="urn:microsoft.com/office/officeart/2005/8/layout/process1"/>
    <dgm:cxn modelId="{A76868DB-EC9D-42F5-942E-C1926031054E}" srcId="{5C25A252-569A-475D-B859-B9C916BBE4C9}" destId="{E7FE4175-C9D6-4A59-AD7D-92612882E953}" srcOrd="1" destOrd="0" parTransId="{9B5FDFE2-DFAD-4673-A64D-9A83DCD15E23}" sibTransId="{34B9610C-B852-4DCB-874B-91358703F877}"/>
    <dgm:cxn modelId="{2635F0FC-03A4-437A-BA42-A087438B5882}" type="presOf" srcId="{23996A98-03B7-4002-AC6B-990DE7FA01DB}" destId="{6FC4D621-7344-4C90-AF54-A6B1765F7B63}" srcOrd="1" destOrd="0" presId="urn:microsoft.com/office/officeart/2005/8/layout/process1"/>
    <dgm:cxn modelId="{2E6A7D9E-E933-4CF3-95B1-F2AEE89625D9}" type="presParOf" srcId="{5AFDE2F8-9905-4B82-B670-AB045AD57931}" destId="{71B3AE56-61DE-4C6C-B768-CDA99FA80601}" srcOrd="0" destOrd="0" presId="urn:microsoft.com/office/officeart/2005/8/layout/process1"/>
    <dgm:cxn modelId="{B092C369-83BF-464D-A00A-BA4C617CF614}" type="presParOf" srcId="{5AFDE2F8-9905-4B82-B670-AB045AD57931}" destId="{5EC32E2D-5C26-4E88-B16C-156683CC2242}" srcOrd="1" destOrd="0" presId="urn:microsoft.com/office/officeart/2005/8/layout/process1"/>
    <dgm:cxn modelId="{566244E8-8B67-4E1C-8CD5-80161112B28B}" type="presParOf" srcId="{5EC32E2D-5C26-4E88-B16C-156683CC2242}" destId="{6C5B8838-2E23-407B-980C-626F17A28F14}" srcOrd="0" destOrd="0" presId="urn:microsoft.com/office/officeart/2005/8/layout/process1"/>
    <dgm:cxn modelId="{11597DF2-874C-4C41-B8B3-F0AEB442FC09}" type="presParOf" srcId="{5AFDE2F8-9905-4B82-B670-AB045AD57931}" destId="{73108657-1040-4CBC-91B6-8FFC3043F491}" srcOrd="2" destOrd="0" presId="urn:microsoft.com/office/officeart/2005/8/layout/process1"/>
    <dgm:cxn modelId="{A305F252-6AB8-4944-A7A8-1126BBC0E54F}" type="presParOf" srcId="{5AFDE2F8-9905-4B82-B670-AB045AD57931}" destId="{DDA55B27-06D4-4173-8432-B7AF8B50FCEE}" srcOrd="3" destOrd="0" presId="urn:microsoft.com/office/officeart/2005/8/layout/process1"/>
    <dgm:cxn modelId="{4D29151C-4F49-42D7-9294-04FEAA3701F0}" type="presParOf" srcId="{DDA55B27-06D4-4173-8432-B7AF8B50FCEE}" destId="{5D66FEE7-96D7-4DD3-896D-CFC2BC29C9F6}" srcOrd="0" destOrd="0" presId="urn:microsoft.com/office/officeart/2005/8/layout/process1"/>
    <dgm:cxn modelId="{67D471EE-3144-44DF-A653-A3566C7FE04E}" type="presParOf" srcId="{5AFDE2F8-9905-4B82-B670-AB045AD57931}" destId="{9AC2EFA6-BF99-4FD8-834F-B6397F60C6FC}" srcOrd="4" destOrd="0" presId="urn:microsoft.com/office/officeart/2005/8/layout/process1"/>
    <dgm:cxn modelId="{D5D58ED2-C556-4542-BF81-8527620FC5A0}" type="presParOf" srcId="{5AFDE2F8-9905-4B82-B670-AB045AD57931}" destId="{E6CAEAC1-F0F5-4DB0-B2F5-2CAF3237C450}" srcOrd="5" destOrd="0" presId="urn:microsoft.com/office/officeart/2005/8/layout/process1"/>
    <dgm:cxn modelId="{0B604000-D3E6-4B57-90E6-F3C76CB88A21}" type="presParOf" srcId="{E6CAEAC1-F0F5-4DB0-B2F5-2CAF3237C450}" destId="{6FC4D621-7344-4C90-AF54-A6B1765F7B63}" srcOrd="0" destOrd="0" presId="urn:microsoft.com/office/officeart/2005/8/layout/process1"/>
    <dgm:cxn modelId="{2466F498-E6D6-4925-A680-BD0016AC2BF7}" type="presParOf" srcId="{5AFDE2F8-9905-4B82-B670-AB045AD57931}" destId="{E16E197D-5182-475C-8F8F-056888134E3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544C3B-0583-460A-B937-C6F1CC23BB4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31B7033-8F44-48C9-AF69-EF726E80701E}">
      <dgm:prSet phldrT="[文本]"/>
      <dgm:spPr/>
      <dgm:t>
        <a:bodyPr/>
        <a:lstStyle/>
        <a:p>
          <a:r>
            <a:rPr lang="zh-CN" altLang="en-US" dirty="0"/>
            <a:t>维度组合分组</a:t>
          </a:r>
        </a:p>
      </dgm:t>
    </dgm:pt>
    <dgm:pt modelId="{D0DD6EA4-91E2-4B34-807D-19C17F6D37A4}" type="parTrans" cxnId="{7BE22CF3-5EB0-41BA-912A-C3CAF18D45C7}">
      <dgm:prSet/>
      <dgm:spPr/>
      <dgm:t>
        <a:bodyPr/>
        <a:lstStyle/>
        <a:p>
          <a:endParaRPr lang="zh-CN" altLang="en-US"/>
        </a:p>
      </dgm:t>
    </dgm:pt>
    <dgm:pt modelId="{2DB9E636-F1E6-401D-979F-618C50790BA9}" type="sibTrans" cxnId="{7BE22CF3-5EB0-41BA-912A-C3CAF18D45C7}">
      <dgm:prSet/>
      <dgm:spPr/>
      <dgm:t>
        <a:bodyPr/>
        <a:lstStyle/>
        <a:p>
          <a:endParaRPr lang="zh-CN" altLang="en-US"/>
        </a:p>
      </dgm:t>
    </dgm:pt>
    <dgm:pt modelId="{7E2483CF-F60C-4139-9ED6-80C72444F9E5}">
      <dgm:prSet phldrT="[文本]"/>
      <dgm:spPr/>
      <dgm:t>
        <a:bodyPr/>
        <a:lstStyle/>
        <a:p>
          <a:r>
            <a:rPr lang="zh-CN" altLang="en-US" dirty="0"/>
            <a:t>组内根因判定</a:t>
          </a:r>
          <a:endParaRPr lang="en-US" altLang="zh-CN" dirty="0"/>
        </a:p>
      </dgm:t>
    </dgm:pt>
    <dgm:pt modelId="{233C92B9-5686-44A0-9BDF-04E68AE76EE2}" type="parTrans" cxnId="{E2B57B55-18C9-480A-A4BF-B3044252F872}">
      <dgm:prSet/>
      <dgm:spPr/>
      <dgm:t>
        <a:bodyPr/>
        <a:lstStyle/>
        <a:p>
          <a:endParaRPr lang="zh-CN" altLang="en-US"/>
        </a:p>
      </dgm:t>
    </dgm:pt>
    <dgm:pt modelId="{E773129D-ED4F-45B0-A2A4-C8B19CE19B94}" type="sibTrans" cxnId="{E2B57B55-18C9-480A-A4BF-B3044252F872}">
      <dgm:prSet/>
      <dgm:spPr/>
      <dgm:t>
        <a:bodyPr/>
        <a:lstStyle/>
        <a:p>
          <a:endParaRPr lang="zh-CN" altLang="en-US"/>
        </a:p>
      </dgm:t>
    </dgm:pt>
    <dgm:pt modelId="{9FCEDF3F-3545-4997-8113-F7FC5C304F1C}">
      <dgm:prSet phldrT="[文本]"/>
      <dgm:spPr/>
      <dgm:t>
        <a:bodyPr/>
        <a:lstStyle/>
        <a:p>
          <a:r>
            <a:rPr lang="zh-CN" altLang="en-US" dirty="0"/>
            <a:t>将所有成员分组，得到参与根因判定的组</a:t>
          </a:r>
        </a:p>
      </dgm:t>
    </dgm:pt>
    <dgm:pt modelId="{245C0530-8A78-4F12-A089-8A928BDF3470}" type="parTrans" cxnId="{8BE6CD83-874C-47F8-B095-01603BD8C423}">
      <dgm:prSet/>
      <dgm:spPr/>
      <dgm:t>
        <a:bodyPr/>
        <a:lstStyle/>
        <a:p>
          <a:endParaRPr lang="zh-CN" altLang="en-US"/>
        </a:p>
      </dgm:t>
    </dgm:pt>
    <dgm:pt modelId="{D2DF0894-53C7-4726-A745-7BDC48E4F343}" type="sibTrans" cxnId="{8BE6CD83-874C-47F8-B095-01603BD8C423}">
      <dgm:prSet/>
      <dgm:spPr/>
      <dgm:t>
        <a:bodyPr/>
        <a:lstStyle/>
        <a:p>
          <a:endParaRPr lang="zh-CN" altLang="en-US"/>
        </a:p>
      </dgm:t>
    </dgm:pt>
    <dgm:pt modelId="{ECF1B30C-A5DC-4EF2-9C57-08ED9BA72AC0}">
      <dgm:prSet phldrT="[文本]"/>
      <dgm:spPr/>
      <dgm:t>
        <a:bodyPr/>
        <a:lstStyle/>
        <a:p>
          <a:r>
            <a:rPr lang="zh-CN" altLang="en-US" dirty="0"/>
            <a:t>组内相对差值过滤</a:t>
          </a:r>
          <a:endParaRPr lang="en-US" altLang="zh-CN" dirty="0"/>
        </a:p>
      </dgm:t>
    </dgm:pt>
    <dgm:pt modelId="{9FF62E2D-1603-4FC1-8314-529245DBD4F4}" type="parTrans" cxnId="{E2AE0D6A-44BB-4B78-92DE-E43718B31FCF}">
      <dgm:prSet/>
      <dgm:spPr/>
      <dgm:t>
        <a:bodyPr/>
        <a:lstStyle/>
        <a:p>
          <a:endParaRPr lang="zh-CN" altLang="en-US"/>
        </a:p>
      </dgm:t>
    </dgm:pt>
    <dgm:pt modelId="{152CBFA5-5A32-43AE-9B26-6A491B6BF30C}" type="sibTrans" cxnId="{E2AE0D6A-44BB-4B78-92DE-E43718B31FCF}">
      <dgm:prSet/>
      <dgm:spPr/>
      <dgm:t>
        <a:bodyPr/>
        <a:lstStyle/>
        <a:p>
          <a:endParaRPr lang="zh-CN" altLang="en-US"/>
        </a:p>
      </dgm:t>
    </dgm:pt>
    <dgm:pt modelId="{585D0634-40CD-41DC-83C8-4076D483FD38}">
      <dgm:prSet phldrT="[文本]"/>
      <dgm:spPr/>
      <dgm:t>
        <a:bodyPr/>
        <a:lstStyle/>
        <a:p>
          <a:r>
            <a:rPr lang="en-US" altLang="zh-CN" dirty="0" err="1"/>
            <a:t>topN</a:t>
          </a:r>
          <a:r>
            <a:rPr lang="zh-CN" altLang="en-US" dirty="0"/>
            <a:t>过滤</a:t>
          </a:r>
          <a:endParaRPr lang="en-US" altLang="zh-CN" dirty="0"/>
        </a:p>
      </dgm:t>
    </dgm:pt>
    <dgm:pt modelId="{9CDF3CED-B38B-4006-84A0-BF94BCA2B8D9}" type="parTrans" cxnId="{EC49E1F5-BEA9-4276-82F8-7691A2035100}">
      <dgm:prSet/>
      <dgm:spPr/>
      <dgm:t>
        <a:bodyPr/>
        <a:lstStyle/>
        <a:p>
          <a:endParaRPr lang="zh-CN" altLang="en-US"/>
        </a:p>
      </dgm:t>
    </dgm:pt>
    <dgm:pt modelId="{539240A8-D166-44D4-98CD-BE227FBB64E5}" type="sibTrans" cxnId="{EC49E1F5-BEA9-4276-82F8-7691A2035100}">
      <dgm:prSet/>
      <dgm:spPr/>
      <dgm:t>
        <a:bodyPr/>
        <a:lstStyle/>
        <a:p>
          <a:endParaRPr lang="zh-CN" altLang="en-US"/>
        </a:p>
      </dgm:t>
    </dgm:pt>
    <dgm:pt modelId="{DDB85EC4-20D6-429B-88CC-51E7876616C2}">
      <dgm:prSet phldrT="[文本]"/>
      <dgm:spPr/>
      <dgm:t>
        <a:bodyPr/>
        <a:lstStyle/>
        <a:p>
          <a:r>
            <a:rPr lang="zh-CN" altLang="en-US" dirty="0"/>
            <a:t>组间根因判定</a:t>
          </a:r>
          <a:endParaRPr lang="en-US" altLang="zh-CN" dirty="0"/>
        </a:p>
      </dgm:t>
    </dgm:pt>
    <dgm:pt modelId="{891A5FCE-FC0A-4692-A178-CF489F3CCCE3}" type="parTrans" cxnId="{F1C92586-45B0-42C9-9F6D-058C8C66B972}">
      <dgm:prSet/>
      <dgm:spPr/>
      <dgm:t>
        <a:bodyPr/>
        <a:lstStyle/>
        <a:p>
          <a:endParaRPr lang="zh-CN" altLang="en-US"/>
        </a:p>
      </dgm:t>
    </dgm:pt>
    <dgm:pt modelId="{E9825AE7-11E3-4AC1-9766-F3B787823FF9}" type="sibTrans" cxnId="{F1C92586-45B0-42C9-9F6D-058C8C66B972}">
      <dgm:prSet/>
      <dgm:spPr/>
      <dgm:t>
        <a:bodyPr/>
        <a:lstStyle/>
        <a:p>
          <a:endParaRPr lang="zh-CN" altLang="en-US"/>
        </a:p>
      </dgm:t>
    </dgm:pt>
    <dgm:pt modelId="{5F857A88-9345-429F-982E-42FAD2D4269D}">
      <dgm:prSet phldrT="[文本]"/>
      <dgm:spPr/>
      <dgm:t>
        <a:bodyPr/>
        <a:lstStyle/>
        <a:p>
          <a:r>
            <a:rPr lang="zh-CN" altLang="en-US" dirty="0"/>
            <a:t>汇总组成员的</a:t>
          </a:r>
          <a:r>
            <a:rPr lang="en-US" altLang="zh-CN" dirty="0"/>
            <a:t>fc</a:t>
          </a:r>
          <a:r>
            <a:rPr lang="zh-CN" altLang="en-US" dirty="0"/>
            <a:t>值，求</a:t>
          </a:r>
          <a:r>
            <a:rPr lang="en-US" altLang="zh-CN" dirty="0"/>
            <a:t>max</a:t>
          </a:r>
          <a:r>
            <a:rPr lang="zh-CN" altLang="en-US" dirty="0"/>
            <a:t>，得出根因</a:t>
          </a:r>
          <a:endParaRPr lang="en-US" altLang="zh-CN" dirty="0"/>
        </a:p>
      </dgm:t>
    </dgm:pt>
    <dgm:pt modelId="{C5B2962F-3A22-4E47-801D-BAC07ABA7DCC}" type="parTrans" cxnId="{267DCB6F-AAB9-4996-B53C-EC58286F7AC1}">
      <dgm:prSet/>
      <dgm:spPr/>
      <dgm:t>
        <a:bodyPr/>
        <a:lstStyle/>
        <a:p>
          <a:endParaRPr lang="zh-CN" altLang="en-US"/>
        </a:p>
      </dgm:t>
    </dgm:pt>
    <dgm:pt modelId="{1A06D91F-E0B3-4D85-B503-D49D75B31C82}" type="sibTrans" cxnId="{267DCB6F-AAB9-4996-B53C-EC58286F7AC1}">
      <dgm:prSet/>
      <dgm:spPr/>
      <dgm:t>
        <a:bodyPr/>
        <a:lstStyle/>
        <a:p>
          <a:endParaRPr lang="zh-CN" altLang="en-US"/>
        </a:p>
      </dgm:t>
    </dgm:pt>
    <dgm:pt modelId="{5525D7E0-97A1-47F0-BEA5-FDC9EAA6F869}" type="pres">
      <dgm:prSet presAssocID="{9F544C3B-0583-460A-B937-C6F1CC23BB4C}" presName="linear" presStyleCnt="0">
        <dgm:presLayoutVars>
          <dgm:dir/>
          <dgm:animLvl val="lvl"/>
          <dgm:resizeHandles val="exact"/>
        </dgm:presLayoutVars>
      </dgm:prSet>
      <dgm:spPr/>
    </dgm:pt>
    <dgm:pt modelId="{B5CE49D1-E3DD-4A12-A120-C8AA8B6F7B0C}" type="pres">
      <dgm:prSet presAssocID="{B31B7033-8F44-48C9-AF69-EF726E80701E}" presName="parentLin" presStyleCnt="0"/>
      <dgm:spPr/>
    </dgm:pt>
    <dgm:pt modelId="{7FCD7810-0B67-4990-A613-5386E8E325F2}" type="pres">
      <dgm:prSet presAssocID="{B31B7033-8F44-48C9-AF69-EF726E80701E}" presName="parentLeftMargin" presStyleLbl="node1" presStyleIdx="0" presStyleCnt="3"/>
      <dgm:spPr/>
    </dgm:pt>
    <dgm:pt modelId="{15C7ED7A-E120-4031-835B-0556C1F5981E}" type="pres">
      <dgm:prSet presAssocID="{B31B7033-8F44-48C9-AF69-EF726E80701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583E420-0C54-4B00-B079-2E8C9AEFF0A3}" type="pres">
      <dgm:prSet presAssocID="{B31B7033-8F44-48C9-AF69-EF726E80701E}" presName="negativeSpace" presStyleCnt="0"/>
      <dgm:spPr/>
    </dgm:pt>
    <dgm:pt modelId="{08816FFD-BF0C-431A-A342-C71D2168E45F}" type="pres">
      <dgm:prSet presAssocID="{B31B7033-8F44-48C9-AF69-EF726E80701E}" presName="childText" presStyleLbl="conFgAcc1" presStyleIdx="0" presStyleCnt="3">
        <dgm:presLayoutVars>
          <dgm:bulletEnabled val="1"/>
        </dgm:presLayoutVars>
      </dgm:prSet>
      <dgm:spPr/>
    </dgm:pt>
    <dgm:pt modelId="{78A7337A-5102-437E-A679-FEFD0DA26EF5}" type="pres">
      <dgm:prSet presAssocID="{2DB9E636-F1E6-401D-979F-618C50790BA9}" presName="spaceBetweenRectangles" presStyleCnt="0"/>
      <dgm:spPr/>
    </dgm:pt>
    <dgm:pt modelId="{A9EB2524-0B94-40F3-AC8A-662B4C65EA9D}" type="pres">
      <dgm:prSet presAssocID="{7E2483CF-F60C-4139-9ED6-80C72444F9E5}" presName="parentLin" presStyleCnt="0"/>
      <dgm:spPr/>
    </dgm:pt>
    <dgm:pt modelId="{137184A3-AEB4-4C67-BD17-17D760CC445C}" type="pres">
      <dgm:prSet presAssocID="{7E2483CF-F60C-4139-9ED6-80C72444F9E5}" presName="parentLeftMargin" presStyleLbl="node1" presStyleIdx="0" presStyleCnt="3"/>
      <dgm:spPr/>
    </dgm:pt>
    <dgm:pt modelId="{3B1E8261-BA97-4069-9D97-91ACD72A29A6}" type="pres">
      <dgm:prSet presAssocID="{7E2483CF-F60C-4139-9ED6-80C72444F9E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8AA0CA-2E27-4B53-86A3-CF69B39A9D85}" type="pres">
      <dgm:prSet presAssocID="{7E2483CF-F60C-4139-9ED6-80C72444F9E5}" presName="negativeSpace" presStyleCnt="0"/>
      <dgm:spPr/>
    </dgm:pt>
    <dgm:pt modelId="{86F453D6-A7E1-471C-A8A9-AA08A842C8F1}" type="pres">
      <dgm:prSet presAssocID="{7E2483CF-F60C-4139-9ED6-80C72444F9E5}" presName="childText" presStyleLbl="conFgAcc1" presStyleIdx="1" presStyleCnt="3">
        <dgm:presLayoutVars>
          <dgm:bulletEnabled val="1"/>
        </dgm:presLayoutVars>
      </dgm:prSet>
      <dgm:spPr/>
    </dgm:pt>
    <dgm:pt modelId="{C5AE6137-6BC4-4B7D-A920-AC455196B90A}" type="pres">
      <dgm:prSet presAssocID="{E773129D-ED4F-45B0-A2A4-C8B19CE19B94}" presName="spaceBetweenRectangles" presStyleCnt="0"/>
      <dgm:spPr/>
    </dgm:pt>
    <dgm:pt modelId="{3BE9E885-424B-4984-AB6F-185A07788523}" type="pres">
      <dgm:prSet presAssocID="{DDB85EC4-20D6-429B-88CC-51E7876616C2}" presName="parentLin" presStyleCnt="0"/>
      <dgm:spPr/>
    </dgm:pt>
    <dgm:pt modelId="{03EB7EE1-DFFC-44AB-97C4-EF36C28A2D01}" type="pres">
      <dgm:prSet presAssocID="{DDB85EC4-20D6-429B-88CC-51E7876616C2}" presName="parentLeftMargin" presStyleLbl="node1" presStyleIdx="1" presStyleCnt="3"/>
      <dgm:spPr/>
    </dgm:pt>
    <dgm:pt modelId="{88AB27AE-388B-44EF-ADF1-42C309F2B33E}" type="pres">
      <dgm:prSet presAssocID="{DDB85EC4-20D6-429B-88CC-51E7876616C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49A518E-72B5-4D0A-809D-61E608F043AF}" type="pres">
      <dgm:prSet presAssocID="{DDB85EC4-20D6-429B-88CC-51E7876616C2}" presName="negativeSpace" presStyleCnt="0"/>
      <dgm:spPr/>
    </dgm:pt>
    <dgm:pt modelId="{F657FCD5-EB07-46F4-9EDE-9C9DC11FBDD5}" type="pres">
      <dgm:prSet presAssocID="{DDB85EC4-20D6-429B-88CC-51E7876616C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EED722A-1258-40DF-8D88-8681E318A71C}" type="presOf" srcId="{B31B7033-8F44-48C9-AF69-EF726E80701E}" destId="{7FCD7810-0B67-4990-A613-5386E8E325F2}" srcOrd="0" destOrd="0" presId="urn:microsoft.com/office/officeart/2005/8/layout/list1"/>
    <dgm:cxn modelId="{E170E130-480D-430D-9C2A-737C999F6B90}" type="presOf" srcId="{9F544C3B-0583-460A-B937-C6F1CC23BB4C}" destId="{5525D7E0-97A1-47F0-BEA5-FDC9EAA6F869}" srcOrd="0" destOrd="0" presId="urn:microsoft.com/office/officeart/2005/8/layout/list1"/>
    <dgm:cxn modelId="{FE44383B-5D08-4C66-A24D-49B530D7C444}" type="presOf" srcId="{7E2483CF-F60C-4139-9ED6-80C72444F9E5}" destId="{137184A3-AEB4-4C67-BD17-17D760CC445C}" srcOrd="0" destOrd="0" presId="urn:microsoft.com/office/officeart/2005/8/layout/list1"/>
    <dgm:cxn modelId="{D9564665-2FD9-4B59-B5E7-C4587F80FD0D}" type="presOf" srcId="{ECF1B30C-A5DC-4EF2-9C57-08ED9BA72AC0}" destId="{86F453D6-A7E1-471C-A8A9-AA08A842C8F1}" srcOrd="0" destOrd="0" presId="urn:microsoft.com/office/officeart/2005/8/layout/list1"/>
    <dgm:cxn modelId="{E2AE0D6A-44BB-4B78-92DE-E43718B31FCF}" srcId="{7E2483CF-F60C-4139-9ED6-80C72444F9E5}" destId="{ECF1B30C-A5DC-4EF2-9C57-08ED9BA72AC0}" srcOrd="0" destOrd="0" parTransId="{9FF62E2D-1603-4FC1-8314-529245DBD4F4}" sibTransId="{152CBFA5-5A32-43AE-9B26-6A491B6BF30C}"/>
    <dgm:cxn modelId="{267DCB6F-AAB9-4996-B53C-EC58286F7AC1}" srcId="{DDB85EC4-20D6-429B-88CC-51E7876616C2}" destId="{5F857A88-9345-429F-982E-42FAD2D4269D}" srcOrd="0" destOrd="0" parTransId="{C5B2962F-3A22-4E47-801D-BAC07ABA7DCC}" sibTransId="{1A06D91F-E0B3-4D85-B503-D49D75B31C82}"/>
    <dgm:cxn modelId="{E2B57B55-18C9-480A-A4BF-B3044252F872}" srcId="{9F544C3B-0583-460A-B937-C6F1CC23BB4C}" destId="{7E2483CF-F60C-4139-9ED6-80C72444F9E5}" srcOrd="1" destOrd="0" parTransId="{233C92B9-5686-44A0-9BDF-04E68AE76EE2}" sibTransId="{E773129D-ED4F-45B0-A2A4-C8B19CE19B94}"/>
    <dgm:cxn modelId="{8BE6CD83-874C-47F8-B095-01603BD8C423}" srcId="{B31B7033-8F44-48C9-AF69-EF726E80701E}" destId="{9FCEDF3F-3545-4997-8113-F7FC5C304F1C}" srcOrd="0" destOrd="0" parTransId="{245C0530-8A78-4F12-A089-8A928BDF3470}" sibTransId="{D2DF0894-53C7-4726-A745-7BDC48E4F343}"/>
    <dgm:cxn modelId="{F1C92586-45B0-42C9-9F6D-058C8C66B972}" srcId="{9F544C3B-0583-460A-B937-C6F1CC23BB4C}" destId="{DDB85EC4-20D6-429B-88CC-51E7876616C2}" srcOrd="2" destOrd="0" parTransId="{891A5FCE-FC0A-4692-A178-CF489F3CCCE3}" sibTransId="{E9825AE7-11E3-4AC1-9766-F3B787823FF9}"/>
    <dgm:cxn modelId="{3CB63290-0C70-4B05-94C6-C26CDD45DD48}" type="presOf" srcId="{5F857A88-9345-429F-982E-42FAD2D4269D}" destId="{F657FCD5-EB07-46F4-9EDE-9C9DC11FBDD5}" srcOrd="0" destOrd="0" presId="urn:microsoft.com/office/officeart/2005/8/layout/list1"/>
    <dgm:cxn modelId="{2CFB28B3-06FF-4E29-BD49-5CCF226F0787}" type="presOf" srcId="{DDB85EC4-20D6-429B-88CC-51E7876616C2}" destId="{03EB7EE1-DFFC-44AB-97C4-EF36C28A2D01}" srcOrd="0" destOrd="0" presId="urn:microsoft.com/office/officeart/2005/8/layout/list1"/>
    <dgm:cxn modelId="{FFB0E9C1-3864-4102-BDD8-192CC9290401}" type="presOf" srcId="{7E2483CF-F60C-4139-9ED6-80C72444F9E5}" destId="{3B1E8261-BA97-4069-9D97-91ACD72A29A6}" srcOrd="1" destOrd="0" presId="urn:microsoft.com/office/officeart/2005/8/layout/list1"/>
    <dgm:cxn modelId="{0C14E4C2-DF38-437D-B63C-F1AD18D3428D}" type="presOf" srcId="{DDB85EC4-20D6-429B-88CC-51E7876616C2}" destId="{88AB27AE-388B-44EF-ADF1-42C309F2B33E}" srcOrd="1" destOrd="0" presId="urn:microsoft.com/office/officeart/2005/8/layout/list1"/>
    <dgm:cxn modelId="{AEED2AD8-02AE-4E51-A7D3-CADFE9E2A5B6}" type="presOf" srcId="{9FCEDF3F-3545-4997-8113-F7FC5C304F1C}" destId="{08816FFD-BF0C-431A-A342-C71D2168E45F}" srcOrd="0" destOrd="0" presId="urn:microsoft.com/office/officeart/2005/8/layout/list1"/>
    <dgm:cxn modelId="{28E785DB-9BBB-4287-BDC0-A202C66DB13E}" type="presOf" srcId="{B31B7033-8F44-48C9-AF69-EF726E80701E}" destId="{15C7ED7A-E120-4031-835B-0556C1F5981E}" srcOrd="1" destOrd="0" presId="urn:microsoft.com/office/officeart/2005/8/layout/list1"/>
    <dgm:cxn modelId="{B7649ADD-4672-4615-A8D7-875573317DF0}" type="presOf" srcId="{585D0634-40CD-41DC-83C8-4076D483FD38}" destId="{86F453D6-A7E1-471C-A8A9-AA08A842C8F1}" srcOrd="0" destOrd="1" presId="urn:microsoft.com/office/officeart/2005/8/layout/list1"/>
    <dgm:cxn modelId="{7BE22CF3-5EB0-41BA-912A-C3CAF18D45C7}" srcId="{9F544C3B-0583-460A-B937-C6F1CC23BB4C}" destId="{B31B7033-8F44-48C9-AF69-EF726E80701E}" srcOrd="0" destOrd="0" parTransId="{D0DD6EA4-91E2-4B34-807D-19C17F6D37A4}" sibTransId="{2DB9E636-F1E6-401D-979F-618C50790BA9}"/>
    <dgm:cxn modelId="{EC49E1F5-BEA9-4276-82F8-7691A2035100}" srcId="{7E2483CF-F60C-4139-9ED6-80C72444F9E5}" destId="{585D0634-40CD-41DC-83C8-4076D483FD38}" srcOrd="1" destOrd="0" parTransId="{9CDF3CED-B38B-4006-84A0-BF94BCA2B8D9}" sibTransId="{539240A8-D166-44D4-98CD-BE227FBB64E5}"/>
    <dgm:cxn modelId="{E16FF536-A6A1-4C7D-B673-D4BDF99CBA10}" type="presParOf" srcId="{5525D7E0-97A1-47F0-BEA5-FDC9EAA6F869}" destId="{B5CE49D1-E3DD-4A12-A120-C8AA8B6F7B0C}" srcOrd="0" destOrd="0" presId="urn:microsoft.com/office/officeart/2005/8/layout/list1"/>
    <dgm:cxn modelId="{08166DCC-480F-4547-93E6-B1C3ABCDBF4F}" type="presParOf" srcId="{B5CE49D1-E3DD-4A12-A120-C8AA8B6F7B0C}" destId="{7FCD7810-0B67-4990-A613-5386E8E325F2}" srcOrd="0" destOrd="0" presId="urn:microsoft.com/office/officeart/2005/8/layout/list1"/>
    <dgm:cxn modelId="{E786317A-7BB2-4915-A4B6-3A7DE30CAC05}" type="presParOf" srcId="{B5CE49D1-E3DD-4A12-A120-C8AA8B6F7B0C}" destId="{15C7ED7A-E120-4031-835B-0556C1F5981E}" srcOrd="1" destOrd="0" presId="urn:microsoft.com/office/officeart/2005/8/layout/list1"/>
    <dgm:cxn modelId="{12302193-CA19-48C3-82D6-A2EA49718537}" type="presParOf" srcId="{5525D7E0-97A1-47F0-BEA5-FDC9EAA6F869}" destId="{7583E420-0C54-4B00-B079-2E8C9AEFF0A3}" srcOrd="1" destOrd="0" presId="urn:microsoft.com/office/officeart/2005/8/layout/list1"/>
    <dgm:cxn modelId="{E5C2A453-4F26-4427-B494-197B28EB9325}" type="presParOf" srcId="{5525D7E0-97A1-47F0-BEA5-FDC9EAA6F869}" destId="{08816FFD-BF0C-431A-A342-C71D2168E45F}" srcOrd="2" destOrd="0" presId="urn:microsoft.com/office/officeart/2005/8/layout/list1"/>
    <dgm:cxn modelId="{F9B17BDE-878E-4BC4-9FDA-D2EC8560162D}" type="presParOf" srcId="{5525D7E0-97A1-47F0-BEA5-FDC9EAA6F869}" destId="{78A7337A-5102-437E-A679-FEFD0DA26EF5}" srcOrd="3" destOrd="0" presId="urn:microsoft.com/office/officeart/2005/8/layout/list1"/>
    <dgm:cxn modelId="{DA37FE5C-7D93-41B6-A72B-F1E3A648F800}" type="presParOf" srcId="{5525D7E0-97A1-47F0-BEA5-FDC9EAA6F869}" destId="{A9EB2524-0B94-40F3-AC8A-662B4C65EA9D}" srcOrd="4" destOrd="0" presId="urn:microsoft.com/office/officeart/2005/8/layout/list1"/>
    <dgm:cxn modelId="{68339373-01ED-4419-ABC5-F8DF6134730C}" type="presParOf" srcId="{A9EB2524-0B94-40F3-AC8A-662B4C65EA9D}" destId="{137184A3-AEB4-4C67-BD17-17D760CC445C}" srcOrd="0" destOrd="0" presId="urn:microsoft.com/office/officeart/2005/8/layout/list1"/>
    <dgm:cxn modelId="{F6A25540-9A3F-47A5-B05B-18A8F98D4454}" type="presParOf" srcId="{A9EB2524-0B94-40F3-AC8A-662B4C65EA9D}" destId="{3B1E8261-BA97-4069-9D97-91ACD72A29A6}" srcOrd="1" destOrd="0" presId="urn:microsoft.com/office/officeart/2005/8/layout/list1"/>
    <dgm:cxn modelId="{B13FD2EA-BEFE-440C-8127-C3DEA62C52B2}" type="presParOf" srcId="{5525D7E0-97A1-47F0-BEA5-FDC9EAA6F869}" destId="{B48AA0CA-2E27-4B53-86A3-CF69B39A9D85}" srcOrd="5" destOrd="0" presId="urn:microsoft.com/office/officeart/2005/8/layout/list1"/>
    <dgm:cxn modelId="{4F67C755-4225-4A03-9ED8-01BB0C44E78C}" type="presParOf" srcId="{5525D7E0-97A1-47F0-BEA5-FDC9EAA6F869}" destId="{86F453D6-A7E1-471C-A8A9-AA08A842C8F1}" srcOrd="6" destOrd="0" presId="urn:microsoft.com/office/officeart/2005/8/layout/list1"/>
    <dgm:cxn modelId="{EE656788-E8B0-4A75-BAB1-F10822C951F1}" type="presParOf" srcId="{5525D7E0-97A1-47F0-BEA5-FDC9EAA6F869}" destId="{C5AE6137-6BC4-4B7D-A920-AC455196B90A}" srcOrd="7" destOrd="0" presId="urn:microsoft.com/office/officeart/2005/8/layout/list1"/>
    <dgm:cxn modelId="{F427FDF4-A260-4BDD-AF07-0DBFD6975A5D}" type="presParOf" srcId="{5525D7E0-97A1-47F0-BEA5-FDC9EAA6F869}" destId="{3BE9E885-424B-4984-AB6F-185A07788523}" srcOrd="8" destOrd="0" presId="urn:microsoft.com/office/officeart/2005/8/layout/list1"/>
    <dgm:cxn modelId="{A6F39250-281C-4D66-9E7E-2355B3EDCB31}" type="presParOf" srcId="{3BE9E885-424B-4984-AB6F-185A07788523}" destId="{03EB7EE1-DFFC-44AB-97C4-EF36C28A2D01}" srcOrd="0" destOrd="0" presId="urn:microsoft.com/office/officeart/2005/8/layout/list1"/>
    <dgm:cxn modelId="{622F0FB2-6C2B-4E69-AD3A-996723D46D77}" type="presParOf" srcId="{3BE9E885-424B-4984-AB6F-185A07788523}" destId="{88AB27AE-388B-44EF-ADF1-42C309F2B33E}" srcOrd="1" destOrd="0" presId="urn:microsoft.com/office/officeart/2005/8/layout/list1"/>
    <dgm:cxn modelId="{30EB5948-B67A-4647-8D39-AA702B0E0489}" type="presParOf" srcId="{5525D7E0-97A1-47F0-BEA5-FDC9EAA6F869}" destId="{C49A518E-72B5-4D0A-809D-61E608F043AF}" srcOrd="9" destOrd="0" presId="urn:microsoft.com/office/officeart/2005/8/layout/list1"/>
    <dgm:cxn modelId="{B305E52A-AD6F-43D8-89E6-42245E6B82DA}" type="presParOf" srcId="{5525D7E0-97A1-47F0-BEA5-FDC9EAA6F869}" destId="{F657FCD5-EB07-46F4-9EDE-9C9DC11FBDD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56D58E-659F-4D4A-B11C-2FFEF195613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5FDC4-AFDF-4081-A854-9DC8B139A57C}">
      <dgm:prSet phldrT="[文本]"/>
      <dgm:spPr>
        <a:xfrm>
          <a:off x="1280450" y="661"/>
          <a:ext cx="1393031" cy="773906"/>
        </a:xfrm>
        <a:prstGeom prst="roundRect">
          <a:avLst>
            <a:gd name="adj" fmla="val 10000"/>
          </a:avLst>
        </a:prstGeom>
        <a:solidFill>
          <a:srgbClr val="2F86B1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D7E4B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zh-CN" altLang="en-US" dirty="0">
              <a:solidFill>
                <a:srgbClr val="D7E4BE"/>
              </a:solidFill>
              <a:latin typeface="微软雅黑"/>
              <a:ea typeface="微软雅黑"/>
              <a:cs typeface="+mn-cs"/>
            </a:rPr>
            <a:t>异常数据处理</a:t>
          </a:r>
        </a:p>
      </dgm:t>
    </dgm:pt>
    <dgm:pt modelId="{9258C86F-9C57-41BE-935D-C9FCAA378FB2}" type="parTrans" cxnId="{4FAA393E-3A17-4F36-9B4B-7420CBFD68B4}">
      <dgm:prSet/>
      <dgm:spPr/>
      <dgm:t>
        <a:bodyPr/>
        <a:lstStyle/>
        <a:p>
          <a:endParaRPr lang="zh-CN" altLang="en-US"/>
        </a:p>
      </dgm:t>
    </dgm:pt>
    <dgm:pt modelId="{2BA8575C-DC91-464F-A55C-9E141CEDEA1C}" type="sibTrans" cxnId="{4FAA393E-3A17-4F36-9B4B-7420CBFD68B4}">
      <dgm:prSet/>
      <dgm:spPr>
        <a:xfrm rot="5400000">
          <a:off x="1831858" y="793915"/>
          <a:ext cx="290214" cy="348257"/>
        </a:xfrm>
        <a:prstGeom prst="rightArrow">
          <a:avLst>
            <a:gd name="adj1" fmla="val 60000"/>
            <a:gd name="adj2" fmla="val 50000"/>
          </a:avLst>
        </a:prstGeom>
        <a:solidFill>
          <a:srgbClr val="2F86B1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zh-CN" altLang="en-US">
            <a:solidFill>
              <a:srgbClr val="D7E4BE"/>
            </a:solidFill>
            <a:latin typeface="微软雅黑"/>
            <a:ea typeface="微软雅黑"/>
            <a:cs typeface="+mn-cs"/>
          </a:endParaRPr>
        </a:p>
      </dgm:t>
    </dgm:pt>
    <dgm:pt modelId="{9E8213E5-2B83-48B7-B170-0461F8D4B12B}">
      <dgm:prSet phldrT="[文本]"/>
      <dgm:spPr>
        <a:xfrm>
          <a:off x="1280450" y="1161520"/>
          <a:ext cx="1393031" cy="773906"/>
        </a:xfrm>
        <a:prstGeom prst="roundRect">
          <a:avLst>
            <a:gd name="adj" fmla="val 10000"/>
          </a:avLst>
        </a:prstGeom>
        <a:solidFill>
          <a:srgbClr val="2F86B1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D7E4B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zh-CN" altLang="en-US" dirty="0">
              <a:solidFill>
                <a:srgbClr val="D7E4BE"/>
              </a:solidFill>
              <a:latin typeface="微软雅黑"/>
              <a:ea typeface="微软雅黑"/>
              <a:cs typeface="+mn-cs"/>
            </a:rPr>
            <a:t>数据预测</a:t>
          </a:r>
        </a:p>
      </dgm:t>
    </dgm:pt>
    <dgm:pt modelId="{372CEA4D-EDF5-48A8-B0F3-37158179298E}" type="parTrans" cxnId="{1FE55E40-E527-4E41-AAD7-33E403A90D15}">
      <dgm:prSet/>
      <dgm:spPr/>
      <dgm:t>
        <a:bodyPr/>
        <a:lstStyle/>
        <a:p>
          <a:endParaRPr lang="zh-CN" altLang="en-US"/>
        </a:p>
      </dgm:t>
    </dgm:pt>
    <dgm:pt modelId="{51FF8FEA-4E79-42DD-A800-E09F8F2EDFB1}" type="sibTrans" cxnId="{1FE55E40-E527-4E41-AAD7-33E403A90D15}">
      <dgm:prSet/>
      <dgm:spPr>
        <a:xfrm rot="5400000">
          <a:off x="1831858" y="1954774"/>
          <a:ext cx="290214" cy="348257"/>
        </a:xfrm>
        <a:prstGeom prst="rightArrow">
          <a:avLst>
            <a:gd name="adj1" fmla="val 60000"/>
            <a:gd name="adj2" fmla="val 50000"/>
          </a:avLst>
        </a:prstGeom>
        <a:solidFill>
          <a:srgbClr val="2F86B1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zh-CN" altLang="en-US">
            <a:solidFill>
              <a:srgbClr val="D7E4BE"/>
            </a:solidFill>
            <a:latin typeface="微软雅黑"/>
            <a:ea typeface="微软雅黑"/>
            <a:cs typeface="+mn-cs"/>
          </a:endParaRPr>
        </a:p>
      </dgm:t>
    </dgm:pt>
    <dgm:pt modelId="{3A4031A1-EB4A-433F-8D8D-076210FFA2A2}">
      <dgm:prSet phldrT="[文本]"/>
      <dgm:spPr>
        <a:xfrm>
          <a:off x="1280450" y="2322380"/>
          <a:ext cx="1393031" cy="77390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rgbClr val="D7E4B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zh-CN" altLang="en-US" dirty="0">
              <a:solidFill>
                <a:srgbClr val="D7E4BE"/>
              </a:solidFill>
              <a:latin typeface="微软雅黑"/>
              <a:ea typeface="微软雅黑"/>
              <a:cs typeface="+mn-cs"/>
            </a:rPr>
            <a:t>维度值汇聚</a:t>
          </a:r>
        </a:p>
      </dgm:t>
    </dgm:pt>
    <dgm:pt modelId="{F2C02EEB-618D-4DBC-B0C1-1CC5D623E213}" type="parTrans" cxnId="{4BB0E918-BEBB-4859-B722-BFEAF8541293}">
      <dgm:prSet/>
      <dgm:spPr/>
      <dgm:t>
        <a:bodyPr/>
        <a:lstStyle/>
        <a:p>
          <a:endParaRPr lang="zh-CN" altLang="en-US"/>
        </a:p>
      </dgm:t>
    </dgm:pt>
    <dgm:pt modelId="{FBE7DD8F-7E5F-4346-A719-58E242813D08}" type="sibTrans" cxnId="{4BB0E918-BEBB-4859-B722-BFEAF8541293}">
      <dgm:prSet/>
      <dgm:spPr>
        <a:xfrm rot="5400000">
          <a:off x="1831858" y="3115634"/>
          <a:ext cx="290214" cy="348257"/>
        </a:xfrm>
        <a:prstGeom prst="rightArrow">
          <a:avLst>
            <a:gd name="adj1" fmla="val 60000"/>
            <a:gd name="adj2" fmla="val 50000"/>
          </a:avLst>
        </a:prstGeom>
        <a:solidFill>
          <a:srgbClr val="2F86B1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zh-CN" altLang="en-US">
            <a:solidFill>
              <a:srgbClr val="D7E4BE"/>
            </a:solidFill>
            <a:latin typeface="微软雅黑"/>
            <a:ea typeface="微软雅黑"/>
            <a:cs typeface="+mn-cs"/>
          </a:endParaRPr>
        </a:p>
      </dgm:t>
    </dgm:pt>
    <dgm:pt modelId="{E7952A27-5C48-4AD9-BB83-F520A62F574A}">
      <dgm:prSet phldrT="[文本]"/>
      <dgm:spPr>
        <a:xfrm>
          <a:off x="1280450" y="3483239"/>
          <a:ext cx="1393031" cy="773906"/>
        </a:xfrm>
        <a:prstGeom prst="roundRect">
          <a:avLst>
            <a:gd name="adj" fmla="val 10000"/>
          </a:avLst>
        </a:prstGeom>
        <a:solidFill>
          <a:srgbClr val="2F86B1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D7E4B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zh-CN" altLang="en-US" dirty="0">
              <a:solidFill>
                <a:srgbClr val="D7E4BE"/>
              </a:solidFill>
              <a:latin typeface="微软雅黑"/>
              <a:ea typeface="微软雅黑"/>
              <a:cs typeface="+mn-cs"/>
            </a:rPr>
            <a:t>计算根因</a:t>
          </a:r>
        </a:p>
      </dgm:t>
    </dgm:pt>
    <dgm:pt modelId="{7EB61292-3614-4C6D-895C-0B65276EAD5E}" type="parTrans" cxnId="{5572C6AA-D2C1-42D2-8B6D-9E033B2040D9}">
      <dgm:prSet/>
      <dgm:spPr/>
      <dgm:t>
        <a:bodyPr/>
        <a:lstStyle/>
        <a:p>
          <a:endParaRPr lang="zh-CN" altLang="en-US"/>
        </a:p>
      </dgm:t>
    </dgm:pt>
    <dgm:pt modelId="{F7D0EB05-6652-420A-95C0-3A6F43377D0F}" type="sibTrans" cxnId="{5572C6AA-D2C1-42D2-8B6D-9E033B2040D9}">
      <dgm:prSet/>
      <dgm:spPr>
        <a:xfrm rot="5400000">
          <a:off x="1831610" y="4276824"/>
          <a:ext cx="290710" cy="348257"/>
        </a:xfrm>
        <a:prstGeom prst="rightArrow">
          <a:avLst>
            <a:gd name="adj1" fmla="val 60000"/>
            <a:gd name="adj2" fmla="val 50000"/>
          </a:avLst>
        </a:prstGeom>
        <a:solidFill>
          <a:srgbClr val="2F86B1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zh-CN" altLang="en-US">
            <a:solidFill>
              <a:srgbClr val="D7E4BE"/>
            </a:solidFill>
            <a:latin typeface="微软雅黑"/>
            <a:ea typeface="微软雅黑"/>
            <a:cs typeface="+mn-cs"/>
          </a:endParaRPr>
        </a:p>
      </dgm:t>
    </dgm:pt>
    <dgm:pt modelId="{3CDE4CE5-19A3-4C14-B4BE-AE876D4C4F61}">
      <dgm:prSet phldrT="[文本]"/>
      <dgm:spPr>
        <a:xfrm>
          <a:off x="1280450" y="4644760"/>
          <a:ext cx="1393031" cy="773906"/>
        </a:xfrm>
        <a:prstGeom prst="roundRect">
          <a:avLst>
            <a:gd name="adj" fmla="val 10000"/>
          </a:avLst>
        </a:prstGeom>
        <a:solidFill>
          <a:srgbClr val="2F86B1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D7E4B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zh-CN" altLang="en-US" dirty="0">
              <a:solidFill>
                <a:srgbClr val="D7E4BE"/>
              </a:solidFill>
              <a:latin typeface="微软雅黑"/>
              <a:ea typeface="微软雅黑"/>
              <a:cs typeface="+mn-cs"/>
            </a:rPr>
            <a:t>输出结果</a:t>
          </a:r>
        </a:p>
      </dgm:t>
    </dgm:pt>
    <dgm:pt modelId="{A2DAC78B-DA94-4967-B315-1577BF8F4432}" type="parTrans" cxnId="{AE420A20-43A4-42FE-AC43-0E56DA587810}">
      <dgm:prSet/>
      <dgm:spPr/>
      <dgm:t>
        <a:bodyPr/>
        <a:lstStyle/>
        <a:p>
          <a:endParaRPr lang="zh-CN" altLang="en-US"/>
        </a:p>
      </dgm:t>
    </dgm:pt>
    <dgm:pt modelId="{1C0A9441-847A-4C98-9A32-2B72CDA8A50D}" type="sibTrans" cxnId="{AE420A20-43A4-42FE-AC43-0E56DA587810}">
      <dgm:prSet/>
      <dgm:spPr/>
      <dgm:t>
        <a:bodyPr/>
        <a:lstStyle/>
        <a:p>
          <a:endParaRPr lang="zh-CN" altLang="en-US"/>
        </a:p>
      </dgm:t>
    </dgm:pt>
    <dgm:pt modelId="{6CB13374-BB7D-40D0-BD62-0ABE6F107894}" type="pres">
      <dgm:prSet presAssocID="{EC56D58E-659F-4D4A-B11C-2FFEF195613A}" presName="linearFlow" presStyleCnt="0">
        <dgm:presLayoutVars>
          <dgm:resizeHandles val="exact"/>
        </dgm:presLayoutVars>
      </dgm:prSet>
      <dgm:spPr/>
    </dgm:pt>
    <dgm:pt modelId="{92E68EDA-791A-42C3-A3DC-987B3FF1DFD4}" type="pres">
      <dgm:prSet presAssocID="{E545FDC4-AFDF-4081-A854-9DC8B139A57C}" presName="node" presStyleLbl="node1" presStyleIdx="0" presStyleCnt="5">
        <dgm:presLayoutVars>
          <dgm:bulletEnabled val="1"/>
        </dgm:presLayoutVars>
      </dgm:prSet>
      <dgm:spPr/>
    </dgm:pt>
    <dgm:pt modelId="{15C6531A-F3E2-4DF8-98AE-7ED3BC61692D}" type="pres">
      <dgm:prSet presAssocID="{2BA8575C-DC91-464F-A55C-9E141CEDEA1C}" presName="sibTrans" presStyleLbl="sibTrans2D1" presStyleIdx="0" presStyleCnt="4"/>
      <dgm:spPr/>
    </dgm:pt>
    <dgm:pt modelId="{13A62986-7C2F-4BFA-B2E0-6F85FA8961CF}" type="pres">
      <dgm:prSet presAssocID="{2BA8575C-DC91-464F-A55C-9E141CEDEA1C}" presName="connectorText" presStyleLbl="sibTrans2D1" presStyleIdx="0" presStyleCnt="4"/>
      <dgm:spPr/>
    </dgm:pt>
    <dgm:pt modelId="{0950CC02-D511-4340-A3BA-43B8A3C8BFCE}" type="pres">
      <dgm:prSet presAssocID="{9E8213E5-2B83-48B7-B170-0461F8D4B12B}" presName="node" presStyleLbl="node1" presStyleIdx="1" presStyleCnt="5">
        <dgm:presLayoutVars>
          <dgm:bulletEnabled val="1"/>
        </dgm:presLayoutVars>
      </dgm:prSet>
      <dgm:spPr/>
    </dgm:pt>
    <dgm:pt modelId="{A61C1BEB-34FE-449B-84D8-C50F0A1974BC}" type="pres">
      <dgm:prSet presAssocID="{51FF8FEA-4E79-42DD-A800-E09F8F2EDFB1}" presName="sibTrans" presStyleLbl="sibTrans2D1" presStyleIdx="1" presStyleCnt="4"/>
      <dgm:spPr/>
    </dgm:pt>
    <dgm:pt modelId="{470FDA27-DD20-478D-86A8-64ADF658FC9D}" type="pres">
      <dgm:prSet presAssocID="{51FF8FEA-4E79-42DD-A800-E09F8F2EDFB1}" presName="connectorText" presStyleLbl="sibTrans2D1" presStyleIdx="1" presStyleCnt="4"/>
      <dgm:spPr/>
    </dgm:pt>
    <dgm:pt modelId="{C9A5F436-F751-492D-82A3-8F66A2D66D0F}" type="pres">
      <dgm:prSet presAssocID="{3A4031A1-EB4A-433F-8D8D-076210FFA2A2}" presName="node" presStyleLbl="node1" presStyleIdx="2" presStyleCnt="5">
        <dgm:presLayoutVars>
          <dgm:bulletEnabled val="1"/>
        </dgm:presLayoutVars>
      </dgm:prSet>
      <dgm:spPr/>
    </dgm:pt>
    <dgm:pt modelId="{2A8FCE8B-530D-4D4E-9484-BDAAE428376A}" type="pres">
      <dgm:prSet presAssocID="{FBE7DD8F-7E5F-4346-A719-58E242813D08}" presName="sibTrans" presStyleLbl="sibTrans2D1" presStyleIdx="2" presStyleCnt="4"/>
      <dgm:spPr/>
    </dgm:pt>
    <dgm:pt modelId="{F26B330B-74A4-4AB4-8B7A-63DE08822BC7}" type="pres">
      <dgm:prSet presAssocID="{FBE7DD8F-7E5F-4346-A719-58E242813D08}" presName="connectorText" presStyleLbl="sibTrans2D1" presStyleIdx="2" presStyleCnt="4"/>
      <dgm:spPr/>
    </dgm:pt>
    <dgm:pt modelId="{F570ECFD-818D-4CA2-830D-4783AEFCE93C}" type="pres">
      <dgm:prSet presAssocID="{E7952A27-5C48-4AD9-BB83-F520A62F574A}" presName="node" presStyleLbl="node1" presStyleIdx="3" presStyleCnt="5">
        <dgm:presLayoutVars>
          <dgm:bulletEnabled val="1"/>
        </dgm:presLayoutVars>
      </dgm:prSet>
      <dgm:spPr/>
    </dgm:pt>
    <dgm:pt modelId="{EA3EEAF2-35DC-4B57-96C1-FAABDFE952C5}" type="pres">
      <dgm:prSet presAssocID="{F7D0EB05-6652-420A-95C0-3A6F43377D0F}" presName="sibTrans" presStyleLbl="sibTrans2D1" presStyleIdx="3" presStyleCnt="4"/>
      <dgm:spPr/>
    </dgm:pt>
    <dgm:pt modelId="{3979B0CE-3E7D-42A5-8FD5-A8CF968BA5F7}" type="pres">
      <dgm:prSet presAssocID="{F7D0EB05-6652-420A-95C0-3A6F43377D0F}" presName="connectorText" presStyleLbl="sibTrans2D1" presStyleIdx="3" presStyleCnt="4"/>
      <dgm:spPr/>
    </dgm:pt>
    <dgm:pt modelId="{4DB90A04-4392-4F1A-83A8-C03B9754B47E}" type="pres">
      <dgm:prSet presAssocID="{3CDE4CE5-19A3-4C14-B4BE-AE876D4C4F61}" presName="node" presStyleLbl="node1" presStyleIdx="4" presStyleCnt="5" custLinFactNeighborX="0" custLinFactNeighborY="4377">
        <dgm:presLayoutVars>
          <dgm:bulletEnabled val="1"/>
        </dgm:presLayoutVars>
      </dgm:prSet>
      <dgm:spPr/>
    </dgm:pt>
  </dgm:ptLst>
  <dgm:cxnLst>
    <dgm:cxn modelId="{B0E2D80C-328E-4132-B73B-7628F820EE22}" type="presOf" srcId="{3CDE4CE5-19A3-4C14-B4BE-AE876D4C4F61}" destId="{4DB90A04-4392-4F1A-83A8-C03B9754B47E}" srcOrd="0" destOrd="0" presId="urn:microsoft.com/office/officeart/2005/8/layout/process2"/>
    <dgm:cxn modelId="{4BB0E918-BEBB-4859-B722-BFEAF8541293}" srcId="{EC56D58E-659F-4D4A-B11C-2FFEF195613A}" destId="{3A4031A1-EB4A-433F-8D8D-076210FFA2A2}" srcOrd="2" destOrd="0" parTransId="{F2C02EEB-618D-4DBC-B0C1-1CC5D623E213}" sibTransId="{FBE7DD8F-7E5F-4346-A719-58E242813D08}"/>
    <dgm:cxn modelId="{AE420A20-43A4-42FE-AC43-0E56DA587810}" srcId="{EC56D58E-659F-4D4A-B11C-2FFEF195613A}" destId="{3CDE4CE5-19A3-4C14-B4BE-AE876D4C4F61}" srcOrd="4" destOrd="0" parTransId="{A2DAC78B-DA94-4967-B315-1577BF8F4432}" sibTransId="{1C0A9441-847A-4C98-9A32-2B72CDA8A50D}"/>
    <dgm:cxn modelId="{9F614626-BD10-411A-9B50-EDC070C35782}" type="presOf" srcId="{FBE7DD8F-7E5F-4346-A719-58E242813D08}" destId="{F26B330B-74A4-4AB4-8B7A-63DE08822BC7}" srcOrd="1" destOrd="0" presId="urn:microsoft.com/office/officeart/2005/8/layout/process2"/>
    <dgm:cxn modelId="{4FAA393E-3A17-4F36-9B4B-7420CBFD68B4}" srcId="{EC56D58E-659F-4D4A-B11C-2FFEF195613A}" destId="{E545FDC4-AFDF-4081-A854-9DC8B139A57C}" srcOrd="0" destOrd="0" parTransId="{9258C86F-9C57-41BE-935D-C9FCAA378FB2}" sibTransId="{2BA8575C-DC91-464F-A55C-9E141CEDEA1C}"/>
    <dgm:cxn modelId="{1FE55E40-E527-4E41-AAD7-33E403A90D15}" srcId="{EC56D58E-659F-4D4A-B11C-2FFEF195613A}" destId="{9E8213E5-2B83-48B7-B170-0461F8D4B12B}" srcOrd="1" destOrd="0" parTransId="{372CEA4D-EDF5-48A8-B0F3-37158179298E}" sibTransId="{51FF8FEA-4E79-42DD-A800-E09F8F2EDFB1}"/>
    <dgm:cxn modelId="{F5F17361-E38B-4F63-ACBA-710245259A1E}" type="presOf" srcId="{2BA8575C-DC91-464F-A55C-9E141CEDEA1C}" destId="{13A62986-7C2F-4BFA-B2E0-6F85FA8961CF}" srcOrd="1" destOrd="0" presId="urn:microsoft.com/office/officeart/2005/8/layout/process2"/>
    <dgm:cxn modelId="{5345B963-5E60-4DC2-8786-58F63A84975F}" type="presOf" srcId="{51FF8FEA-4E79-42DD-A800-E09F8F2EDFB1}" destId="{A61C1BEB-34FE-449B-84D8-C50F0A1974BC}" srcOrd="0" destOrd="0" presId="urn:microsoft.com/office/officeart/2005/8/layout/process2"/>
    <dgm:cxn modelId="{70405D53-F6C6-4110-98EF-854AD1393F3D}" type="presOf" srcId="{F7D0EB05-6652-420A-95C0-3A6F43377D0F}" destId="{3979B0CE-3E7D-42A5-8FD5-A8CF968BA5F7}" srcOrd="1" destOrd="0" presId="urn:microsoft.com/office/officeart/2005/8/layout/process2"/>
    <dgm:cxn modelId="{FCABB255-712E-4781-9A69-35CD66410A98}" type="presOf" srcId="{E7952A27-5C48-4AD9-BB83-F520A62F574A}" destId="{F570ECFD-818D-4CA2-830D-4783AEFCE93C}" srcOrd="0" destOrd="0" presId="urn:microsoft.com/office/officeart/2005/8/layout/process2"/>
    <dgm:cxn modelId="{F1D1C389-587A-43E9-AF5E-31343D37B14C}" type="presOf" srcId="{51FF8FEA-4E79-42DD-A800-E09F8F2EDFB1}" destId="{470FDA27-DD20-478D-86A8-64ADF658FC9D}" srcOrd="1" destOrd="0" presId="urn:microsoft.com/office/officeart/2005/8/layout/process2"/>
    <dgm:cxn modelId="{2B5F98A9-4B8C-4C7D-9326-0F34A5D84B8D}" type="presOf" srcId="{FBE7DD8F-7E5F-4346-A719-58E242813D08}" destId="{2A8FCE8B-530D-4D4E-9484-BDAAE428376A}" srcOrd="0" destOrd="0" presId="urn:microsoft.com/office/officeart/2005/8/layout/process2"/>
    <dgm:cxn modelId="{5572C6AA-D2C1-42D2-8B6D-9E033B2040D9}" srcId="{EC56D58E-659F-4D4A-B11C-2FFEF195613A}" destId="{E7952A27-5C48-4AD9-BB83-F520A62F574A}" srcOrd="3" destOrd="0" parTransId="{7EB61292-3614-4C6D-895C-0B65276EAD5E}" sibTransId="{F7D0EB05-6652-420A-95C0-3A6F43377D0F}"/>
    <dgm:cxn modelId="{3FCF31AD-C8A7-4239-9859-9FA7BEED3B93}" type="presOf" srcId="{3A4031A1-EB4A-433F-8D8D-076210FFA2A2}" destId="{C9A5F436-F751-492D-82A3-8F66A2D66D0F}" srcOrd="0" destOrd="0" presId="urn:microsoft.com/office/officeart/2005/8/layout/process2"/>
    <dgm:cxn modelId="{2CC953B4-B2FD-4E92-92B9-3CDD5A4415CA}" type="presOf" srcId="{2BA8575C-DC91-464F-A55C-9E141CEDEA1C}" destId="{15C6531A-F3E2-4DF8-98AE-7ED3BC61692D}" srcOrd="0" destOrd="0" presId="urn:microsoft.com/office/officeart/2005/8/layout/process2"/>
    <dgm:cxn modelId="{F4C810C6-B0C9-4D46-AD58-F4567B389550}" type="presOf" srcId="{9E8213E5-2B83-48B7-B170-0461F8D4B12B}" destId="{0950CC02-D511-4340-A3BA-43B8A3C8BFCE}" srcOrd="0" destOrd="0" presId="urn:microsoft.com/office/officeart/2005/8/layout/process2"/>
    <dgm:cxn modelId="{7497F7CB-AD77-4B41-9D04-DD0E342DC194}" type="presOf" srcId="{EC56D58E-659F-4D4A-B11C-2FFEF195613A}" destId="{6CB13374-BB7D-40D0-BD62-0ABE6F107894}" srcOrd="0" destOrd="0" presId="urn:microsoft.com/office/officeart/2005/8/layout/process2"/>
    <dgm:cxn modelId="{085E5AD3-1CB8-4BB2-92E9-B7F0D586387E}" type="presOf" srcId="{F7D0EB05-6652-420A-95C0-3A6F43377D0F}" destId="{EA3EEAF2-35DC-4B57-96C1-FAABDFE952C5}" srcOrd="0" destOrd="0" presId="urn:microsoft.com/office/officeart/2005/8/layout/process2"/>
    <dgm:cxn modelId="{B8B3F9F2-D3DD-4AAA-B4E3-B2E081BC26F0}" type="presOf" srcId="{E545FDC4-AFDF-4081-A854-9DC8B139A57C}" destId="{92E68EDA-791A-42C3-A3DC-987B3FF1DFD4}" srcOrd="0" destOrd="0" presId="urn:microsoft.com/office/officeart/2005/8/layout/process2"/>
    <dgm:cxn modelId="{90AFF24C-B354-46A0-98B3-ED88876D0E45}" type="presParOf" srcId="{6CB13374-BB7D-40D0-BD62-0ABE6F107894}" destId="{92E68EDA-791A-42C3-A3DC-987B3FF1DFD4}" srcOrd="0" destOrd="0" presId="urn:microsoft.com/office/officeart/2005/8/layout/process2"/>
    <dgm:cxn modelId="{74016004-641D-4843-8BA4-6C193C283AC9}" type="presParOf" srcId="{6CB13374-BB7D-40D0-BD62-0ABE6F107894}" destId="{15C6531A-F3E2-4DF8-98AE-7ED3BC61692D}" srcOrd="1" destOrd="0" presId="urn:microsoft.com/office/officeart/2005/8/layout/process2"/>
    <dgm:cxn modelId="{D46BF32B-1356-40AF-9D12-73371A56B21E}" type="presParOf" srcId="{15C6531A-F3E2-4DF8-98AE-7ED3BC61692D}" destId="{13A62986-7C2F-4BFA-B2E0-6F85FA8961CF}" srcOrd="0" destOrd="0" presId="urn:microsoft.com/office/officeart/2005/8/layout/process2"/>
    <dgm:cxn modelId="{C72E02D3-CD66-456A-8989-9F88290C96DD}" type="presParOf" srcId="{6CB13374-BB7D-40D0-BD62-0ABE6F107894}" destId="{0950CC02-D511-4340-A3BA-43B8A3C8BFCE}" srcOrd="2" destOrd="0" presId="urn:microsoft.com/office/officeart/2005/8/layout/process2"/>
    <dgm:cxn modelId="{97F82EC4-BEE4-4CCE-A4E9-5D56953E5B02}" type="presParOf" srcId="{6CB13374-BB7D-40D0-BD62-0ABE6F107894}" destId="{A61C1BEB-34FE-449B-84D8-C50F0A1974BC}" srcOrd="3" destOrd="0" presId="urn:microsoft.com/office/officeart/2005/8/layout/process2"/>
    <dgm:cxn modelId="{88483D7D-9D75-4B8F-8F31-864079AFDFBB}" type="presParOf" srcId="{A61C1BEB-34FE-449B-84D8-C50F0A1974BC}" destId="{470FDA27-DD20-478D-86A8-64ADF658FC9D}" srcOrd="0" destOrd="0" presId="urn:microsoft.com/office/officeart/2005/8/layout/process2"/>
    <dgm:cxn modelId="{505CE88B-813A-407B-83D6-BFF8634E6D93}" type="presParOf" srcId="{6CB13374-BB7D-40D0-BD62-0ABE6F107894}" destId="{C9A5F436-F751-492D-82A3-8F66A2D66D0F}" srcOrd="4" destOrd="0" presId="urn:microsoft.com/office/officeart/2005/8/layout/process2"/>
    <dgm:cxn modelId="{0D848873-87F1-4C50-8328-B6AF861FA646}" type="presParOf" srcId="{6CB13374-BB7D-40D0-BD62-0ABE6F107894}" destId="{2A8FCE8B-530D-4D4E-9484-BDAAE428376A}" srcOrd="5" destOrd="0" presId="urn:microsoft.com/office/officeart/2005/8/layout/process2"/>
    <dgm:cxn modelId="{27DBC53A-9386-4942-BF6E-F60B5997C335}" type="presParOf" srcId="{2A8FCE8B-530D-4D4E-9484-BDAAE428376A}" destId="{F26B330B-74A4-4AB4-8B7A-63DE08822BC7}" srcOrd="0" destOrd="0" presId="urn:microsoft.com/office/officeart/2005/8/layout/process2"/>
    <dgm:cxn modelId="{408A799D-7E39-4BC7-A24E-71BFC53210C7}" type="presParOf" srcId="{6CB13374-BB7D-40D0-BD62-0ABE6F107894}" destId="{F570ECFD-818D-4CA2-830D-4783AEFCE93C}" srcOrd="6" destOrd="0" presId="urn:microsoft.com/office/officeart/2005/8/layout/process2"/>
    <dgm:cxn modelId="{56D0AB1B-B000-42D7-B26E-1148DD9C4E52}" type="presParOf" srcId="{6CB13374-BB7D-40D0-BD62-0ABE6F107894}" destId="{EA3EEAF2-35DC-4B57-96C1-FAABDFE952C5}" srcOrd="7" destOrd="0" presId="urn:microsoft.com/office/officeart/2005/8/layout/process2"/>
    <dgm:cxn modelId="{103634FB-A20D-4666-88FD-44F006B76EF9}" type="presParOf" srcId="{EA3EEAF2-35DC-4B57-96C1-FAABDFE952C5}" destId="{3979B0CE-3E7D-42A5-8FD5-A8CF968BA5F7}" srcOrd="0" destOrd="0" presId="urn:microsoft.com/office/officeart/2005/8/layout/process2"/>
    <dgm:cxn modelId="{D3729ABD-F3F4-498E-9C16-3851B55D45E2}" type="presParOf" srcId="{6CB13374-BB7D-40D0-BD62-0ABE6F107894}" destId="{4DB90A04-4392-4F1A-83A8-C03B9754B47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73DFD7-13A4-4741-A154-8172F09769A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BB5EE881-6379-4185-B12D-F630A22D68A0}">
      <dgm:prSet phldrT="[文本]"/>
      <dgm:spPr>
        <a:xfrm>
          <a:off x="970970" y="1575"/>
          <a:ext cx="1563259" cy="585936"/>
        </a:xfrm>
        <a:prstGeom prst="roundRect">
          <a:avLst>
            <a:gd name="adj" fmla="val 10000"/>
          </a:avLst>
        </a:prstGeom>
        <a:solidFill>
          <a:srgbClr val="2F86B1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D7E4B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zh-CN" altLang="en-US" dirty="0">
              <a:solidFill>
                <a:srgbClr val="D7E4BE"/>
              </a:solidFill>
              <a:latin typeface="微软雅黑"/>
              <a:ea typeface="微软雅黑"/>
              <a:cs typeface="+mn-cs"/>
            </a:rPr>
            <a:t>绝对差值贡献度过滤</a:t>
          </a:r>
        </a:p>
      </dgm:t>
    </dgm:pt>
    <dgm:pt modelId="{CD74DF04-4FCB-4599-A81F-D2B6E38936B2}" type="parTrans" cxnId="{AD829240-94EB-4353-AD1E-26A747B16A42}">
      <dgm:prSet/>
      <dgm:spPr/>
      <dgm:t>
        <a:bodyPr/>
        <a:lstStyle/>
        <a:p>
          <a:endParaRPr lang="zh-CN" altLang="en-US"/>
        </a:p>
      </dgm:t>
    </dgm:pt>
    <dgm:pt modelId="{AE5ADF5B-7112-49B4-9753-A3135E1F4F24}" type="sibTrans" cxnId="{AD829240-94EB-4353-AD1E-26A747B16A42}">
      <dgm:prSet/>
      <dgm:spPr>
        <a:xfrm rot="5400000">
          <a:off x="1642737" y="602159"/>
          <a:ext cx="219726" cy="263671"/>
        </a:xfrm>
        <a:prstGeom prst="rightArrow">
          <a:avLst>
            <a:gd name="adj1" fmla="val 60000"/>
            <a:gd name="adj2" fmla="val 50000"/>
          </a:avLst>
        </a:prstGeom>
        <a:solidFill>
          <a:srgbClr val="2F86B1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zh-CN" altLang="en-US">
            <a:solidFill>
              <a:srgbClr val="D7E4BE"/>
            </a:solidFill>
            <a:latin typeface="微软雅黑"/>
            <a:ea typeface="微软雅黑"/>
            <a:cs typeface="+mn-cs"/>
          </a:endParaRPr>
        </a:p>
      </dgm:t>
    </dgm:pt>
    <dgm:pt modelId="{EFB18FA6-4163-47D2-B1EA-5E9026691AE7}">
      <dgm:prSet phldrT="[文本]"/>
      <dgm:spPr>
        <a:xfrm>
          <a:off x="970970" y="880479"/>
          <a:ext cx="1563259" cy="585936"/>
        </a:xfrm>
        <a:prstGeom prst="roundRect">
          <a:avLst>
            <a:gd name="adj" fmla="val 10000"/>
          </a:avLst>
        </a:prstGeom>
        <a:solidFill>
          <a:srgbClr val="2F86B1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D7E4B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zh-CN" altLang="en-US" dirty="0">
              <a:solidFill>
                <a:srgbClr val="D7E4BE"/>
              </a:solidFill>
              <a:latin typeface="微软雅黑"/>
              <a:ea typeface="微软雅黑"/>
              <a:cs typeface="+mn-cs"/>
            </a:rPr>
            <a:t>组内计算</a:t>
          </a:r>
          <a:r>
            <a:rPr lang="en-US" altLang="zh-CN" dirty="0">
              <a:solidFill>
                <a:srgbClr val="D7E4BE"/>
              </a:solidFill>
              <a:latin typeface="微软雅黑"/>
              <a:ea typeface="微软雅黑"/>
              <a:cs typeface="+mn-cs"/>
            </a:rPr>
            <a:t>FC</a:t>
          </a:r>
          <a:r>
            <a:rPr lang="zh-CN" altLang="en-US" dirty="0">
              <a:solidFill>
                <a:srgbClr val="D7E4BE"/>
              </a:solidFill>
              <a:latin typeface="微软雅黑"/>
              <a:ea typeface="微软雅黑"/>
              <a:cs typeface="+mn-cs"/>
            </a:rPr>
            <a:t>值</a:t>
          </a:r>
        </a:p>
      </dgm:t>
    </dgm:pt>
    <dgm:pt modelId="{0F95A1C5-29E6-47B4-A20C-C8885E738EA2}" type="parTrans" cxnId="{7C083738-0614-4CEC-8B0A-5967801F7101}">
      <dgm:prSet/>
      <dgm:spPr/>
      <dgm:t>
        <a:bodyPr/>
        <a:lstStyle/>
        <a:p>
          <a:endParaRPr lang="zh-CN" altLang="en-US"/>
        </a:p>
      </dgm:t>
    </dgm:pt>
    <dgm:pt modelId="{A1226914-66FF-4847-8726-6E8414A0C484}" type="sibTrans" cxnId="{7C083738-0614-4CEC-8B0A-5967801F7101}">
      <dgm:prSet/>
      <dgm:spPr>
        <a:xfrm rot="5400000">
          <a:off x="1642737" y="1481064"/>
          <a:ext cx="219726" cy="263671"/>
        </a:xfrm>
        <a:prstGeom prst="rightArrow">
          <a:avLst>
            <a:gd name="adj1" fmla="val 60000"/>
            <a:gd name="adj2" fmla="val 50000"/>
          </a:avLst>
        </a:prstGeom>
        <a:solidFill>
          <a:srgbClr val="2F86B1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zh-CN" altLang="en-US">
            <a:solidFill>
              <a:srgbClr val="D7E4BE"/>
            </a:solidFill>
            <a:latin typeface="微软雅黑"/>
            <a:ea typeface="微软雅黑"/>
            <a:cs typeface="+mn-cs"/>
          </a:endParaRPr>
        </a:p>
      </dgm:t>
    </dgm:pt>
    <dgm:pt modelId="{A2810D3F-DF16-4F66-8FD2-7B55C4E25873}">
      <dgm:prSet phldrT="[文本]"/>
      <dgm:spPr>
        <a:xfrm>
          <a:off x="970970" y="1759384"/>
          <a:ext cx="1563259" cy="58593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rgbClr val="D7E4B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zh-CN" altLang="en-US" dirty="0">
              <a:solidFill>
                <a:srgbClr val="D7E4BE"/>
              </a:solidFill>
              <a:latin typeface="微软雅黑"/>
              <a:ea typeface="微软雅黑"/>
              <a:cs typeface="+mn-cs"/>
            </a:rPr>
            <a:t>组内根因判定</a:t>
          </a:r>
        </a:p>
      </dgm:t>
    </dgm:pt>
    <dgm:pt modelId="{BADFD0F8-80AE-4191-80E3-C094E997B8DB}" type="parTrans" cxnId="{B1305D08-E939-4D46-8844-5581D250DC88}">
      <dgm:prSet/>
      <dgm:spPr/>
      <dgm:t>
        <a:bodyPr/>
        <a:lstStyle/>
        <a:p>
          <a:endParaRPr lang="zh-CN" altLang="en-US"/>
        </a:p>
      </dgm:t>
    </dgm:pt>
    <dgm:pt modelId="{FFD694C5-511E-4696-9CBA-AFC2827E79C9}" type="sibTrans" cxnId="{B1305D08-E939-4D46-8844-5581D250DC88}">
      <dgm:prSet/>
      <dgm:spPr>
        <a:xfrm rot="5400000">
          <a:off x="1642737" y="2359968"/>
          <a:ext cx="219726" cy="263671"/>
        </a:xfrm>
        <a:prstGeom prst="rightArrow">
          <a:avLst>
            <a:gd name="adj1" fmla="val 60000"/>
            <a:gd name="adj2" fmla="val 50000"/>
          </a:avLst>
        </a:prstGeom>
        <a:solidFill>
          <a:srgbClr val="2F86B1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zh-CN" altLang="en-US">
            <a:solidFill>
              <a:srgbClr val="D7E4BE"/>
            </a:solidFill>
            <a:latin typeface="微软雅黑"/>
            <a:ea typeface="微软雅黑"/>
            <a:cs typeface="+mn-cs"/>
          </a:endParaRPr>
        </a:p>
      </dgm:t>
    </dgm:pt>
    <dgm:pt modelId="{4CC82E50-E86F-4CB3-BDAF-43F9AFFBEB9C}">
      <dgm:prSet phldrT="[文本]"/>
      <dgm:spPr>
        <a:xfrm>
          <a:off x="970970" y="2638288"/>
          <a:ext cx="1563259" cy="58593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rgbClr val="D7E4B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zh-CN" altLang="en-US" dirty="0">
              <a:solidFill>
                <a:srgbClr val="D7E4BE"/>
              </a:solidFill>
              <a:latin typeface="微软雅黑"/>
              <a:ea typeface="微软雅黑"/>
              <a:cs typeface="+mn-cs"/>
            </a:rPr>
            <a:t>组间根因判定</a:t>
          </a:r>
        </a:p>
      </dgm:t>
    </dgm:pt>
    <dgm:pt modelId="{83EB7A1C-749C-4D43-B2D2-2D66A57BC518}" type="parTrans" cxnId="{89FE00D9-73E0-467E-9421-D9DAC7720DEE}">
      <dgm:prSet/>
      <dgm:spPr/>
      <dgm:t>
        <a:bodyPr/>
        <a:lstStyle/>
        <a:p>
          <a:endParaRPr lang="zh-CN" altLang="en-US"/>
        </a:p>
      </dgm:t>
    </dgm:pt>
    <dgm:pt modelId="{06D91505-DFB8-4E84-989F-0945D8AC03FE}" type="sibTrans" cxnId="{89FE00D9-73E0-467E-9421-D9DAC7720DEE}">
      <dgm:prSet/>
      <dgm:spPr/>
      <dgm:t>
        <a:bodyPr/>
        <a:lstStyle/>
        <a:p>
          <a:endParaRPr lang="zh-CN" altLang="en-US"/>
        </a:p>
      </dgm:t>
    </dgm:pt>
    <dgm:pt modelId="{860534B0-DB29-4C59-9160-C2AC3E521F18}">
      <dgm:prSet phldrT="[文本]"/>
      <dgm:spPr>
        <a:xfrm>
          <a:off x="970970" y="880479"/>
          <a:ext cx="1563259" cy="585936"/>
        </a:xfrm>
        <a:solidFill>
          <a:schemeClr val="accent6">
            <a:lumMod val="75000"/>
          </a:schemeClr>
        </a:solidFill>
        <a:ln w="12700" cap="flat" cmpd="sng" algn="ctr">
          <a:solidFill>
            <a:srgbClr val="D7E4B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zh-CN" altLang="en-US" dirty="0">
              <a:solidFill>
                <a:srgbClr val="D7E4BE"/>
              </a:solidFill>
              <a:latin typeface="微软雅黑"/>
              <a:ea typeface="微软雅黑"/>
              <a:cs typeface="+mn-cs"/>
            </a:rPr>
            <a:t>维度分组</a:t>
          </a:r>
        </a:p>
      </dgm:t>
    </dgm:pt>
    <dgm:pt modelId="{7A3634A6-5EF6-472D-80D9-27347D500594}" type="parTrans" cxnId="{5234197E-C697-4F41-B85B-6D2DD4D6DF97}">
      <dgm:prSet/>
      <dgm:spPr/>
      <dgm:t>
        <a:bodyPr/>
        <a:lstStyle/>
        <a:p>
          <a:endParaRPr lang="zh-CN" altLang="en-US"/>
        </a:p>
      </dgm:t>
    </dgm:pt>
    <dgm:pt modelId="{86F980CB-7878-4057-A706-C0FAD9A6A913}" type="sibTrans" cxnId="{5234197E-C697-4F41-B85B-6D2DD4D6DF97}">
      <dgm:prSet/>
      <dgm:spPr/>
      <dgm:t>
        <a:bodyPr/>
        <a:lstStyle/>
        <a:p>
          <a:endParaRPr lang="zh-CN" altLang="en-US"/>
        </a:p>
      </dgm:t>
    </dgm:pt>
    <dgm:pt modelId="{7131E9E4-753C-4CAA-9F96-B280AD7B1ABD}" type="pres">
      <dgm:prSet presAssocID="{7F73DFD7-13A4-4741-A154-8172F09769AB}" presName="linearFlow" presStyleCnt="0">
        <dgm:presLayoutVars>
          <dgm:resizeHandles val="exact"/>
        </dgm:presLayoutVars>
      </dgm:prSet>
      <dgm:spPr/>
    </dgm:pt>
    <dgm:pt modelId="{45709053-2DA2-4A5F-B69A-42B39ABAC386}" type="pres">
      <dgm:prSet presAssocID="{BB5EE881-6379-4185-B12D-F630A22D68A0}" presName="node" presStyleLbl="node1" presStyleIdx="0" presStyleCnt="5">
        <dgm:presLayoutVars>
          <dgm:bulletEnabled val="1"/>
        </dgm:presLayoutVars>
      </dgm:prSet>
      <dgm:spPr/>
    </dgm:pt>
    <dgm:pt modelId="{F4D59EB3-9966-401F-A7A2-495E4504CE7D}" type="pres">
      <dgm:prSet presAssocID="{AE5ADF5B-7112-49B4-9753-A3135E1F4F24}" presName="sibTrans" presStyleLbl="sibTrans2D1" presStyleIdx="0" presStyleCnt="4"/>
      <dgm:spPr/>
    </dgm:pt>
    <dgm:pt modelId="{324C421F-70D8-4301-9120-3DECBD1AB94D}" type="pres">
      <dgm:prSet presAssocID="{AE5ADF5B-7112-49B4-9753-A3135E1F4F24}" presName="connectorText" presStyleLbl="sibTrans2D1" presStyleIdx="0" presStyleCnt="4"/>
      <dgm:spPr/>
    </dgm:pt>
    <dgm:pt modelId="{A22CA499-0FAF-47C0-A199-B57524490035}" type="pres">
      <dgm:prSet presAssocID="{860534B0-DB29-4C59-9160-C2AC3E521F18}" presName="node" presStyleLbl="node1" presStyleIdx="1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</dgm:pt>
    <dgm:pt modelId="{22C42A9B-B77A-41E7-A5CF-75A6FB00D351}" type="pres">
      <dgm:prSet presAssocID="{86F980CB-7878-4057-A706-C0FAD9A6A913}" presName="sibTrans" presStyleLbl="sibTrans2D1" presStyleIdx="1" presStyleCnt="4"/>
      <dgm:spPr/>
    </dgm:pt>
    <dgm:pt modelId="{25B1A14C-2399-4D61-BCD3-6A2298B1E605}" type="pres">
      <dgm:prSet presAssocID="{86F980CB-7878-4057-A706-C0FAD9A6A913}" presName="connectorText" presStyleLbl="sibTrans2D1" presStyleIdx="1" presStyleCnt="4"/>
      <dgm:spPr/>
    </dgm:pt>
    <dgm:pt modelId="{C636469E-0451-418F-A7CE-D78B0A6C00F7}" type="pres">
      <dgm:prSet presAssocID="{EFB18FA6-4163-47D2-B1EA-5E9026691AE7}" presName="node" presStyleLbl="node1" presStyleIdx="2" presStyleCnt="5">
        <dgm:presLayoutVars>
          <dgm:bulletEnabled val="1"/>
        </dgm:presLayoutVars>
      </dgm:prSet>
      <dgm:spPr/>
    </dgm:pt>
    <dgm:pt modelId="{3ABD36EA-8A0B-433F-B314-5E2D9052FFA9}" type="pres">
      <dgm:prSet presAssocID="{A1226914-66FF-4847-8726-6E8414A0C484}" presName="sibTrans" presStyleLbl="sibTrans2D1" presStyleIdx="2" presStyleCnt="4"/>
      <dgm:spPr/>
    </dgm:pt>
    <dgm:pt modelId="{0DB281C2-7D43-4CCC-BF99-3756E4D38CD4}" type="pres">
      <dgm:prSet presAssocID="{A1226914-66FF-4847-8726-6E8414A0C484}" presName="connectorText" presStyleLbl="sibTrans2D1" presStyleIdx="2" presStyleCnt="4"/>
      <dgm:spPr/>
    </dgm:pt>
    <dgm:pt modelId="{8C87F65C-AF46-4057-A752-18977ABBD07A}" type="pres">
      <dgm:prSet presAssocID="{A2810D3F-DF16-4F66-8FD2-7B55C4E25873}" presName="node" presStyleLbl="node1" presStyleIdx="3" presStyleCnt="5">
        <dgm:presLayoutVars>
          <dgm:bulletEnabled val="1"/>
        </dgm:presLayoutVars>
      </dgm:prSet>
      <dgm:spPr/>
    </dgm:pt>
    <dgm:pt modelId="{88319C61-67E4-473D-873F-E29E2F1BAD27}" type="pres">
      <dgm:prSet presAssocID="{FFD694C5-511E-4696-9CBA-AFC2827E79C9}" presName="sibTrans" presStyleLbl="sibTrans2D1" presStyleIdx="3" presStyleCnt="4"/>
      <dgm:spPr/>
    </dgm:pt>
    <dgm:pt modelId="{B92AF459-C842-49EF-8612-16C7A18E2B1D}" type="pres">
      <dgm:prSet presAssocID="{FFD694C5-511E-4696-9CBA-AFC2827E79C9}" presName="connectorText" presStyleLbl="sibTrans2D1" presStyleIdx="3" presStyleCnt="4"/>
      <dgm:spPr/>
    </dgm:pt>
    <dgm:pt modelId="{BA2CD53A-373B-47DD-82A9-A6001034A50F}" type="pres">
      <dgm:prSet presAssocID="{4CC82E50-E86F-4CB3-BDAF-43F9AFFBEB9C}" presName="node" presStyleLbl="node1" presStyleIdx="4" presStyleCnt="5">
        <dgm:presLayoutVars>
          <dgm:bulletEnabled val="1"/>
        </dgm:presLayoutVars>
      </dgm:prSet>
      <dgm:spPr/>
    </dgm:pt>
  </dgm:ptLst>
  <dgm:cxnLst>
    <dgm:cxn modelId="{655BE101-F168-45D6-A515-7802F265F351}" type="presOf" srcId="{A2810D3F-DF16-4F66-8FD2-7B55C4E25873}" destId="{8C87F65C-AF46-4057-A752-18977ABBD07A}" srcOrd="0" destOrd="0" presId="urn:microsoft.com/office/officeart/2005/8/layout/process2"/>
    <dgm:cxn modelId="{B1305D08-E939-4D46-8844-5581D250DC88}" srcId="{7F73DFD7-13A4-4741-A154-8172F09769AB}" destId="{A2810D3F-DF16-4F66-8FD2-7B55C4E25873}" srcOrd="3" destOrd="0" parTransId="{BADFD0F8-80AE-4191-80E3-C094E997B8DB}" sibTransId="{FFD694C5-511E-4696-9CBA-AFC2827E79C9}"/>
    <dgm:cxn modelId="{57CC5E34-E345-4ECB-8C6D-9D399FC01F85}" type="presOf" srcId="{7F73DFD7-13A4-4741-A154-8172F09769AB}" destId="{7131E9E4-753C-4CAA-9F96-B280AD7B1ABD}" srcOrd="0" destOrd="0" presId="urn:microsoft.com/office/officeart/2005/8/layout/process2"/>
    <dgm:cxn modelId="{E41C9A36-764F-4B94-907E-5BCE932767C2}" type="presOf" srcId="{FFD694C5-511E-4696-9CBA-AFC2827E79C9}" destId="{88319C61-67E4-473D-873F-E29E2F1BAD27}" srcOrd="0" destOrd="0" presId="urn:microsoft.com/office/officeart/2005/8/layout/process2"/>
    <dgm:cxn modelId="{7C083738-0614-4CEC-8B0A-5967801F7101}" srcId="{7F73DFD7-13A4-4741-A154-8172F09769AB}" destId="{EFB18FA6-4163-47D2-B1EA-5E9026691AE7}" srcOrd="2" destOrd="0" parTransId="{0F95A1C5-29E6-47B4-A20C-C8885E738EA2}" sibTransId="{A1226914-66FF-4847-8726-6E8414A0C484}"/>
    <dgm:cxn modelId="{AD829240-94EB-4353-AD1E-26A747B16A42}" srcId="{7F73DFD7-13A4-4741-A154-8172F09769AB}" destId="{BB5EE881-6379-4185-B12D-F630A22D68A0}" srcOrd="0" destOrd="0" parTransId="{CD74DF04-4FCB-4599-A81F-D2B6E38936B2}" sibTransId="{AE5ADF5B-7112-49B4-9753-A3135E1F4F24}"/>
    <dgm:cxn modelId="{8DBEA451-C0BD-4BA4-89C5-41D788FA5766}" type="presOf" srcId="{86F980CB-7878-4057-A706-C0FAD9A6A913}" destId="{25B1A14C-2399-4D61-BCD3-6A2298B1E605}" srcOrd="1" destOrd="0" presId="urn:microsoft.com/office/officeart/2005/8/layout/process2"/>
    <dgm:cxn modelId="{4451C451-2E1E-49D2-B022-7D5715A45C08}" type="presOf" srcId="{FFD694C5-511E-4696-9CBA-AFC2827E79C9}" destId="{B92AF459-C842-49EF-8612-16C7A18E2B1D}" srcOrd="1" destOrd="0" presId="urn:microsoft.com/office/officeart/2005/8/layout/process2"/>
    <dgm:cxn modelId="{1A1CBA75-8847-4BB0-9E19-CE666E43F087}" type="presOf" srcId="{BB5EE881-6379-4185-B12D-F630A22D68A0}" destId="{45709053-2DA2-4A5F-B69A-42B39ABAC386}" srcOrd="0" destOrd="0" presId="urn:microsoft.com/office/officeart/2005/8/layout/process2"/>
    <dgm:cxn modelId="{4DFA1C57-8C27-4D60-93EF-28429DDCDF66}" type="presOf" srcId="{AE5ADF5B-7112-49B4-9753-A3135E1F4F24}" destId="{324C421F-70D8-4301-9120-3DECBD1AB94D}" srcOrd="1" destOrd="0" presId="urn:microsoft.com/office/officeart/2005/8/layout/process2"/>
    <dgm:cxn modelId="{D2EE8F5A-46E9-47E3-8A80-2A1AC45C253B}" type="presOf" srcId="{AE5ADF5B-7112-49B4-9753-A3135E1F4F24}" destId="{F4D59EB3-9966-401F-A7A2-495E4504CE7D}" srcOrd="0" destOrd="0" presId="urn:microsoft.com/office/officeart/2005/8/layout/process2"/>
    <dgm:cxn modelId="{CBC0497D-D864-4358-986F-A633E89B4C1C}" type="presOf" srcId="{4CC82E50-E86F-4CB3-BDAF-43F9AFFBEB9C}" destId="{BA2CD53A-373B-47DD-82A9-A6001034A50F}" srcOrd="0" destOrd="0" presId="urn:microsoft.com/office/officeart/2005/8/layout/process2"/>
    <dgm:cxn modelId="{5234197E-C697-4F41-B85B-6D2DD4D6DF97}" srcId="{7F73DFD7-13A4-4741-A154-8172F09769AB}" destId="{860534B0-DB29-4C59-9160-C2AC3E521F18}" srcOrd="1" destOrd="0" parTransId="{7A3634A6-5EF6-472D-80D9-27347D500594}" sibTransId="{86F980CB-7878-4057-A706-C0FAD9A6A913}"/>
    <dgm:cxn modelId="{A6B73282-93C0-49A8-B698-E40E9683E09B}" type="presOf" srcId="{A1226914-66FF-4847-8726-6E8414A0C484}" destId="{0DB281C2-7D43-4CCC-BF99-3756E4D38CD4}" srcOrd="1" destOrd="0" presId="urn:microsoft.com/office/officeart/2005/8/layout/process2"/>
    <dgm:cxn modelId="{B868858B-4072-44B5-B5E1-3E2C51B5BFC5}" type="presOf" srcId="{EFB18FA6-4163-47D2-B1EA-5E9026691AE7}" destId="{C636469E-0451-418F-A7CE-D78B0A6C00F7}" srcOrd="0" destOrd="0" presId="urn:microsoft.com/office/officeart/2005/8/layout/process2"/>
    <dgm:cxn modelId="{7FFA40D6-8E52-4D05-B6DB-6A501424F8FB}" type="presOf" srcId="{860534B0-DB29-4C59-9160-C2AC3E521F18}" destId="{A22CA499-0FAF-47C0-A199-B57524490035}" srcOrd="0" destOrd="0" presId="urn:microsoft.com/office/officeart/2005/8/layout/process2"/>
    <dgm:cxn modelId="{89FE00D9-73E0-467E-9421-D9DAC7720DEE}" srcId="{7F73DFD7-13A4-4741-A154-8172F09769AB}" destId="{4CC82E50-E86F-4CB3-BDAF-43F9AFFBEB9C}" srcOrd="4" destOrd="0" parTransId="{83EB7A1C-749C-4D43-B2D2-2D66A57BC518}" sibTransId="{06D91505-DFB8-4E84-989F-0945D8AC03FE}"/>
    <dgm:cxn modelId="{226670E3-2811-4188-BCF5-8614D031704F}" type="presOf" srcId="{A1226914-66FF-4847-8726-6E8414A0C484}" destId="{3ABD36EA-8A0B-433F-B314-5E2D9052FFA9}" srcOrd="0" destOrd="0" presId="urn:microsoft.com/office/officeart/2005/8/layout/process2"/>
    <dgm:cxn modelId="{5E7BE3EF-E98F-4195-BE12-BDFD779C5CAC}" type="presOf" srcId="{86F980CB-7878-4057-A706-C0FAD9A6A913}" destId="{22C42A9B-B77A-41E7-A5CF-75A6FB00D351}" srcOrd="0" destOrd="0" presId="urn:microsoft.com/office/officeart/2005/8/layout/process2"/>
    <dgm:cxn modelId="{5A06A3AE-5353-4852-804E-990D2170310E}" type="presParOf" srcId="{7131E9E4-753C-4CAA-9F96-B280AD7B1ABD}" destId="{45709053-2DA2-4A5F-B69A-42B39ABAC386}" srcOrd="0" destOrd="0" presId="urn:microsoft.com/office/officeart/2005/8/layout/process2"/>
    <dgm:cxn modelId="{532B4EB0-3153-4095-BA48-98DADBC689D7}" type="presParOf" srcId="{7131E9E4-753C-4CAA-9F96-B280AD7B1ABD}" destId="{F4D59EB3-9966-401F-A7A2-495E4504CE7D}" srcOrd="1" destOrd="0" presId="urn:microsoft.com/office/officeart/2005/8/layout/process2"/>
    <dgm:cxn modelId="{D64E3B6D-E4B3-468A-9584-38EBB5C5B1B6}" type="presParOf" srcId="{F4D59EB3-9966-401F-A7A2-495E4504CE7D}" destId="{324C421F-70D8-4301-9120-3DECBD1AB94D}" srcOrd="0" destOrd="0" presId="urn:microsoft.com/office/officeart/2005/8/layout/process2"/>
    <dgm:cxn modelId="{F5198C2B-1295-4AAE-8A3D-804023A6DB19}" type="presParOf" srcId="{7131E9E4-753C-4CAA-9F96-B280AD7B1ABD}" destId="{A22CA499-0FAF-47C0-A199-B57524490035}" srcOrd="2" destOrd="0" presId="urn:microsoft.com/office/officeart/2005/8/layout/process2"/>
    <dgm:cxn modelId="{B2AEB762-1C3C-44A8-AB75-E161BE3183DE}" type="presParOf" srcId="{7131E9E4-753C-4CAA-9F96-B280AD7B1ABD}" destId="{22C42A9B-B77A-41E7-A5CF-75A6FB00D351}" srcOrd="3" destOrd="0" presId="urn:microsoft.com/office/officeart/2005/8/layout/process2"/>
    <dgm:cxn modelId="{EEE4D520-7148-4232-A6B2-1C605127AF5C}" type="presParOf" srcId="{22C42A9B-B77A-41E7-A5CF-75A6FB00D351}" destId="{25B1A14C-2399-4D61-BCD3-6A2298B1E605}" srcOrd="0" destOrd="0" presId="urn:microsoft.com/office/officeart/2005/8/layout/process2"/>
    <dgm:cxn modelId="{AD3DFCC8-6A49-4FE5-97E7-CD6EC974642C}" type="presParOf" srcId="{7131E9E4-753C-4CAA-9F96-B280AD7B1ABD}" destId="{C636469E-0451-418F-A7CE-D78B0A6C00F7}" srcOrd="4" destOrd="0" presId="urn:microsoft.com/office/officeart/2005/8/layout/process2"/>
    <dgm:cxn modelId="{4B616856-B7E2-43B6-9877-D96621B392DA}" type="presParOf" srcId="{7131E9E4-753C-4CAA-9F96-B280AD7B1ABD}" destId="{3ABD36EA-8A0B-433F-B314-5E2D9052FFA9}" srcOrd="5" destOrd="0" presId="urn:microsoft.com/office/officeart/2005/8/layout/process2"/>
    <dgm:cxn modelId="{8298DD8F-5628-4E45-9B09-D9593573AF9C}" type="presParOf" srcId="{3ABD36EA-8A0B-433F-B314-5E2D9052FFA9}" destId="{0DB281C2-7D43-4CCC-BF99-3756E4D38CD4}" srcOrd="0" destOrd="0" presId="urn:microsoft.com/office/officeart/2005/8/layout/process2"/>
    <dgm:cxn modelId="{9D06666C-50A0-4893-81F6-C5593CE7F042}" type="presParOf" srcId="{7131E9E4-753C-4CAA-9F96-B280AD7B1ABD}" destId="{8C87F65C-AF46-4057-A752-18977ABBD07A}" srcOrd="6" destOrd="0" presId="urn:microsoft.com/office/officeart/2005/8/layout/process2"/>
    <dgm:cxn modelId="{52B6A2BE-E29F-43CF-91CA-3A008903309C}" type="presParOf" srcId="{7131E9E4-753C-4CAA-9F96-B280AD7B1ABD}" destId="{88319C61-67E4-473D-873F-E29E2F1BAD27}" srcOrd="7" destOrd="0" presId="urn:microsoft.com/office/officeart/2005/8/layout/process2"/>
    <dgm:cxn modelId="{5B4C84E2-4E87-4D4E-B9D8-109A5693AA1B}" type="presParOf" srcId="{88319C61-67E4-473D-873F-E29E2F1BAD27}" destId="{B92AF459-C842-49EF-8612-16C7A18E2B1D}" srcOrd="0" destOrd="0" presId="urn:microsoft.com/office/officeart/2005/8/layout/process2"/>
    <dgm:cxn modelId="{46682D4A-F0D9-479D-9FCA-2BF379D0FDAA}" type="presParOf" srcId="{7131E9E4-753C-4CAA-9F96-B280AD7B1ABD}" destId="{BA2CD53A-373B-47DD-82A9-A6001034A50F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B3AE56-61DE-4C6C-B768-CDA99FA80601}">
      <dsp:nvSpPr>
        <dsp:cNvPr id="0" name=""/>
        <dsp:cNvSpPr/>
      </dsp:nvSpPr>
      <dsp:spPr>
        <a:xfrm>
          <a:off x="4177" y="169236"/>
          <a:ext cx="1826288" cy="11471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0" kern="1200" dirty="0"/>
            <a:t>原始数据</a:t>
          </a:r>
          <a:endParaRPr lang="en-US" altLang="zh-CN" sz="3000" b="0" kern="1200" dirty="0"/>
        </a:p>
      </dsp:txBody>
      <dsp:txXfrm>
        <a:off x="37775" y="202834"/>
        <a:ext cx="1759092" cy="1079941"/>
      </dsp:txXfrm>
    </dsp:sp>
    <dsp:sp modelId="{5EC32E2D-5C26-4E88-B16C-156683CC2242}">
      <dsp:nvSpPr>
        <dsp:cNvPr id="0" name=""/>
        <dsp:cNvSpPr/>
      </dsp:nvSpPr>
      <dsp:spPr>
        <a:xfrm>
          <a:off x="2013094" y="516345"/>
          <a:ext cx="387173" cy="4529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2013094" y="606929"/>
        <a:ext cx="271021" cy="271751"/>
      </dsp:txXfrm>
    </dsp:sp>
    <dsp:sp modelId="{73108657-1040-4CBC-91B6-8FFC3043F491}">
      <dsp:nvSpPr>
        <dsp:cNvPr id="0" name=""/>
        <dsp:cNvSpPr/>
      </dsp:nvSpPr>
      <dsp:spPr>
        <a:xfrm>
          <a:off x="2560981" y="169236"/>
          <a:ext cx="1826288" cy="114713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/>
            <a:t>异常数据处理</a:t>
          </a:r>
          <a:endParaRPr lang="en-US" altLang="zh-CN" sz="2000" b="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0" kern="1200" dirty="0"/>
            <a:t>解决</a:t>
          </a:r>
          <a:r>
            <a:rPr lang="en-US" altLang="zh-CN" sz="1600" b="0" kern="1200" dirty="0"/>
            <a:t>unknown</a:t>
          </a:r>
          <a:r>
            <a:rPr lang="zh-CN" altLang="en-US" sz="1600" b="0" kern="1200" dirty="0"/>
            <a:t>问题</a:t>
          </a:r>
          <a:endParaRPr lang="en-US" altLang="zh-CN" sz="1600" b="0" kern="1200" dirty="0"/>
        </a:p>
      </dsp:txBody>
      <dsp:txXfrm>
        <a:off x="2594579" y="202834"/>
        <a:ext cx="1759092" cy="1079941"/>
      </dsp:txXfrm>
    </dsp:sp>
    <dsp:sp modelId="{DDA55B27-06D4-4173-8432-B7AF8B50FCEE}">
      <dsp:nvSpPr>
        <dsp:cNvPr id="0" name=""/>
        <dsp:cNvSpPr/>
      </dsp:nvSpPr>
      <dsp:spPr>
        <a:xfrm>
          <a:off x="4569899" y="516345"/>
          <a:ext cx="387173" cy="4529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4569899" y="606929"/>
        <a:ext cx="271021" cy="271751"/>
      </dsp:txXfrm>
    </dsp:sp>
    <dsp:sp modelId="{9AC2EFA6-BF99-4FD8-834F-B6397F60C6FC}">
      <dsp:nvSpPr>
        <dsp:cNvPr id="0" name=""/>
        <dsp:cNvSpPr/>
      </dsp:nvSpPr>
      <dsp:spPr>
        <a:xfrm>
          <a:off x="5117785" y="169236"/>
          <a:ext cx="1826288" cy="114713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/>
            <a:t>绝对差值贡献度过滤</a:t>
          </a:r>
          <a:endParaRPr lang="en-US" altLang="zh-CN" sz="2000" b="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滤掉大部分无价值点</a:t>
          </a:r>
        </a:p>
      </dsp:txBody>
      <dsp:txXfrm>
        <a:off x="5151383" y="202834"/>
        <a:ext cx="1759092" cy="1079941"/>
      </dsp:txXfrm>
    </dsp:sp>
    <dsp:sp modelId="{E6CAEAC1-F0F5-4DB0-B2F5-2CAF3237C450}">
      <dsp:nvSpPr>
        <dsp:cNvPr id="0" name=""/>
        <dsp:cNvSpPr/>
      </dsp:nvSpPr>
      <dsp:spPr>
        <a:xfrm>
          <a:off x="7126703" y="516345"/>
          <a:ext cx="387173" cy="4529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7126703" y="606929"/>
        <a:ext cx="271021" cy="271751"/>
      </dsp:txXfrm>
    </dsp:sp>
    <dsp:sp modelId="{E16E197D-5182-475C-8F8F-056888134E31}">
      <dsp:nvSpPr>
        <dsp:cNvPr id="0" name=""/>
        <dsp:cNvSpPr/>
      </dsp:nvSpPr>
      <dsp:spPr>
        <a:xfrm>
          <a:off x="7674590" y="169236"/>
          <a:ext cx="1826288" cy="11471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根因判定</a:t>
          </a:r>
          <a:endParaRPr lang="en-US" altLang="zh-CN" sz="3000" kern="1200" dirty="0"/>
        </a:p>
      </dsp:txBody>
      <dsp:txXfrm>
        <a:off x="7708188" y="202834"/>
        <a:ext cx="1759092" cy="10799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16FFD-BF0C-431A-A342-C71D2168E45F}">
      <dsp:nvSpPr>
        <dsp:cNvPr id="0" name=""/>
        <dsp:cNvSpPr/>
      </dsp:nvSpPr>
      <dsp:spPr>
        <a:xfrm>
          <a:off x="0" y="424775"/>
          <a:ext cx="4874156" cy="7363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289" tIns="354076" rIns="37828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/>
            <a:t>将所有成员分组，得到参与根因判定的组</a:t>
          </a:r>
        </a:p>
      </dsp:txBody>
      <dsp:txXfrm>
        <a:off x="0" y="424775"/>
        <a:ext cx="4874156" cy="736312"/>
      </dsp:txXfrm>
    </dsp:sp>
    <dsp:sp modelId="{15C7ED7A-E120-4031-835B-0556C1F5981E}">
      <dsp:nvSpPr>
        <dsp:cNvPr id="0" name=""/>
        <dsp:cNvSpPr/>
      </dsp:nvSpPr>
      <dsp:spPr>
        <a:xfrm>
          <a:off x="243707" y="173855"/>
          <a:ext cx="341190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962" tIns="0" rIns="12896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维度组合分组</a:t>
          </a:r>
        </a:p>
      </dsp:txBody>
      <dsp:txXfrm>
        <a:off x="268205" y="198353"/>
        <a:ext cx="3362913" cy="452844"/>
      </dsp:txXfrm>
    </dsp:sp>
    <dsp:sp modelId="{86F453D6-A7E1-471C-A8A9-AA08A842C8F1}">
      <dsp:nvSpPr>
        <dsp:cNvPr id="0" name=""/>
        <dsp:cNvSpPr/>
      </dsp:nvSpPr>
      <dsp:spPr>
        <a:xfrm>
          <a:off x="0" y="1503808"/>
          <a:ext cx="4874156" cy="1044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289" tIns="354076" rIns="37828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/>
            <a:t>组内相对差值过滤</a:t>
          </a:r>
          <a:endParaRPr lang="en-US" altLang="zh-C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 err="1"/>
            <a:t>topN</a:t>
          </a:r>
          <a:r>
            <a:rPr lang="zh-CN" altLang="en-US" sz="1700" kern="1200" dirty="0"/>
            <a:t>过滤</a:t>
          </a:r>
          <a:endParaRPr lang="en-US" altLang="zh-CN" sz="1700" kern="1200" dirty="0"/>
        </a:p>
      </dsp:txBody>
      <dsp:txXfrm>
        <a:off x="0" y="1503808"/>
        <a:ext cx="4874156" cy="1044225"/>
      </dsp:txXfrm>
    </dsp:sp>
    <dsp:sp modelId="{3B1E8261-BA97-4069-9D97-91ACD72A29A6}">
      <dsp:nvSpPr>
        <dsp:cNvPr id="0" name=""/>
        <dsp:cNvSpPr/>
      </dsp:nvSpPr>
      <dsp:spPr>
        <a:xfrm>
          <a:off x="243707" y="1252887"/>
          <a:ext cx="341190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962" tIns="0" rIns="12896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组内根因判定</a:t>
          </a:r>
          <a:endParaRPr lang="en-US" altLang="zh-CN" sz="1700" kern="1200" dirty="0"/>
        </a:p>
      </dsp:txBody>
      <dsp:txXfrm>
        <a:off x="268205" y="1277385"/>
        <a:ext cx="3362913" cy="452844"/>
      </dsp:txXfrm>
    </dsp:sp>
    <dsp:sp modelId="{F657FCD5-EB07-46F4-9EDE-9C9DC11FBDD5}">
      <dsp:nvSpPr>
        <dsp:cNvPr id="0" name=""/>
        <dsp:cNvSpPr/>
      </dsp:nvSpPr>
      <dsp:spPr>
        <a:xfrm>
          <a:off x="0" y="2890752"/>
          <a:ext cx="4874156" cy="7363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289" tIns="354076" rIns="37828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/>
            <a:t>汇总组成员的</a:t>
          </a:r>
          <a:r>
            <a:rPr lang="en-US" altLang="zh-CN" sz="1700" kern="1200" dirty="0"/>
            <a:t>fc</a:t>
          </a:r>
          <a:r>
            <a:rPr lang="zh-CN" altLang="en-US" sz="1700" kern="1200" dirty="0"/>
            <a:t>值，求</a:t>
          </a:r>
          <a:r>
            <a:rPr lang="en-US" altLang="zh-CN" sz="1700" kern="1200" dirty="0"/>
            <a:t>max</a:t>
          </a:r>
          <a:r>
            <a:rPr lang="zh-CN" altLang="en-US" sz="1700" kern="1200" dirty="0"/>
            <a:t>，得出根因</a:t>
          </a:r>
          <a:endParaRPr lang="en-US" altLang="zh-CN" sz="1700" kern="1200" dirty="0"/>
        </a:p>
      </dsp:txBody>
      <dsp:txXfrm>
        <a:off x="0" y="2890752"/>
        <a:ext cx="4874156" cy="736312"/>
      </dsp:txXfrm>
    </dsp:sp>
    <dsp:sp modelId="{88AB27AE-388B-44EF-ADF1-42C309F2B33E}">
      <dsp:nvSpPr>
        <dsp:cNvPr id="0" name=""/>
        <dsp:cNvSpPr/>
      </dsp:nvSpPr>
      <dsp:spPr>
        <a:xfrm>
          <a:off x="243707" y="2639832"/>
          <a:ext cx="341190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962" tIns="0" rIns="12896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组间根因判定</a:t>
          </a:r>
          <a:endParaRPr lang="en-US" altLang="zh-CN" sz="1700" kern="1200" dirty="0"/>
        </a:p>
      </dsp:txBody>
      <dsp:txXfrm>
        <a:off x="268205" y="2664330"/>
        <a:ext cx="3362913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E68EDA-791A-42C3-A3DC-987B3FF1DFD4}">
      <dsp:nvSpPr>
        <dsp:cNvPr id="0" name=""/>
        <dsp:cNvSpPr/>
      </dsp:nvSpPr>
      <dsp:spPr>
        <a:xfrm>
          <a:off x="1174038" y="661"/>
          <a:ext cx="1605855" cy="773906"/>
        </a:xfrm>
        <a:prstGeom prst="roundRect">
          <a:avLst>
            <a:gd name="adj" fmla="val 10000"/>
          </a:avLst>
        </a:prstGeom>
        <a:solidFill>
          <a:srgbClr val="2F86B1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D7E4B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rgbClr val="D7E4BE"/>
              </a:solidFill>
              <a:latin typeface="微软雅黑"/>
              <a:ea typeface="微软雅黑"/>
              <a:cs typeface="+mn-cs"/>
            </a:rPr>
            <a:t>异常数据处理</a:t>
          </a:r>
        </a:p>
      </dsp:txBody>
      <dsp:txXfrm>
        <a:off x="1196705" y="23328"/>
        <a:ext cx="1560521" cy="728572"/>
      </dsp:txXfrm>
    </dsp:sp>
    <dsp:sp modelId="{15C6531A-F3E2-4DF8-98AE-7ED3BC61692D}">
      <dsp:nvSpPr>
        <dsp:cNvPr id="0" name=""/>
        <dsp:cNvSpPr/>
      </dsp:nvSpPr>
      <dsp:spPr>
        <a:xfrm rot="5400000">
          <a:off x="1831858" y="793915"/>
          <a:ext cx="290214" cy="348257"/>
        </a:xfrm>
        <a:prstGeom prst="rightArrow">
          <a:avLst>
            <a:gd name="adj1" fmla="val 60000"/>
            <a:gd name="adj2" fmla="val 50000"/>
          </a:avLst>
        </a:prstGeom>
        <a:solidFill>
          <a:srgbClr val="2F86B1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solidFill>
              <a:srgbClr val="D7E4BE"/>
            </a:solidFill>
            <a:latin typeface="微软雅黑"/>
            <a:ea typeface="微软雅黑"/>
            <a:cs typeface="+mn-cs"/>
          </a:endParaRPr>
        </a:p>
      </dsp:txBody>
      <dsp:txXfrm rot="-5400000">
        <a:off x="1872488" y="822936"/>
        <a:ext cx="208955" cy="203150"/>
      </dsp:txXfrm>
    </dsp:sp>
    <dsp:sp modelId="{0950CC02-D511-4340-A3BA-43B8A3C8BFCE}">
      <dsp:nvSpPr>
        <dsp:cNvPr id="0" name=""/>
        <dsp:cNvSpPr/>
      </dsp:nvSpPr>
      <dsp:spPr>
        <a:xfrm>
          <a:off x="1174038" y="1161520"/>
          <a:ext cx="1605855" cy="773906"/>
        </a:xfrm>
        <a:prstGeom prst="roundRect">
          <a:avLst>
            <a:gd name="adj" fmla="val 10000"/>
          </a:avLst>
        </a:prstGeom>
        <a:solidFill>
          <a:srgbClr val="2F86B1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D7E4B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rgbClr val="D7E4BE"/>
              </a:solidFill>
              <a:latin typeface="微软雅黑"/>
              <a:ea typeface="微软雅黑"/>
              <a:cs typeface="+mn-cs"/>
            </a:rPr>
            <a:t>数据预测</a:t>
          </a:r>
        </a:p>
      </dsp:txBody>
      <dsp:txXfrm>
        <a:off x="1196705" y="1184187"/>
        <a:ext cx="1560521" cy="728572"/>
      </dsp:txXfrm>
    </dsp:sp>
    <dsp:sp modelId="{A61C1BEB-34FE-449B-84D8-C50F0A1974BC}">
      <dsp:nvSpPr>
        <dsp:cNvPr id="0" name=""/>
        <dsp:cNvSpPr/>
      </dsp:nvSpPr>
      <dsp:spPr>
        <a:xfrm rot="5400000">
          <a:off x="1831858" y="1954774"/>
          <a:ext cx="290214" cy="348257"/>
        </a:xfrm>
        <a:prstGeom prst="rightArrow">
          <a:avLst>
            <a:gd name="adj1" fmla="val 60000"/>
            <a:gd name="adj2" fmla="val 50000"/>
          </a:avLst>
        </a:prstGeom>
        <a:solidFill>
          <a:srgbClr val="2F86B1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solidFill>
              <a:srgbClr val="D7E4BE"/>
            </a:solidFill>
            <a:latin typeface="微软雅黑"/>
            <a:ea typeface="微软雅黑"/>
            <a:cs typeface="+mn-cs"/>
          </a:endParaRPr>
        </a:p>
      </dsp:txBody>
      <dsp:txXfrm rot="-5400000">
        <a:off x="1872488" y="1983795"/>
        <a:ext cx="208955" cy="203150"/>
      </dsp:txXfrm>
    </dsp:sp>
    <dsp:sp modelId="{C9A5F436-F751-492D-82A3-8F66A2D66D0F}">
      <dsp:nvSpPr>
        <dsp:cNvPr id="0" name=""/>
        <dsp:cNvSpPr/>
      </dsp:nvSpPr>
      <dsp:spPr>
        <a:xfrm>
          <a:off x="1174038" y="2322380"/>
          <a:ext cx="1605855" cy="77390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rgbClr val="D7E4B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rgbClr val="D7E4BE"/>
              </a:solidFill>
              <a:latin typeface="微软雅黑"/>
              <a:ea typeface="微软雅黑"/>
              <a:cs typeface="+mn-cs"/>
            </a:rPr>
            <a:t>维度值汇聚</a:t>
          </a:r>
        </a:p>
      </dsp:txBody>
      <dsp:txXfrm>
        <a:off x="1196705" y="2345047"/>
        <a:ext cx="1560521" cy="728572"/>
      </dsp:txXfrm>
    </dsp:sp>
    <dsp:sp modelId="{2A8FCE8B-530D-4D4E-9484-BDAAE428376A}">
      <dsp:nvSpPr>
        <dsp:cNvPr id="0" name=""/>
        <dsp:cNvSpPr/>
      </dsp:nvSpPr>
      <dsp:spPr>
        <a:xfrm rot="5400000">
          <a:off x="1831858" y="3115634"/>
          <a:ext cx="290214" cy="348257"/>
        </a:xfrm>
        <a:prstGeom prst="rightArrow">
          <a:avLst>
            <a:gd name="adj1" fmla="val 60000"/>
            <a:gd name="adj2" fmla="val 50000"/>
          </a:avLst>
        </a:prstGeom>
        <a:solidFill>
          <a:srgbClr val="2F86B1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solidFill>
              <a:srgbClr val="D7E4BE"/>
            </a:solidFill>
            <a:latin typeface="微软雅黑"/>
            <a:ea typeface="微软雅黑"/>
            <a:cs typeface="+mn-cs"/>
          </a:endParaRPr>
        </a:p>
      </dsp:txBody>
      <dsp:txXfrm rot="-5400000">
        <a:off x="1872488" y="3144655"/>
        <a:ext cx="208955" cy="203150"/>
      </dsp:txXfrm>
    </dsp:sp>
    <dsp:sp modelId="{F570ECFD-818D-4CA2-830D-4783AEFCE93C}">
      <dsp:nvSpPr>
        <dsp:cNvPr id="0" name=""/>
        <dsp:cNvSpPr/>
      </dsp:nvSpPr>
      <dsp:spPr>
        <a:xfrm>
          <a:off x="1174038" y="3483239"/>
          <a:ext cx="1605855" cy="773906"/>
        </a:xfrm>
        <a:prstGeom prst="roundRect">
          <a:avLst>
            <a:gd name="adj" fmla="val 10000"/>
          </a:avLst>
        </a:prstGeom>
        <a:solidFill>
          <a:srgbClr val="2F86B1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D7E4B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rgbClr val="D7E4BE"/>
              </a:solidFill>
              <a:latin typeface="微软雅黑"/>
              <a:ea typeface="微软雅黑"/>
              <a:cs typeface="+mn-cs"/>
            </a:rPr>
            <a:t>计算根因</a:t>
          </a:r>
        </a:p>
      </dsp:txBody>
      <dsp:txXfrm>
        <a:off x="1196705" y="3505906"/>
        <a:ext cx="1560521" cy="728572"/>
      </dsp:txXfrm>
    </dsp:sp>
    <dsp:sp modelId="{EA3EEAF2-35DC-4B57-96C1-FAABDFE952C5}">
      <dsp:nvSpPr>
        <dsp:cNvPr id="0" name=""/>
        <dsp:cNvSpPr/>
      </dsp:nvSpPr>
      <dsp:spPr>
        <a:xfrm rot="5400000">
          <a:off x="1831610" y="4276824"/>
          <a:ext cx="290710" cy="348257"/>
        </a:xfrm>
        <a:prstGeom prst="rightArrow">
          <a:avLst>
            <a:gd name="adj1" fmla="val 60000"/>
            <a:gd name="adj2" fmla="val 50000"/>
          </a:avLst>
        </a:prstGeom>
        <a:solidFill>
          <a:srgbClr val="2F86B1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>
            <a:solidFill>
              <a:srgbClr val="D7E4BE"/>
            </a:solidFill>
            <a:latin typeface="微软雅黑"/>
            <a:ea typeface="微软雅黑"/>
            <a:cs typeface="+mn-cs"/>
          </a:endParaRPr>
        </a:p>
      </dsp:txBody>
      <dsp:txXfrm rot="-5400000">
        <a:off x="1872488" y="4305598"/>
        <a:ext cx="208955" cy="203497"/>
      </dsp:txXfrm>
    </dsp:sp>
    <dsp:sp modelId="{4DB90A04-4392-4F1A-83A8-C03B9754B47E}">
      <dsp:nvSpPr>
        <dsp:cNvPr id="0" name=""/>
        <dsp:cNvSpPr/>
      </dsp:nvSpPr>
      <dsp:spPr>
        <a:xfrm>
          <a:off x="1174038" y="4644760"/>
          <a:ext cx="1605855" cy="773906"/>
        </a:xfrm>
        <a:prstGeom prst="roundRect">
          <a:avLst>
            <a:gd name="adj" fmla="val 10000"/>
          </a:avLst>
        </a:prstGeom>
        <a:solidFill>
          <a:srgbClr val="2F86B1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D7E4B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rgbClr val="D7E4BE"/>
              </a:solidFill>
              <a:latin typeface="微软雅黑"/>
              <a:ea typeface="微软雅黑"/>
              <a:cs typeface="+mn-cs"/>
            </a:rPr>
            <a:t>输出结果</a:t>
          </a:r>
        </a:p>
      </dsp:txBody>
      <dsp:txXfrm>
        <a:off x="1196705" y="4667427"/>
        <a:ext cx="1560521" cy="7285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09053-2DA2-4A5F-B69A-42B39ABAC386}">
      <dsp:nvSpPr>
        <dsp:cNvPr id="0" name=""/>
        <dsp:cNvSpPr/>
      </dsp:nvSpPr>
      <dsp:spPr>
        <a:xfrm>
          <a:off x="1009553" y="437"/>
          <a:ext cx="2013341" cy="512137"/>
        </a:xfrm>
        <a:prstGeom prst="roundRect">
          <a:avLst>
            <a:gd name="adj" fmla="val 10000"/>
          </a:avLst>
        </a:prstGeom>
        <a:solidFill>
          <a:srgbClr val="2F86B1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D7E4B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D7E4BE"/>
              </a:solidFill>
              <a:latin typeface="微软雅黑"/>
              <a:ea typeface="微软雅黑"/>
              <a:cs typeface="+mn-cs"/>
            </a:rPr>
            <a:t>绝对差值贡献度过滤</a:t>
          </a:r>
        </a:p>
      </dsp:txBody>
      <dsp:txXfrm>
        <a:off x="1024553" y="15437"/>
        <a:ext cx="1983341" cy="482137"/>
      </dsp:txXfrm>
    </dsp:sp>
    <dsp:sp modelId="{F4D59EB3-9966-401F-A7A2-495E4504CE7D}">
      <dsp:nvSpPr>
        <dsp:cNvPr id="0" name=""/>
        <dsp:cNvSpPr/>
      </dsp:nvSpPr>
      <dsp:spPr>
        <a:xfrm rot="5400000">
          <a:off x="1920198" y="525378"/>
          <a:ext cx="192051" cy="230462"/>
        </a:xfrm>
        <a:prstGeom prst="rightArrow">
          <a:avLst>
            <a:gd name="adj1" fmla="val 60000"/>
            <a:gd name="adj2" fmla="val 50000"/>
          </a:avLst>
        </a:prstGeom>
        <a:solidFill>
          <a:srgbClr val="2F86B1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>
            <a:solidFill>
              <a:srgbClr val="D7E4BE"/>
            </a:solidFill>
            <a:latin typeface="微软雅黑"/>
            <a:ea typeface="微软雅黑"/>
            <a:cs typeface="+mn-cs"/>
          </a:endParaRPr>
        </a:p>
      </dsp:txBody>
      <dsp:txXfrm rot="-5400000">
        <a:off x="1947085" y="544584"/>
        <a:ext cx="138278" cy="134436"/>
      </dsp:txXfrm>
    </dsp:sp>
    <dsp:sp modelId="{A22CA499-0FAF-47C0-A199-B57524490035}">
      <dsp:nvSpPr>
        <dsp:cNvPr id="0" name=""/>
        <dsp:cNvSpPr/>
      </dsp:nvSpPr>
      <dsp:spPr>
        <a:xfrm>
          <a:off x="1009553" y="768644"/>
          <a:ext cx="2013341" cy="51213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rgbClr val="D7E4B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D7E4BE"/>
              </a:solidFill>
              <a:latin typeface="微软雅黑"/>
              <a:ea typeface="微软雅黑"/>
              <a:cs typeface="+mn-cs"/>
            </a:rPr>
            <a:t>维度分组</a:t>
          </a:r>
        </a:p>
      </dsp:txBody>
      <dsp:txXfrm>
        <a:off x="1024553" y="783644"/>
        <a:ext cx="1983341" cy="482137"/>
      </dsp:txXfrm>
    </dsp:sp>
    <dsp:sp modelId="{22C42A9B-B77A-41E7-A5CF-75A6FB00D351}">
      <dsp:nvSpPr>
        <dsp:cNvPr id="0" name=""/>
        <dsp:cNvSpPr/>
      </dsp:nvSpPr>
      <dsp:spPr>
        <a:xfrm rot="5400000">
          <a:off x="1920198" y="1293585"/>
          <a:ext cx="192051" cy="2304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1947085" y="1312791"/>
        <a:ext cx="138278" cy="134436"/>
      </dsp:txXfrm>
    </dsp:sp>
    <dsp:sp modelId="{C636469E-0451-418F-A7CE-D78B0A6C00F7}">
      <dsp:nvSpPr>
        <dsp:cNvPr id="0" name=""/>
        <dsp:cNvSpPr/>
      </dsp:nvSpPr>
      <dsp:spPr>
        <a:xfrm>
          <a:off x="1009553" y="1536851"/>
          <a:ext cx="2013341" cy="512137"/>
        </a:xfrm>
        <a:prstGeom prst="roundRect">
          <a:avLst>
            <a:gd name="adj" fmla="val 10000"/>
          </a:avLst>
        </a:prstGeom>
        <a:solidFill>
          <a:srgbClr val="2F86B1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D7E4B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D7E4BE"/>
              </a:solidFill>
              <a:latin typeface="微软雅黑"/>
              <a:ea typeface="微软雅黑"/>
              <a:cs typeface="+mn-cs"/>
            </a:rPr>
            <a:t>组内计算</a:t>
          </a:r>
          <a:r>
            <a:rPr lang="en-US" altLang="zh-CN" sz="1600" kern="1200" dirty="0">
              <a:solidFill>
                <a:srgbClr val="D7E4BE"/>
              </a:solidFill>
              <a:latin typeface="微软雅黑"/>
              <a:ea typeface="微软雅黑"/>
              <a:cs typeface="+mn-cs"/>
            </a:rPr>
            <a:t>FC</a:t>
          </a:r>
          <a:r>
            <a:rPr lang="zh-CN" altLang="en-US" sz="1600" kern="1200" dirty="0">
              <a:solidFill>
                <a:srgbClr val="D7E4BE"/>
              </a:solidFill>
              <a:latin typeface="微软雅黑"/>
              <a:ea typeface="微软雅黑"/>
              <a:cs typeface="+mn-cs"/>
            </a:rPr>
            <a:t>值</a:t>
          </a:r>
        </a:p>
      </dsp:txBody>
      <dsp:txXfrm>
        <a:off x="1024553" y="1551851"/>
        <a:ext cx="1983341" cy="482137"/>
      </dsp:txXfrm>
    </dsp:sp>
    <dsp:sp modelId="{3ABD36EA-8A0B-433F-B314-5E2D9052FFA9}">
      <dsp:nvSpPr>
        <dsp:cNvPr id="0" name=""/>
        <dsp:cNvSpPr/>
      </dsp:nvSpPr>
      <dsp:spPr>
        <a:xfrm rot="5400000">
          <a:off x="1920198" y="2061792"/>
          <a:ext cx="192051" cy="230462"/>
        </a:xfrm>
        <a:prstGeom prst="rightArrow">
          <a:avLst>
            <a:gd name="adj1" fmla="val 60000"/>
            <a:gd name="adj2" fmla="val 50000"/>
          </a:avLst>
        </a:prstGeom>
        <a:solidFill>
          <a:srgbClr val="2F86B1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>
            <a:solidFill>
              <a:srgbClr val="D7E4BE"/>
            </a:solidFill>
            <a:latin typeface="微软雅黑"/>
            <a:ea typeface="微软雅黑"/>
            <a:cs typeface="+mn-cs"/>
          </a:endParaRPr>
        </a:p>
      </dsp:txBody>
      <dsp:txXfrm rot="-5400000">
        <a:off x="1947085" y="2080998"/>
        <a:ext cx="138278" cy="134436"/>
      </dsp:txXfrm>
    </dsp:sp>
    <dsp:sp modelId="{8C87F65C-AF46-4057-A752-18977ABBD07A}">
      <dsp:nvSpPr>
        <dsp:cNvPr id="0" name=""/>
        <dsp:cNvSpPr/>
      </dsp:nvSpPr>
      <dsp:spPr>
        <a:xfrm>
          <a:off x="1009553" y="2305057"/>
          <a:ext cx="2013341" cy="51213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rgbClr val="D7E4B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D7E4BE"/>
              </a:solidFill>
              <a:latin typeface="微软雅黑"/>
              <a:ea typeface="微软雅黑"/>
              <a:cs typeface="+mn-cs"/>
            </a:rPr>
            <a:t>组内根因判定</a:t>
          </a:r>
        </a:p>
      </dsp:txBody>
      <dsp:txXfrm>
        <a:off x="1024553" y="2320057"/>
        <a:ext cx="1983341" cy="482137"/>
      </dsp:txXfrm>
    </dsp:sp>
    <dsp:sp modelId="{88319C61-67E4-473D-873F-E29E2F1BAD27}">
      <dsp:nvSpPr>
        <dsp:cNvPr id="0" name=""/>
        <dsp:cNvSpPr/>
      </dsp:nvSpPr>
      <dsp:spPr>
        <a:xfrm rot="5400000">
          <a:off x="1920198" y="2829999"/>
          <a:ext cx="192051" cy="230462"/>
        </a:xfrm>
        <a:prstGeom prst="rightArrow">
          <a:avLst>
            <a:gd name="adj1" fmla="val 60000"/>
            <a:gd name="adj2" fmla="val 50000"/>
          </a:avLst>
        </a:prstGeom>
        <a:solidFill>
          <a:srgbClr val="2F86B1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>
            <a:solidFill>
              <a:srgbClr val="D7E4BE"/>
            </a:solidFill>
            <a:latin typeface="微软雅黑"/>
            <a:ea typeface="微软雅黑"/>
            <a:cs typeface="+mn-cs"/>
          </a:endParaRPr>
        </a:p>
      </dsp:txBody>
      <dsp:txXfrm rot="-5400000">
        <a:off x="1947085" y="2849205"/>
        <a:ext cx="138278" cy="134436"/>
      </dsp:txXfrm>
    </dsp:sp>
    <dsp:sp modelId="{BA2CD53A-373B-47DD-82A9-A6001034A50F}">
      <dsp:nvSpPr>
        <dsp:cNvPr id="0" name=""/>
        <dsp:cNvSpPr/>
      </dsp:nvSpPr>
      <dsp:spPr>
        <a:xfrm>
          <a:off x="1009553" y="3073264"/>
          <a:ext cx="2013341" cy="51213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rgbClr val="D7E4B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D7E4BE"/>
              </a:solidFill>
              <a:latin typeface="微软雅黑"/>
              <a:ea typeface="微软雅黑"/>
              <a:cs typeface="+mn-cs"/>
            </a:rPr>
            <a:t>组间根因判定</a:t>
          </a:r>
        </a:p>
      </dsp:txBody>
      <dsp:txXfrm>
        <a:off x="1024553" y="3088264"/>
        <a:ext cx="1983341" cy="482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90575" y="189391"/>
            <a:ext cx="720794" cy="5047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1343200" y="188870"/>
            <a:ext cx="6913321" cy="5047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911369" y="1269261"/>
            <a:ext cx="10513794" cy="467943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264758BA-E597-4145-92AB-410DC725C40B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defTabSz="1219749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3B7177B-7A27-4824-90A1-DC28592ACF11}" type="datetimeFigureOut">
              <a:rPr lang="zh-CN" altLang="en-US"/>
              <a:pPr>
                <a:defRPr/>
              </a:pPr>
              <a:t>2019/7/14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E29C5767-AA31-4A38-96CD-C6F5493E10C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defTabSz="1219749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B630442-9DE8-445A-8E4C-83C567C3C36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75AB0078-E6A5-4D1E-9E69-805A5D8DA4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46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341252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90575" y="189391"/>
            <a:ext cx="720794" cy="5047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1343200" y="188870"/>
            <a:ext cx="6913321" cy="5047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C776544-F3D6-410F-AD97-4266E662A96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defTabSz="1219749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9565232-39A1-42AC-A207-5EE750E9AA10}" type="datetimeFigureOut">
              <a:rPr lang="zh-CN" altLang="en-US"/>
              <a:pPr>
                <a:defRPr/>
              </a:pPr>
              <a:t>2019/7/14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9681A5D-AD4C-4701-B0CE-119F7AE392D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defTabSz="1219749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9458AD10-8C82-475E-A7D6-37256FB3BA4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10574DFA-DEF2-4C05-90C7-40F5AF16212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90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4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/>
            </a:lvl1pPr>
            <a:lvl2pPr marL="609874" indent="0">
              <a:buNone/>
              <a:defRPr sz="2700" b="1"/>
            </a:lvl2pPr>
            <a:lvl3pPr marL="1219749" indent="0">
              <a:buNone/>
              <a:defRPr sz="2400" b="1"/>
            </a:lvl3pPr>
            <a:lvl4pPr marL="1829623" indent="0">
              <a:buNone/>
              <a:defRPr sz="2100" b="1"/>
            </a:lvl4pPr>
            <a:lvl5pPr marL="2439497" indent="0">
              <a:buNone/>
              <a:defRPr sz="2100" b="1"/>
            </a:lvl5pPr>
            <a:lvl6pPr marL="3049372" indent="0">
              <a:buNone/>
              <a:defRPr sz="2100" b="1"/>
            </a:lvl6pPr>
            <a:lvl7pPr marL="3659246" indent="0">
              <a:buNone/>
              <a:defRPr sz="2100" b="1"/>
            </a:lvl7pPr>
            <a:lvl8pPr marL="4269121" indent="0">
              <a:buNone/>
              <a:defRPr sz="2100" b="1"/>
            </a:lvl8pPr>
            <a:lvl9pPr marL="4878995" indent="0">
              <a:buNone/>
              <a:defRPr sz="21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4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/>
            </a:lvl1pPr>
            <a:lvl2pPr marL="609874" indent="0">
              <a:buNone/>
              <a:defRPr sz="2700" b="1"/>
            </a:lvl2pPr>
            <a:lvl3pPr marL="1219749" indent="0">
              <a:buNone/>
              <a:defRPr sz="2400" b="1"/>
            </a:lvl3pPr>
            <a:lvl4pPr marL="1829623" indent="0">
              <a:buNone/>
              <a:defRPr sz="2100" b="1"/>
            </a:lvl4pPr>
            <a:lvl5pPr marL="2439497" indent="0">
              <a:buNone/>
              <a:defRPr sz="2100" b="1"/>
            </a:lvl5pPr>
            <a:lvl6pPr marL="3049372" indent="0">
              <a:buNone/>
              <a:defRPr sz="2100" b="1"/>
            </a:lvl6pPr>
            <a:lvl7pPr marL="3659246" indent="0">
              <a:buNone/>
              <a:defRPr sz="2100" b="1"/>
            </a:lvl7pPr>
            <a:lvl8pPr marL="4269121" indent="0">
              <a:buNone/>
              <a:defRPr sz="2100" b="1"/>
            </a:lvl8pPr>
            <a:lvl9pPr marL="4878995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90575" y="189391"/>
            <a:ext cx="720794" cy="5047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1343200" y="188870"/>
            <a:ext cx="6913321" cy="5047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日期占位符 6">
            <a:extLst>
              <a:ext uri="{FF2B5EF4-FFF2-40B4-BE49-F238E27FC236}">
                <a16:creationId xmlns:a16="http://schemas.microsoft.com/office/drawing/2014/main" id="{6611CF5A-AAE9-4E43-91D6-82962FAA2B7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defTabSz="1219749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D50685F-F3D9-4C3A-B6D2-5A3B94B05EF7}" type="datetimeFigureOut">
              <a:rPr lang="zh-CN" altLang="en-US"/>
              <a:pPr>
                <a:defRPr/>
              </a:pPr>
              <a:t>2019/7/14</a:t>
            </a:fld>
            <a:endParaRPr lang="zh-CN" altLang="en-US"/>
          </a:p>
        </p:txBody>
      </p:sp>
      <p:sp>
        <p:nvSpPr>
          <p:cNvPr id="9" name="页脚占位符 7">
            <a:extLst>
              <a:ext uri="{FF2B5EF4-FFF2-40B4-BE49-F238E27FC236}">
                <a16:creationId xmlns:a16="http://schemas.microsoft.com/office/drawing/2014/main" id="{956EC19B-7BD5-483B-A624-16D1DE556FC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defTabSz="1219749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8">
            <a:extLst>
              <a:ext uri="{FF2B5EF4-FFF2-40B4-BE49-F238E27FC236}">
                <a16:creationId xmlns:a16="http://schemas.microsoft.com/office/drawing/2014/main" id="{310CCF86-20BE-4CE4-A953-11BB0A96788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580BF386-E7FD-4CCD-A9C5-9D3B35E18B3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63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响\Desktop\2015.8.27改版\灰蓝16：9\169.png">
            <a:extLst>
              <a:ext uri="{FF2B5EF4-FFF2-40B4-BE49-F238E27FC236}">
                <a16:creationId xmlns:a16="http://schemas.microsoft.com/office/drawing/2014/main" id="{F9671E17-346C-4320-B453-E8FD1BBD36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90412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C:\Users\响\Desktop\2015.8.27改版\水印.png">
            <a:extLst>
              <a:ext uri="{FF2B5EF4-FFF2-40B4-BE49-F238E27FC236}">
                <a16:creationId xmlns:a16="http://schemas.microsoft.com/office/drawing/2014/main" id="{955E2D99-44F1-4747-9196-4162CE8114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13" y="6321425"/>
            <a:ext cx="3721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F:\logo\亿阳集团新logo\微信图片_20190702100121.png">
            <a:extLst>
              <a:ext uri="{FF2B5EF4-FFF2-40B4-BE49-F238E27FC236}">
                <a16:creationId xmlns:a16="http://schemas.microsoft.com/office/drawing/2014/main" id="{5659C5B6-5336-4254-8910-690FD5B0DE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2213" y="0"/>
            <a:ext cx="4000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ctr" defTabSz="1219200" rtl="0" eaLnBrk="0" fontAlgn="base" hangingPunct="0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9200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1219200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1219200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1219200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46" algn="ctr" defTabSz="1219322" rtl="0" fontAlgn="base">
        <a:spcBef>
          <a:spcPct val="0"/>
        </a:spcBef>
        <a:spcAft>
          <a:spcPct val="0"/>
        </a:spcAft>
        <a:defRPr sz="590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91" algn="ctr" defTabSz="1219322" rtl="0" fontAlgn="base">
        <a:spcBef>
          <a:spcPct val="0"/>
        </a:spcBef>
        <a:spcAft>
          <a:spcPct val="0"/>
        </a:spcAft>
        <a:defRPr sz="590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737" algn="ctr" defTabSz="1219322" rtl="0" fontAlgn="base">
        <a:spcBef>
          <a:spcPct val="0"/>
        </a:spcBef>
        <a:spcAft>
          <a:spcPct val="0"/>
        </a:spcAft>
        <a:defRPr sz="590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983" algn="ctr" defTabSz="1219322" rtl="0" fontAlgn="base">
        <a:spcBef>
          <a:spcPct val="0"/>
        </a:spcBef>
        <a:spcAft>
          <a:spcPct val="0"/>
        </a:spcAft>
        <a:defRPr sz="590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defTabSz="1219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308" indent="-304937" algn="l" defTabSz="121974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4183" indent="-304937" algn="l" defTabSz="121974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4057" indent="-304937" algn="l" defTabSz="121974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932" indent="-304937" algn="l" defTabSz="121974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7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74" algn="l" defTabSz="12197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749" algn="l" defTabSz="12197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623" algn="l" defTabSz="12197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497" algn="l" defTabSz="12197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372" algn="l" defTabSz="12197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9246" algn="l" defTabSz="12197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9121" algn="l" defTabSz="12197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995" algn="l" defTabSz="12197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F:\logo\亿阳集团新logo\微信图片_20190702100121.png">
            <a:extLst>
              <a:ext uri="{FF2B5EF4-FFF2-40B4-BE49-F238E27FC236}">
                <a16:creationId xmlns:a16="http://schemas.microsoft.com/office/drawing/2014/main" id="{7611B260-36D0-4052-ACF5-6128E5CDD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413" y="5300663"/>
            <a:ext cx="576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A93E0F-5BAE-4406-88F5-703E0B86B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5445125"/>
            <a:ext cx="92884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基于波动贡献度的多维监测指标异常定位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 eaLnBrk="1" hangingPunct="1"/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 eaLnBrk="1" hangingPunct="1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--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bocoiops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亿阳信通 技术架构部</a:t>
            </a:r>
            <a:endParaRPr lang="zh-CN" alt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6">
            <a:extLst>
              <a:ext uri="{FF2B5EF4-FFF2-40B4-BE49-F238E27FC236}">
                <a16:creationId xmlns:a16="http://schemas.microsoft.com/office/drawing/2014/main" id="{72707038-1F98-460D-A75E-92C3C32AB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" y="128588"/>
            <a:ext cx="6429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chemeClr val="bg1"/>
                </a:solidFill>
                <a:sym typeface="Arial" panose="020B0604020202020204" pitchFamily="34" charset="0"/>
              </a:rPr>
              <a:t>2</a:t>
            </a:r>
            <a:endParaRPr lang="zh-CN" altLang="en-US" sz="3200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3315" name="TextBox 4">
            <a:extLst>
              <a:ext uri="{FF2B5EF4-FFF2-40B4-BE49-F238E27FC236}">
                <a16:creationId xmlns:a16="http://schemas.microsoft.com/office/drawing/2014/main" id="{A4FFDA51-A0D9-4F65-9CCB-239E1824E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115888"/>
            <a:ext cx="3057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挑战及应对方案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8C6E96A-49AA-4760-B901-9BA8C1387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976" y="2768744"/>
            <a:ext cx="5843234" cy="3540576"/>
          </a:xfrm>
          <a:prstGeom prst="rect">
            <a:avLst/>
          </a:prstGeom>
        </p:spPr>
      </p:pic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EF6A0F7B-0B79-450A-8FCA-EC755107AF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1365475"/>
              </p:ext>
            </p:extLst>
          </p:nvPr>
        </p:nvGraphicFramePr>
        <p:xfrm>
          <a:off x="479376" y="2636912"/>
          <a:ext cx="4874156" cy="3800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2CB814F5-EA2E-475B-B6B4-54D57BD5EE66}"/>
              </a:ext>
            </a:extLst>
          </p:cNvPr>
          <p:cNvSpPr/>
          <p:nvPr/>
        </p:nvSpPr>
        <p:spPr>
          <a:xfrm>
            <a:off x="8815414" y="926257"/>
            <a:ext cx="33843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r>
              <a:rPr lang="zh-CN" altLang="en-US" sz="18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、降低搜索复杂度</a:t>
            </a:r>
            <a:endParaRPr lang="en-US" altLang="zh-CN" sz="1800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、快速区分父子根因</a:t>
            </a:r>
            <a:endParaRPr lang="en-US" altLang="zh-CN" sz="1800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、全量分组计算不易遗漏根因</a:t>
            </a:r>
            <a:endParaRPr lang="en-US" altLang="zh-CN" sz="1800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1">
            <a:extLst>
              <a:ext uri="{FF2B5EF4-FFF2-40B4-BE49-F238E27FC236}">
                <a16:creationId xmlns:a16="http://schemas.microsoft.com/office/drawing/2014/main" id="{3F977F40-FB52-4713-A2BF-8218BACDC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424" y="852058"/>
            <a:ext cx="628464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挑战</a:t>
            </a:r>
            <a:r>
              <a:rPr lang="en-US" altLang="zh-CN" b="1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：数据层级多，结构复杂，重合度高</a:t>
            </a:r>
            <a:endParaRPr lang="en-US" altLang="zh-CN" b="1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41E920-FD28-4CBB-A120-FCEFCA83FD89}"/>
              </a:ext>
            </a:extLst>
          </p:cNvPr>
          <p:cNvSpPr/>
          <p:nvPr/>
        </p:nvSpPr>
        <p:spPr>
          <a:xfrm>
            <a:off x="432550" y="1256350"/>
            <a:ext cx="8615778" cy="1336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基于分组的两级根因定位算法</a:t>
            </a:r>
            <a:endParaRPr lang="en-US" altLang="zh-CN" sz="20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由于竞赛要求，一个时刻的异常根因只存在于同一个维度（或交叉维度中）</a:t>
            </a:r>
            <a:endParaRPr lang="en-US" altLang="zh-CN" sz="1800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8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我们采用先按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维度组合</a:t>
            </a:r>
            <a:r>
              <a:rPr lang="zh-CN" altLang="en-US" sz="18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进行分组，再进行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组内</a:t>
            </a:r>
            <a:r>
              <a:rPr lang="zh-CN" altLang="en-US" sz="18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组间</a:t>
            </a:r>
            <a:r>
              <a:rPr lang="zh-CN" altLang="en-US" sz="18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两级根因判定的方案</a:t>
            </a:r>
            <a:endParaRPr lang="en-US" altLang="zh-CN" sz="1800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239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28">
            <a:extLst>
              <a:ext uri="{FF2B5EF4-FFF2-40B4-BE49-F238E27FC236}">
                <a16:creationId xmlns:a16="http://schemas.microsoft.com/office/drawing/2014/main" id="{37C7F1C0-74E6-46C3-82F3-592CEE5717E0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052513"/>
            <a:ext cx="9704387" cy="5256212"/>
            <a:chOff x="683768" y="1054506"/>
            <a:chExt cx="9703237" cy="525457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32FE6B3-43C9-4BBD-ABDE-2FC5644595B1}"/>
                </a:ext>
              </a:extLst>
            </p:cNvPr>
            <p:cNvSpPr/>
            <p:nvPr/>
          </p:nvSpPr>
          <p:spPr>
            <a:xfrm>
              <a:off x="4104425" y="3758761"/>
              <a:ext cx="6282580" cy="544342"/>
            </a:xfrm>
            <a:prstGeom prst="rect">
              <a:avLst/>
            </a:prstGeom>
            <a:solidFill>
              <a:srgbClr val="598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74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7F55F52-DBAB-4861-A4D2-4042E38DD2B8}"/>
                </a:ext>
              </a:extLst>
            </p:cNvPr>
            <p:cNvSpPr/>
            <p:nvPr/>
          </p:nvSpPr>
          <p:spPr>
            <a:xfrm>
              <a:off x="4010774" y="2914475"/>
              <a:ext cx="6368295" cy="585604"/>
            </a:xfrm>
            <a:prstGeom prst="rect">
              <a:avLst/>
            </a:prstGeom>
            <a:solidFill>
              <a:srgbClr val="598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74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D58439A-FE4D-4A36-B10A-4B85D1D40E42}"/>
                </a:ext>
              </a:extLst>
            </p:cNvPr>
            <p:cNvSpPr/>
            <p:nvPr/>
          </p:nvSpPr>
          <p:spPr>
            <a:xfrm>
              <a:off x="4055218" y="2062253"/>
              <a:ext cx="6323851" cy="584018"/>
            </a:xfrm>
            <a:prstGeom prst="rect">
              <a:avLst/>
            </a:prstGeom>
            <a:solidFill>
              <a:srgbClr val="598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74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6F65102-637D-4797-B12E-2DDD9672A6FF}"/>
                </a:ext>
              </a:extLst>
            </p:cNvPr>
            <p:cNvSpPr/>
            <p:nvPr/>
          </p:nvSpPr>
          <p:spPr>
            <a:xfrm>
              <a:off x="4096489" y="4572894"/>
              <a:ext cx="6282580" cy="584018"/>
            </a:xfrm>
            <a:prstGeom prst="rect">
              <a:avLst/>
            </a:prstGeom>
            <a:solidFill>
              <a:srgbClr val="598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74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367" name="TextBox 22">
              <a:extLst>
                <a:ext uri="{FF2B5EF4-FFF2-40B4-BE49-F238E27FC236}">
                  <a16:creationId xmlns:a16="http://schemas.microsoft.com/office/drawing/2014/main" id="{56E8287C-6191-4EC0-9AE2-E845ADD88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9613" y="2063898"/>
              <a:ext cx="4861466" cy="584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</a:t>
              </a:r>
              <a:r>
                <a:rPr lang="en-US" altLang="zh-CN" sz="3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  </a:t>
              </a:r>
              <a:r>
                <a:rPr lang="zh-CN" altLang="en-US" sz="3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团队介绍及竞赛成绩</a:t>
              </a:r>
              <a:endParaRPr lang="zh-CN" altLang="en-US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grpSp>
          <p:nvGrpSpPr>
            <p:cNvPr id="15368" name="组合 26">
              <a:extLst>
                <a:ext uri="{FF2B5EF4-FFF2-40B4-BE49-F238E27FC236}">
                  <a16:creationId xmlns:a16="http://schemas.microsoft.com/office/drawing/2014/main" id="{B5EBD51F-EA9A-4616-AC2B-B7AD2ED6DB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768" y="1054506"/>
              <a:ext cx="4129573" cy="5254571"/>
              <a:chOff x="683768" y="1054506"/>
              <a:chExt cx="4129573" cy="5254571"/>
            </a:xfrm>
          </p:grpSpPr>
          <p:pic>
            <p:nvPicPr>
              <p:cNvPr id="15372" name="Picture 50">
                <a:extLst>
                  <a:ext uri="{FF2B5EF4-FFF2-40B4-BE49-F238E27FC236}">
                    <a16:creationId xmlns:a16="http://schemas.microsoft.com/office/drawing/2014/main" id="{33AB7FB4-1D6C-487E-8C47-C1B715FF78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768" y="1054506"/>
                <a:ext cx="4129573" cy="52545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7F6AD90A-98FF-496C-8A63-5E8AF545BAC5}"/>
                  </a:ext>
                </a:extLst>
              </p:cNvPr>
              <p:cNvSpPr/>
              <p:nvPr/>
            </p:nvSpPr>
            <p:spPr>
              <a:xfrm>
                <a:off x="1380597" y="2143191"/>
                <a:ext cx="2858749" cy="285978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749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15374" name="组合 24">
                <a:extLst>
                  <a:ext uri="{FF2B5EF4-FFF2-40B4-BE49-F238E27FC236}">
                    <a16:creationId xmlns:a16="http://schemas.microsoft.com/office/drawing/2014/main" id="{2702A731-DDC2-4527-B441-828FBE4EA5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5929" y="2396693"/>
                <a:ext cx="2241565" cy="2308608"/>
                <a:chOff x="1707037" y="2354633"/>
                <a:chExt cx="2243022" cy="2308608"/>
              </a:xfrm>
            </p:grpSpPr>
            <p:sp>
              <p:nvSpPr>
                <p:cNvPr id="15375" name="Oval 15">
                  <a:extLst>
                    <a:ext uri="{FF2B5EF4-FFF2-40B4-BE49-F238E27FC236}">
                      <a16:creationId xmlns:a16="http://schemas.microsoft.com/office/drawing/2014/main" id="{098F924D-9B3A-400F-B1E1-02A111B3CD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7037" y="2354633"/>
                  <a:ext cx="2243022" cy="230860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9E9E9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376" name="Oval 16">
                  <a:extLst>
                    <a:ext uri="{FF2B5EF4-FFF2-40B4-BE49-F238E27FC236}">
                      <a16:creationId xmlns:a16="http://schemas.microsoft.com/office/drawing/2014/main" id="{2438CDF4-C8D0-4949-B771-5F2F8DD5B9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31685" y="2376412"/>
                  <a:ext cx="2133864" cy="21597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89898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377" name="Oval 17">
                  <a:extLst>
                    <a:ext uri="{FF2B5EF4-FFF2-40B4-BE49-F238E27FC236}">
                      <a16:creationId xmlns:a16="http://schemas.microsoft.com/office/drawing/2014/main" id="{4D9EE207-D5DC-4518-A65A-E0664C0810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4929" y="2423601"/>
                  <a:ext cx="1897942" cy="17532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378" name="TextBox 24">
                  <a:extLst>
                    <a:ext uri="{FF2B5EF4-FFF2-40B4-BE49-F238E27FC236}">
                      <a16:creationId xmlns:a16="http://schemas.microsoft.com/office/drawing/2014/main" id="{C8A8DE98-9998-4164-8A59-EB6676463E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93900" y="3081338"/>
                  <a:ext cx="1619250" cy="8318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dist" eaLnBrk="1" hangingPunct="1"/>
                  <a:r>
                    <a:rPr lang="zh-CN" altLang="en-US" sz="4800" b="1">
                      <a:solidFill>
                        <a:srgbClr val="5A94C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目录</a:t>
                  </a:r>
                  <a:endParaRPr lang="zh-CN" altLang="en-US">
                    <a:solidFill>
                      <a:srgbClr val="000000"/>
                    </a:solidFill>
                    <a:sym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5369" name="TextBox 23">
              <a:extLst>
                <a:ext uri="{FF2B5EF4-FFF2-40B4-BE49-F238E27FC236}">
                  <a16:creationId xmlns:a16="http://schemas.microsoft.com/office/drawing/2014/main" id="{E391B85D-38C2-4D4F-9271-8477E2B91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884" y="4573352"/>
              <a:ext cx="2976630" cy="584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4  </a:t>
              </a:r>
              <a:r>
                <a:rPr lang="zh-CN" altLang="en-US" sz="3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总结与展望</a:t>
              </a:r>
              <a:endParaRPr lang="zh-CN" altLang="en-US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5370" name="TextBox 23">
              <a:extLst>
                <a:ext uri="{FF2B5EF4-FFF2-40B4-BE49-F238E27FC236}">
                  <a16:creationId xmlns:a16="http://schemas.microsoft.com/office/drawing/2014/main" id="{72255C5D-15F7-411B-A99D-E6D42CC96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6517" y="2917685"/>
              <a:ext cx="3675570" cy="584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en-US" altLang="zh-CN" sz="3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  </a:t>
              </a:r>
              <a:r>
                <a:rPr lang="zh-CN" altLang="en-US" sz="3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挑战及应对方案</a:t>
              </a:r>
              <a:endParaRPr lang="zh-CN" altLang="en-US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5371" name="TextBox 23">
              <a:extLst>
                <a:ext uri="{FF2B5EF4-FFF2-40B4-BE49-F238E27FC236}">
                  <a16:creationId xmlns:a16="http://schemas.microsoft.com/office/drawing/2014/main" id="{F3F88688-C90E-44DB-BD55-63327DDB7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190" y="3718193"/>
              <a:ext cx="2566326" cy="584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</a:t>
              </a:r>
              <a:r>
                <a:rPr lang="en-US" altLang="zh-CN" sz="3200" b="1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  </a:t>
              </a:r>
              <a:r>
                <a:rPr lang="zh-CN" altLang="en-US" sz="3200" b="1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详细方案</a:t>
              </a:r>
              <a:endParaRPr lang="zh-CN" altLang="en-US">
                <a:solidFill>
                  <a:srgbClr val="FFC000"/>
                </a:solidFill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6">
            <a:extLst>
              <a:ext uri="{FF2B5EF4-FFF2-40B4-BE49-F238E27FC236}">
                <a16:creationId xmlns:a16="http://schemas.microsoft.com/office/drawing/2014/main" id="{306FB7A7-5100-487A-9B10-EC318E956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" y="128588"/>
            <a:ext cx="6429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chemeClr val="bg1"/>
                </a:solidFill>
                <a:sym typeface="Arial" panose="020B0604020202020204" pitchFamily="34" charset="0"/>
              </a:rPr>
              <a:t>3</a:t>
            </a:r>
            <a:endParaRPr lang="zh-CN" altLang="en-US" sz="3200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6387" name="TextBox 4">
            <a:extLst>
              <a:ext uri="{FF2B5EF4-FFF2-40B4-BE49-F238E27FC236}">
                <a16:creationId xmlns:a16="http://schemas.microsoft.com/office/drawing/2014/main" id="{116E0DA0-0A9F-4EB8-92EA-85EBEB9D3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115888"/>
            <a:ext cx="4057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详细方案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算法流程图</a:t>
            </a:r>
          </a:p>
        </p:txBody>
      </p:sp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ADFE3389-C581-4F47-8A15-3AC7A7E02B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6591456"/>
              </p:ext>
            </p:extLst>
          </p:nvPr>
        </p:nvGraphicFramePr>
        <p:xfrm>
          <a:off x="1803402" y="880532"/>
          <a:ext cx="395393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图示 12">
            <a:extLst>
              <a:ext uri="{FF2B5EF4-FFF2-40B4-BE49-F238E27FC236}">
                <a16:creationId xmlns:a16="http://schemas.microsoft.com/office/drawing/2014/main" id="{FF62CAD9-8FD7-41A9-A426-AF9ADA2D1B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3761741"/>
              </p:ext>
            </p:extLst>
          </p:nvPr>
        </p:nvGraphicFramePr>
        <p:xfrm>
          <a:off x="5951984" y="2636912"/>
          <a:ext cx="4032448" cy="3585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箭头: 右 13">
            <a:extLst>
              <a:ext uri="{FF2B5EF4-FFF2-40B4-BE49-F238E27FC236}">
                <a16:creationId xmlns:a16="http://schemas.microsoft.com/office/drawing/2014/main" id="{12DEEF7D-118C-431A-AF60-8C0E5B3157D7}"/>
              </a:ext>
            </a:extLst>
          </p:cNvPr>
          <p:cNvSpPr/>
          <p:nvPr/>
        </p:nvSpPr>
        <p:spPr bwMode="auto">
          <a:xfrm rot="19368536">
            <a:off x="4311859" y="3551466"/>
            <a:ext cx="2848201" cy="179834"/>
          </a:xfrm>
          <a:prstGeom prst="rightArrow">
            <a:avLst>
              <a:gd name="adj1" fmla="val 50000"/>
              <a:gd name="adj2" fmla="val 63793"/>
            </a:avLst>
          </a:prstGeom>
          <a:solidFill>
            <a:srgbClr val="335338">
              <a:lumMod val="40000"/>
              <a:lumOff val="60000"/>
            </a:srgbClr>
          </a:solidFill>
          <a:ln w="9525" cap="flat" cmpd="sng" algn="ctr">
            <a:solidFill>
              <a:srgbClr val="335338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algn="ctr" defTabSz="914400" eaLnBrk="1" fontAlgn="ctr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Arial" pitchFamily="34" charset="0"/>
              <a:buNone/>
              <a:defRPr/>
            </a:pPr>
            <a:endParaRPr lang="zh-CN" altLang="en-US" sz="1200" b="1" kern="0" dirty="0">
              <a:solidFill>
                <a:srgbClr val="335338"/>
              </a:solidFill>
              <a:latin typeface="微软雅黑" pitchFamily="34" charset="-122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FDACA53B-3C28-4F67-AA3A-B1792C03E44E}"/>
              </a:ext>
            </a:extLst>
          </p:cNvPr>
          <p:cNvSpPr/>
          <p:nvPr/>
        </p:nvSpPr>
        <p:spPr bwMode="auto">
          <a:xfrm rot="12257314">
            <a:off x="4507486" y="5389335"/>
            <a:ext cx="2565650" cy="169221"/>
          </a:xfrm>
          <a:prstGeom prst="rightArrow">
            <a:avLst>
              <a:gd name="adj1" fmla="val 50000"/>
              <a:gd name="adj2" fmla="val 63793"/>
            </a:avLst>
          </a:prstGeom>
          <a:solidFill>
            <a:srgbClr val="335338">
              <a:lumMod val="40000"/>
              <a:lumOff val="60000"/>
            </a:srgbClr>
          </a:solidFill>
          <a:ln w="9525" cap="flat" cmpd="sng" algn="ctr">
            <a:solidFill>
              <a:srgbClr val="335338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algn="ctr" defTabSz="914400" eaLnBrk="1" fontAlgn="ctr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Arial" pitchFamily="34" charset="0"/>
              <a:buNone/>
              <a:defRPr/>
            </a:pPr>
            <a:endParaRPr lang="zh-CN" altLang="en-US" sz="1200" b="1" kern="0" dirty="0">
              <a:solidFill>
                <a:srgbClr val="335338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组合 28">
            <a:extLst>
              <a:ext uri="{FF2B5EF4-FFF2-40B4-BE49-F238E27FC236}">
                <a16:creationId xmlns:a16="http://schemas.microsoft.com/office/drawing/2014/main" id="{DFE26769-A2B2-4C7B-9CDB-D232D9249DF3}"/>
              </a:ext>
            </a:extLst>
          </p:cNvPr>
          <p:cNvGrpSpPr>
            <a:grpSpLocks/>
          </p:cNvGrpSpPr>
          <p:nvPr/>
        </p:nvGrpSpPr>
        <p:grpSpPr bwMode="auto">
          <a:xfrm>
            <a:off x="695325" y="1052513"/>
            <a:ext cx="9704388" cy="5256212"/>
            <a:chOff x="683768" y="1054506"/>
            <a:chExt cx="9703237" cy="525457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32FE6B3-43C9-4BBD-ABDE-2FC5644595B1}"/>
                </a:ext>
              </a:extLst>
            </p:cNvPr>
            <p:cNvSpPr/>
            <p:nvPr/>
          </p:nvSpPr>
          <p:spPr>
            <a:xfrm>
              <a:off x="4104425" y="3758761"/>
              <a:ext cx="6282580" cy="544342"/>
            </a:xfrm>
            <a:prstGeom prst="rect">
              <a:avLst/>
            </a:prstGeom>
            <a:solidFill>
              <a:srgbClr val="598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74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7F55F52-DBAB-4861-A4D2-4042E38DD2B8}"/>
                </a:ext>
              </a:extLst>
            </p:cNvPr>
            <p:cNvSpPr/>
            <p:nvPr/>
          </p:nvSpPr>
          <p:spPr>
            <a:xfrm>
              <a:off x="4010773" y="2914475"/>
              <a:ext cx="6368295" cy="585604"/>
            </a:xfrm>
            <a:prstGeom prst="rect">
              <a:avLst/>
            </a:prstGeom>
            <a:solidFill>
              <a:srgbClr val="598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74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D58439A-FE4D-4A36-B10A-4B85D1D40E42}"/>
                </a:ext>
              </a:extLst>
            </p:cNvPr>
            <p:cNvSpPr/>
            <p:nvPr/>
          </p:nvSpPr>
          <p:spPr>
            <a:xfrm>
              <a:off x="4055218" y="2062253"/>
              <a:ext cx="6323850" cy="584018"/>
            </a:xfrm>
            <a:prstGeom prst="rect">
              <a:avLst/>
            </a:prstGeom>
            <a:solidFill>
              <a:srgbClr val="598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74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6F65102-637D-4797-B12E-2DDD9672A6FF}"/>
                </a:ext>
              </a:extLst>
            </p:cNvPr>
            <p:cNvSpPr/>
            <p:nvPr/>
          </p:nvSpPr>
          <p:spPr>
            <a:xfrm>
              <a:off x="4096488" y="4572894"/>
              <a:ext cx="6282580" cy="584018"/>
            </a:xfrm>
            <a:prstGeom prst="rect">
              <a:avLst/>
            </a:prstGeom>
            <a:solidFill>
              <a:srgbClr val="598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74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439" name="TextBox 22">
              <a:extLst>
                <a:ext uri="{FF2B5EF4-FFF2-40B4-BE49-F238E27FC236}">
                  <a16:creationId xmlns:a16="http://schemas.microsoft.com/office/drawing/2014/main" id="{A9645AAA-A2FD-4779-8286-97266949D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9613" y="2063898"/>
              <a:ext cx="4861466" cy="584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</a:t>
              </a:r>
              <a:r>
                <a:rPr lang="en-US" altLang="zh-CN" sz="3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  </a:t>
              </a:r>
              <a:r>
                <a:rPr lang="zh-CN" altLang="en-US" sz="3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团队介绍及竞赛成绩</a:t>
              </a:r>
              <a:endParaRPr lang="zh-CN" altLang="en-US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grpSp>
          <p:nvGrpSpPr>
            <p:cNvPr id="18440" name="组合 26">
              <a:extLst>
                <a:ext uri="{FF2B5EF4-FFF2-40B4-BE49-F238E27FC236}">
                  <a16:creationId xmlns:a16="http://schemas.microsoft.com/office/drawing/2014/main" id="{189895D3-E4D0-4219-BA75-4B9A785B3C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768" y="1054506"/>
              <a:ext cx="4129573" cy="5254571"/>
              <a:chOff x="683768" y="1054506"/>
              <a:chExt cx="4129573" cy="5254571"/>
            </a:xfrm>
          </p:grpSpPr>
          <p:pic>
            <p:nvPicPr>
              <p:cNvPr id="18444" name="Picture 50">
                <a:extLst>
                  <a:ext uri="{FF2B5EF4-FFF2-40B4-BE49-F238E27FC236}">
                    <a16:creationId xmlns:a16="http://schemas.microsoft.com/office/drawing/2014/main" id="{24B3B5DB-47F6-4BF4-995A-AAECFA7A2F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768" y="1054506"/>
                <a:ext cx="4129573" cy="52545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7F6AD90A-98FF-496C-8A63-5E8AF545BAC5}"/>
                  </a:ext>
                </a:extLst>
              </p:cNvPr>
              <p:cNvSpPr/>
              <p:nvPr/>
            </p:nvSpPr>
            <p:spPr>
              <a:xfrm>
                <a:off x="1380598" y="2143191"/>
                <a:ext cx="2858748" cy="285978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749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18446" name="组合 24">
                <a:extLst>
                  <a:ext uri="{FF2B5EF4-FFF2-40B4-BE49-F238E27FC236}">
                    <a16:creationId xmlns:a16="http://schemas.microsoft.com/office/drawing/2014/main" id="{D564EF95-3F79-4D78-874D-2812AF43EE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5929" y="2396693"/>
                <a:ext cx="2241565" cy="2308608"/>
                <a:chOff x="1707037" y="2354633"/>
                <a:chExt cx="2243022" cy="2308608"/>
              </a:xfrm>
            </p:grpSpPr>
            <p:sp>
              <p:nvSpPr>
                <p:cNvPr id="18447" name="Oval 15">
                  <a:extLst>
                    <a:ext uri="{FF2B5EF4-FFF2-40B4-BE49-F238E27FC236}">
                      <a16:creationId xmlns:a16="http://schemas.microsoft.com/office/drawing/2014/main" id="{2127F89B-48EF-4C0C-9A06-E9BCDD0857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7037" y="2354633"/>
                  <a:ext cx="2243022" cy="230860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9E9E9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8448" name="Oval 16">
                  <a:extLst>
                    <a:ext uri="{FF2B5EF4-FFF2-40B4-BE49-F238E27FC236}">
                      <a16:creationId xmlns:a16="http://schemas.microsoft.com/office/drawing/2014/main" id="{BD502FDC-9D34-4973-AB82-B612C5B77E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31685" y="2376412"/>
                  <a:ext cx="2133864" cy="21597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89898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8449" name="Oval 17">
                  <a:extLst>
                    <a:ext uri="{FF2B5EF4-FFF2-40B4-BE49-F238E27FC236}">
                      <a16:creationId xmlns:a16="http://schemas.microsoft.com/office/drawing/2014/main" id="{50EC4B78-745B-4531-B0F3-B4F79B6F30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4929" y="2423601"/>
                  <a:ext cx="1897942" cy="17532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8450" name="TextBox 24">
                  <a:extLst>
                    <a:ext uri="{FF2B5EF4-FFF2-40B4-BE49-F238E27FC236}">
                      <a16:creationId xmlns:a16="http://schemas.microsoft.com/office/drawing/2014/main" id="{088903F5-55B2-4E6A-A908-29D8035D85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93900" y="3081338"/>
                  <a:ext cx="1619250" cy="8318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dist" eaLnBrk="1" hangingPunct="1"/>
                  <a:r>
                    <a:rPr lang="zh-CN" altLang="en-US" sz="4800" b="1">
                      <a:solidFill>
                        <a:srgbClr val="5A94C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目录</a:t>
                  </a:r>
                  <a:endParaRPr lang="zh-CN" altLang="en-US">
                    <a:solidFill>
                      <a:srgbClr val="000000"/>
                    </a:solidFill>
                    <a:sym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441" name="TextBox 23">
              <a:extLst>
                <a:ext uri="{FF2B5EF4-FFF2-40B4-BE49-F238E27FC236}">
                  <a16:creationId xmlns:a16="http://schemas.microsoft.com/office/drawing/2014/main" id="{8D6968CE-D4FC-4509-931A-C799C9460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884" y="4573352"/>
              <a:ext cx="2976630" cy="584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</a:t>
              </a:r>
              <a:r>
                <a:rPr lang="en-US" altLang="zh-CN" sz="3200" b="1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  </a:t>
              </a:r>
              <a:r>
                <a:rPr lang="zh-CN" altLang="en-US" sz="3200" b="1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总结与展望</a:t>
              </a:r>
              <a:endParaRPr lang="zh-CN" altLang="en-US">
                <a:solidFill>
                  <a:srgbClr val="FFC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8442" name="TextBox 23">
              <a:extLst>
                <a:ext uri="{FF2B5EF4-FFF2-40B4-BE49-F238E27FC236}">
                  <a16:creationId xmlns:a16="http://schemas.microsoft.com/office/drawing/2014/main" id="{F9450A67-0DB7-4977-9221-91A169D55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6517" y="2917685"/>
              <a:ext cx="3675570" cy="584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en-US" altLang="zh-CN" sz="3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  </a:t>
              </a:r>
              <a:r>
                <a:rPr lang="zh-CN" altLang="en-US" sz="3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挑战及应对方案</a:t>
              </a:r>
              <a:endParaRPr lang="zh-CN" altLang="en-US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8443" name="TextBox 23">
              <a:extLst>
                <a:ext uri="{FF2B5EF4-FFF2-40B4-BE49-F238E27FC236}">
                  <a16:creationId xmlns:a16="http://schemas.microsoft.com/office/drawing/2014/main" id="{C0EFCB9E-E1F5-40A5-A167-9142DCDCC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190" y="3718193"/>
              <a:ext cx="2566326" cy="584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</a:t>
              </a:r>
              <a:r>
                <a:rPr lang="en-US" altLang="zh-CN" sz="3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  </a:t>
              </a:r>
              <a:r>
                <a:rPr lang="zh-CN" altLang="en-US" sz="3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详细方案</a:t>
              </a:r>
              <a:endParaRPr lang="zh-CN" altLang="en-US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6">
            <a:extLst>
              <a:ext uri="{FF2B5EF4-FFF2-40B4-BE49-F238E27FC236}">
                <a16:creationId xmlns:a16="http://schemas.microsoft.com/office/drawing/2014/main" id="{2C070191-5DA6-41DA-9591-76058A4B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" y="128588"/>
            <a:ext cx="6429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chemeClr val="bg1"/>
                </a:solidFill>
                <a:sym typeface="Arial" panose="020B0604020202020204" pitchFamily="34" charset="0"/>
              </a:rPr>
              <a:t>4</a:t>
            </a:r>
            <a:endParaRPr lang="zh-CN" altLang="en-US" sz="3200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9459" name="TextBox 4">
            <a:extLst>
              <a:ext uri="{FF2B5EF4-FFF2-40B4-BE49-F238E27FC236}">
                <a16:creationId xmlns:a16="http://schemas.microsoft.com/office/drawing/2014/main" id="{61CABF0E-432F-478B-A177-681095651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115888"/>
            <a:ext cx="22367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</a:p>
        </p:txBody>
      </p:sp>
      <p:sp>
        <p:nvSpPr>
          <p:cNvPr id="19460" name="文本框 6">
            <a:extLst>
              <a:ext uri="{FF2B5EF4-FFF2-40B4-BE49-F238E27FC236}">
                <a16:creationId xmlns:a16="http://schemas.microsoft.com/office/drawing/2014/main" id="{20A1EE57-0480-459C-B4EE-DEEFE3FBF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1700808"/>
            <a:ext cx="9721850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895600" indent="-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352800" indent="-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810000" indent="-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67200" indent="-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r>
              <a:rPr lang="en-US" altLang="zh-CN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、进一步提升数据预测准确性和泛化能力，达到工程应用的标准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/>
            <a:endParaRPr lang="en-US" altLang="zh-CN" sz="2800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/>
            <a:endParaRPr lang="en-US" altLang="zh-CN" sz="2800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/>
            <a:r>
              <a:rPr lang="en-US" altLang="zh-CN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、考虑使用半监督学习、强化学习等算法，自动发现最优参数</a:t>
            </a:r>
            <a:endParaRPr lang="en-US" altLang="zh-CN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/>
            <a:endParaRPr lang="en-US" altLang="zh-CN" sz="2800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/>
            <a:endParaRPr lang="en-US" altLang="zh-CN" sz="2800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/>
            <a:r>
              <a:rPr lang="en-US" altLang="zh-CN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、用集成方法结合其他根因定位方法，提升定位准确度</a:t>
            </a:r>
            <a:endParaRPr lang="en-US" altLang="zh-CN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Box 4">
            <a:extLst>
              <a:ext uri="{FF2B5EF4-FFF2-40B4-BE49-F238E27FC236}">
                <a16:creationId xmlns:a16="http://schemas.microsoft.com/office/drawing/2014/main" id="{517C1C49-5006-4DA1-A6D8-3FF4B14C1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115888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B254316D-887F-4720-BEF6-8F801490F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118855"/>
              </p:ext>
            </p:extLst>
          </p:nvPr>
        </p:nvGraphicFramePr>
        <p:xfrm>
          <a:off x="623392" y="1052736"/>
          <a:ext cx="10874375" cy="5303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212">
                  <a:extLst>
                    <a:ext uri="{9D8B030D-6E8A-4147-A177-3AD203B41FA5}">
                      <a16:colId xmlns:a16="http://schemas.microsoft.com/office/drawing/2014/main" val="2040084099"/>
                    </a:ext>
                  </a:extLst>
                </a:gridCol>
                <a:gridCol w="4129518">
                  <a:extLst>
                    <a:ext uri="{9D8B030D-6E8A-4147-A177-3AD203B41FA5}">
                      <a16:colId xmlns:a16="http://schemas.microsoft.com/office/drawing/2014/main" val="3923688150"/>
                    </a:ext>
                  </a:extLst>
                </a:gridCol>
                <a:gridCol w="5772645">
                  <a:extLst>
                    <a:ext uri="{9D8B030D-6E8A-4147-A177-3AD203B41FA5}">
                      <a16:colId xmlns:a16="http://schemas.microsoft.com/office/drawing/2014/main" val="3283207994"/>
                    </a:ext>
                  </a:extLst>
                </a:gridCol>
              </a:tblGrid>
              <a:tr h="4572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序号</a:t>
                      </a:r>
                    </a:p>
                  </a:txBody>
                  <a:tcPr marL="91450" marR="91450"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参考文献</a:t>
                      </a:r>
                    </a:p>
                  </a:txBody>
                  <a:tcPr marL="91450" marR="91450"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参考内容</a:t>
                      </a:r>
                    </a:p>
                  </a:txBody>
                  <a:tcPr marL="91450" marR="91450" marT="45706" marB="45706"/>
                </a:tc>
                <a:extLst>
                  <a:ext uri="{0D108BD9-81ED-4DB2-BD59-A6C34878D82A}">
                    <a16:rowId xmlns:a16="http://schemas.microsoft.com/office/drawing/2014/main" val="3889007282"/>
                  </a:ext>
                </a:extLst>
              </a:tr>
              <a:tr h="7011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rgbClr val="335338"/>
                          </a:solidFill>
                          <a:latin typeface="微软雅黑"/>
                          <a:ea typeface="微软雅黑"/>
                          <a:cs typeface="+mn-cs"/>
                        </a:rPr>
                        <a:t>1</a:t>
                      </a:r>
                      <a:endParaRPr lang="zh-CN" altLang="en-US" sz="2000" kern="1200" dirty="0">
                        <a:solidFill>
                          <a:srgbClr val="335338"/>
                        </a:solidFill>
                        <a:latin typeface="微软雅黑"/>
                        <a:ea typeface="微软雅黑"/>
                        <a:cs typeface="+mn-cs"/>
                      </a:endParaRPr>
                    </a:p>
                  </a:txBody>
                  <a:tcPr marL="91450" marR="91450" marT="45706" marB="45706"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rgbClr val="335338"/>
                          </a:solidFill>
                          <a:latin typeface="微软雅黑"/>
                          <a:ea typeface="微软雅黑"/>
                          <a:cs typeface="+mn-cs"/>
                        </a:rPr>
                        <a:t>R. </a:t>
                      </a:r>
                      <a:r>
                        <a:rPr lang="en-US" altLang="zh-CN" sz="2000" kern="1200" dirty="0" err="1">
                          <a:solidFill>
                            <a:srgbClr val="335338"/>
                          </a:solidFill>
                          <a:latin typeface="微软雅黑"/>
                          <a:ea typeface="微软雅黑"/>
                          <a:cs typeface="+mn-cs"/>
                        </a:rPr>
                        <a:t>Bhagwan</a:t>
                      </a:r>
                      <a:r>
                        <a:rPr lang="en-US" altLang="zh-CN" sz="2000" kern="1200" dirty="0">
                          <a:solidFill>
                            <a:srgbClr val="335338"/>
                          </a:solidFill>
                          <a:latin typeface="微软雅黑"/>
                          <a:ea typeface="微软雅黑"/>
                          <a:cs typeface="+mn-cs"/>
                        </a:rPr>
                        <a:t>, R. Kumar, and R. o. </a:t>
                      </a:r>
                      <a:r>
                        <a:rPr lang="en-US" altLang="zh-CN" sz="2000" kern="1200" dirty="0" err="1">
                          <a:solidFill>
                            <a:srgbClr val="335338"/>
                          </a:solidFill>
                          <a:latin typeface="微软雅黑"/>
                          <a:ea typeface="微软雅黑"/>
                          <a:cs typeface="+mn-cs"/>
                        </a:rPr>
                        <a:t>Ramjee</a:t>
                      </a:r>
                      <a:r>
                        <a:rPr lang="en-US" altLang="zh-CN" sz="2000" kern="1200" dirty="0">
                          <a:solidFill>
                            <a:srgbClr val="335338"/>
                          </a:solidFill>
                          <a:latin typeface="微软雅黑"/>
                          <a:ea typeface="微软雅黑"/>
                          <a:cs typeface="+mn-cs"/>
                        </a:rPr>
                        <a:t>, “</a:t>
                      </a:r>
                      <a:r>
                        <a:rPr lang="en-US" altLang="zh-CN" sz="2000" kern="1200" dirty="0" err="1">
                          <a:solidFill>
                            <a:srgbClr val="335338"/>
                          </a:solidFill>
                          <a:latin typeface="微软雅黑"/>
                          <a:ea typeface="微软雅黑"/>
                          <a:cs typeface="+mn-cs"/>
                        </a:rPr>
                        <a:t>Adtributor</a:t>
                      </a:r>
                      <a:r>
                        <a:rPr lang="en-US" altLang="zh-CN" sz="2000" kern="1200" dirty="0">
                          <a:solidFill>
                            <a:srgbClr val="335338"/>
                          </a:solidFill>
                          <a:latin typeface="微软雅黑"/>
                          <a:ea typeface="微软雅黑"/>
                          <a:cs typeface="+mn-cs"/>
                        </a:rPr>
                        <a:t>: Revenue debugging in advertising systems,” NSDI, 2014, pp. 43–55.</a:t>
                      </a:r>
                      <a:endParaRPr lang="zh-CN" altLang="en-US" sz="2000" kern="1200" dirty="0">
                        <a:solidFill>
                          <a:srgbClr val="335338"/>
                        </a:solidFill>
                        <a:latin typeface="微软雅黑"/>
                        <a:ea typeface="微软雅黑"/>
                        <a:cs typeface="+mn-cs"/>
                      </a:endParaRPr>
                    </a:p>
                  </a:txBody>
                  <a:tcPr marL="91450" marR="91450" marT="45706" marB="45706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kern="1200" dirty="0">
                          <a:solidFill>
                            <a:srgbClr val="335338"/>
                          </a:solidFill>
                          <a:latin typeface="微软雅黑"/>
                          <a:ea typeface="微软雅黑"/>
                          <a:cs typeface="+mn-cs"/>
                        </a:rPr>
                        <a:t>参考</a:t>
                      </a:r>
                      <a:r>
                        <a:rPr lang="en-US" altLang="zh-CN" sz="2000" kern="1200" dirty="0">
                          <a:solidFill>
                            <a:srgbClr val="335338"/>
                          </a:solidFill>
                          <a:latin typeface="微软雅黑"/>
                          <a:ea typeface="微软雅黑"/>
                          <a:cs typeface="+mn-cs"/>
                        </a:rPr>
                        <a:t>kl</a:t>
                      </a:r>
                      <a:r>
                        <a:rPr lang="zh-CN" altLang="en-US" sz="2000" kern="1200" dirty="0">
                          <a:solidFill>
                            <a:srgbClr val="335338"/>
                          </a:solidFill>
                          <a:latin typeface="微软雅黑"/>
                          <a:ea typeface="微软雅黑"/>
                          <a:cs typeface="+mn-cs"/>
                        </a:rPr>
                        <a:t>散度，衡量相关性</a:t>
                      </a:r>
                    </a:p>
                  </a:txBody>
                  <a:tcPr marL="91450" marR="91450" marT="45706" marB="45706" anchor="ctr"/>
                </a:tc>
                <a:extLst>
                  <a:ext uri="{0D108BD9-81ED-4DB2-BD59-A6C34878D82A}">
                    <a16:rowId xmlns:a16="http://schemas.microsoft.com/office/drawing/2014/main" val="943450764"/>
                  </a:ext>
                </a:extLst>
              </a:tr>
              <a:tr h="7011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rgbClr val="335338"/>
                          </a:solidFill>
                          <a:latin typeface="微软雅黑"/>
                          <a:ea typeface="微软雅黑"/>
                          <a:cs typeface="+mn-cs"/>
                        </a:rPr>
                        <a:t>2</a:t>
                      </a:r>
                      <a:endParaRPr lang="zh-CN" altLang="en-US" sz="2000" kern="1200" dirty="0">
                        <a:solidFill>
                          <a:srgbClr val="335338"/>
                        </a:solidFill>
                        <a:latin typeface="微软雅黑"/>
                        <a:ea typeface="微软雅黑"/>
                        <a:cs typeface="+mn-cs"/>
                      </a:endParaRPr>
                    </a:p>
                  </a:txBody>
                  <a:tcPr marL="91450" marR="91450" marT="45706" marB="45706"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rgbClr val="335338"/>
                          </a:solidFill>
                          <a:latin typeface="微软雅黑"/>
                          <a:ea typeface="微软雅黑"/>
                          <a:cs typeface="+mn-cs"/>
                        </a:rPr>
                        <a:t>Q. Lin, J. Lou, H. Zhang, and D. Zhang, “</a:t>
                      </a:r>
                      <a:r>
                        <a:rPr lang="en-US" altLang="zh-CN" sz="2000" kern="1200" dirty="0" err="1">
                          <a:solidFill>
                            <a:srgbClr val="335338"/>
                          </a:solidFill>
                          <a:latin typeface="微软雅黑"/>
                          <a:ea typeface="微软雅黑"/>
                          <a:cs typeface="+mn-cs"/>
                        </a:rPr>
                        <a:t>idice</a:t>
                      </a:r>
                      <a:r>
                        <a:rPr lang="en-US" altLang="zh-CN" sz="2000" kern="1200" dirty="0">
                          <a:solidFill>
                            <a:srgbClr val="335338"/>
                          </a:solidFill>
                          <a:latin typeface="微软雅黑"/>
                          <a:ea typeface="微软雅黑"/>
                          <a:cs typeface="+mn-cs"/>
                        </a:rPr>
                        <a:t>: problem identification for emerging issues,” ICSE, 2016, ACM,, pp. 214–224.</a:t>
                      </a:r>
                      <a:endParaRPr lang="zh-CN" altLang="en-US" sz="2000" kern="1200" dirty="0">
                        <a:solidFill>
                          <a:srgbClr val="335338"/>
                        </a:solidFill>
                        <a:latin typeface="微软雅黑"/>
                        <a:ea typeface="微软雅黑"/>
                        <a:cs typeface="+mn-cs"/>
                      </a:endParaRPr>
                    </a:p>
                  </a:txBody>
                  <a:tcPr marL="91450" marR="91450" marT="45706" marB="45706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kern="1200" dirty="0">
                          <a:solidFill>
                            <a:srgbClr val="335338"/>
                          </a:solidFill>
                          <a:latin typeface="微软雅黑"/>
                          <a:ea typeface="微软雅黑"/>
                          <a:cs typeface="+mn-cs"/>
                        </a:rPr>
                        <a:t>奥卡姆剃刀原则，数据剔除</a:t>
                      </a:r>
                    </a:p>
                  </a:txBody>
                  <a:tcPr marL="91450" marR="91450" marT="45706" marB="45706" anchor="ctr"/>
                </a:tc>
                <a:extLst>
                  <a:ext uri="{0D108BD9-81ED-4DB2-BD59-A6C34878D82A}">
                    <a16:rowId xmlns:a16="http://schemas.microsoft.com/office/drawing/2014/main" val="1427250252"/>
                  </a:ext>
                </a:extLst>
              </a:tr>
              <a:tr h="7011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rgbClr val="335338"/>
                          </a:solidFill>
                          <a:latin typeface="微软雅黑"/>
                          <a:ea typeface="微软雅黑"/>
                          <a:cs typeface="+mn-cs"/>
                        </a:rPr>
                        <a:t>3</a:t>
                      </a:r>
                      <a:endParaRPr lang="zh-CN" altLang="en-US" sz="2000" kern="1200" dirty="0">
                        <a:solidFill>
                          <a:srgbClr val="335338"/>
                        </a:solidFill>
                        <a:latin typeface="微软雅黑"/>
                        <a:ea typeface="微软雅黑"/>
                        <a:cs typeface="+mn-cs"/>
                      </a:endParaRPr>
                    </a:p>
                  </a:txBody>
                  <a:tcPr marL="91450" marR="91450" marT="45706" marB="45706"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 err="1">
                          <a:solidFill>
                            <a:srgbClr val="335338"/>
                          </a:solidFill>
                          <a:latin typeface="微软雅黑"/>
                          <a:ea typeface="微软雅黑"/>
                          <a:cs typeface="+mn-cs"/>
                        </a:rPr>
                        <a:t>Yongqian</a:t>
                      </a:r>
                      <a:r>
                        <a:rPr lang="en-US" altLang="zh-CN" sz="2000" kern="1200" dirty="0">
                          <a:solidFill>
                            <a:srgbClr val="335338"/>
                          </a:solidFill>
                          <a:latin typeface="微软雅黑"/>
                          <a:ea typeface="微软雅黑"/>
                          <a:cs typeface="+mn-cs"/>
                        </a:rPr>
                        <a:t> Sun, </a:t>
                      </a:r>
                      <a:r>
                        <a:rPr lang="en-US" altLang="zh-CN" sz="2000" kern="1200" dirty="0" err="1">
                          <a:solidFill>
                            <a:srgbClr val="335338"/>
                          </a:solidFill>
                          <a:latin typeface="微软雅黑"/>
                          <a:ea typeface="微软雅黑"/>
                          <a:cs typeface="+mn-cs"/>
                        </a:rPr>
                        <a:t>Youjian</a:t>
                      </a:r>
                      <a:r>
                        <a:rPr lang="en-US" altLang="zh-CN" sz="2000" kern="1200" dirty="0">
                          <a:solidFill>
                            <a:srgbClr val="335338"/>
                          </a:solidFill>
                          <a:latin typeface="微软雅黑"/>
                          <a:ea typeface="微软雅黑"/>
                          <a:cs typeface="+mn-cs"/>
                        </a:rPr>
                        <a:t> Zhao, </a:t>
                      </a:r>
                      <a:r>
                        <a:rPr lang="en-US" altLang="zh-CN" sz="2000" kern="1200" dirty="0" err="1">
                          <a:solidFill>
                            <a:srgbClr val="335338"/>
                          </a:solidFill>
                          <a:latin typeface="微软雅黑"/>
                          <a:ea typeface="微软雅黑"/>
                          <a:cs typeface="+mn-cs"/>
                        </a:rPr>
                        <a:t>Ya</a:t>
                      </a:r>
                      <a:r>
                        <a:rPr lang="en-US" altLang="zh-CN" sz="2000" kern="1200" dirty="0">
                          <a:solidFill>
                            <a:srgbClr val="335338"/>
                          </a:solidFill>
                          <a:latin typeface="微软雅黑"/>
                          <a:ea typeface="微软雅黑"/>
                          <a:cs typeface="+mn-cs"/>
                        </a:rPr>
                        <a:t> </a:t>
                      </a:r>
                      <a:r>
                        <a:rPr lang="en-US" altLang="zh-CN" sz="2000" kern="1200" dirty="0" err="1">
                          <a:solidFill>
                            <a:srgbClr val="335338"/>
                          </a:solidFill>
                          <a:latin typeface="微软雅黑"/>
                          <a:ea typeface="微软雅黑"/>
                          <a:cs typeface="+mn-cs"/>
                        </a:rPr>
                        <a:t>su</a:t>
                      </a:r>
                      <a:r>
                        <a:rPr lang="en-US" altLang="zh-CN" sz="2000" kern="1200" dirty="0">
                          <a:solidFill>
                            <a:srgbClr val="335338"/>
                          </a:solidFill>
                          <a:latin typeface="微软雅黑"/>
                          <a:ea typeface="微软雅黑"/>
                          <a:cs typeface="+mn-cs"/>
                        </a:rPr>
                        <a:t>, et al., “</a:t>
                      </a:r>
                      <a:r>
                        <a:rPr lang="en-US" altLang="zh-CN" sz="2000" kern="1200" dirty="0" err="1">
                          <a:solidFill>
                            <a:srgbClr val="335338"/>
                          </a:solidFill>
                          <a:latin typeface="微软雅黑"/>
                          <a:ea typeface="微软雅黑"/>
                          <a:cs typeface="+mn-cs"/>
                        </a:rPr>
                        <a:t>HotSpot:Anomaly</a:t>
                      </a:r>
                      <a:r>
                        <a:rPr lang="en-US" altLang="zh-CN" sz="2000" kern="1200" dirty="0">
                          <a:solidFill>
                            <a:srgbClr val="335338"/>
                          </a:solidFill>
                          <a:latin typeface="微软雅黑"/>
                          <a:ea typeface="微软雅黑"/>
                          <a:cs typeface="+mn-cs"/>
                        </a:rPr>
                        <a:t> Localization for Additive KPIs </a:t>
                      </a:r>
                      <a:r>
                        <a:rPr lang="en-US" altLang="zh-CN" sz="2000" kern="1200" dirty="0" err="1">
                          <a:solidFill>
                            <a:srgbClr val="335338"/>
                          </a:solidFill>
                          <a:latin typeface="微软雅黑"/>
                          <a:ea typeface="微软雅黑"/>
                          <a:cs typeface="+mn-cs"/>
                        </a:rPr>
                        <a:t>withMulti</a:t>
                      </a:r>
                      <a:r>
                        <a:rPr lang="en-US" altLang="zh-CN" sz="2000" kern="1200" dirty="0">
                          <a:solidFill>
                            <a:srgbClr val="335338"/>
                          </a:solidFill>
                          <a:latin typeface="微软雅黑"/>
                          <a:ea typeface="微软雅黑"/>
                          <a:cs typeface="+mn-cs"/>
                        </a:rPr>
                        <a:t>-Dimensional Attributes”, IEEE Access, 2018.</a:t>
                      </a:r>
                      <a:endParaRPr lang="zh-CN" altLang="en-US" sz="2000" kern="1200" dirty="0">
                        <a:solidFill>
                          <a:srgbClr val="335338"/>
                        </a:solidFill>
                        <a:latin typeface="微软雅黑"/>
                        <a:ea typeface="微软雅黑"/>
                        <a:cs typeface="+mn-cs"/>
                      </a:endParaRPr>
                    </a:p>
                  </a:txBody>
                  <a:tcPr marL="91450" marR="91450" marT="45706" marB="45706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kern="1200" dirty="0">
                          <a:solidFill>
                            <a:srgbClr val="335338"/>
                          </a:solidFill>
                          <a:latin typeface="微软雅黑"/>
                          <a:ea typeface="微软雅黑"/>
                          <a:cs typeface="+mn-cs"/>
                        </a:rPr>
                        <a:t>定义量化的指标，描述根因对</a:t>
                      </a:r>
                      <a:r>
                        <a:rPr lang="en-US" altLang="zh-CN" sz="2000" kern="1200" dirty="0">
                          <a:solidFill>
                            <a:srgbClr val="335338"/>
                          </a:solidFill>
                          <a:latin typeface="微软雅黑"/>
                          <a:ea typeface="微软雅黑"/>
                          <a:cs typeface="+mn-cs"/>
                        </a:rPr>
                        <a:t>KPI</a:t>
                      </a:r>
                      <a:r>
                        <a:rPr lang="zh-CN" altLang="en-US" sz="2000" kern="1200" dirty="0">
                          <a:solidFill>
                            <a:srgbClr val="335338"/>
                          </a:solidFill>
                          <a:latin typeface="微软雅黑"/>
                          <a:ea typeface="微软雅黑"/>
                          <a:cs typeface="+mn-cs"/>
                        </a:rPr>
                        <a:t>总量变化的影响程度</a:t>
                      </a:r>
                    </a:p>
                  </a:txBody>
                  <a:tcPr marL="91450" marR="91450" marT="45706" marB="45706" anchor="ctr"/>
                </a:tc>
                <a:extLst>
                  <a:ext uri="{0D108BD9-81ED-4DB2-BD59-A6C34878D82A}">
                    <a16:rowId xmlns:a16="http://schemas.microsoft.com/office/drawing/2014/main" val="12991549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3">
            <a:extLst>
              <a:ext uri="{FF2B5EF4-FFF2-40B4-BE49-F238E27FC236}">
                <a16:creationId xmlns:a16="http://schemas.microsoft.com/office/drawing/2014/main" id="{7399B433-609F-4269-B2CF-5D35BD3B8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8144" y="2617788"/>
            <a:ext cx="255230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000" b="1" dirty="0">
                <a:solidFill>
                  <a:srgbClr val="489DE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Q &amp; A</a:t>
            </a:r>
            <a:endParaRPr lang="zh-CN" altLang="en-US" sz="6000" b="1" dirty="0">
              <a:solidFill>
                <a:srgbClr val="489DE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28">
            <a:extLst>
              <a:ext uri="{FF2B5EF4-FFF2-40B4-BE49-F238E27FC236}">
                <a16:creationId xmlns:a16="http://schemas.microsoft.com/office/drawing/2014/main" id="{131ACB36-66B2-43A5-8D11-93560EE14EB5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052513"/>
            <a:ext cx="9704387" cy="5256212"/>
            <a:chOff x="683768" y="1054506"/>
            <a:chExt cx="9703237" cy="525457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9DD277D-B1AF-4A94-BEAE-EB884796AB4F}"/>
                </a:ext>
              </a:extLst>
            </p:cNvPr>
            <p:cNvSpPr/>
            <p:nvPr/>
          </p:nvSpPr>
          <p:spPr>
            <a:xfrm>
              <a:off x="4104425" y="3758761"/>
              <a:ext cx="6282580" cy="544342"/>
            </a:xfrm>
            <a:prstGeom prst="rect">
              <a:avLst/>
            </a:prstGeom>
            <a:solidFill>
              <a:srgbClr val="598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74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0C5E593-DD55-455A-BA41-AF4E21B7B736}"/>
                </a:ext>
              </a:extLst>
            </p:cNvPr>
            <p:cNvSpPr/>
            <p:nvPr/>
          </p:nvSpPr>
          <p:spPr>
            <a:xfrm>
              <a:off x="4010774" y="2914475"/>
              <a:ext cx="6368295" cy="585604"/>
            </a:xfrm>
            <a:prstGeom prst="rect">
              <a:avLst/>
            </a:prstGeom>
            <a:solidFill>
              <a:srgbClr val="598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74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D5B93E6-FB33-4674-AFC6-C5D520C58A7D}"/>
                </a:ext>
              </a:extLst>
            </p:cNvPr>
            <p:cNvSpPr/>
            <p:nvPr/>
          </p:nvSpPr>
          <p:spPr>
            <a:xfrm>
              <a:off x="4055218" y="2062253"/>
              <a:ext cx="6323851" cy="584018"/>
            </a:xfrm>
            <a:prstGeom prst="rect">
              <a:avLst/>
            </a:prstGeom>
            <a:solidFill>
              <a:srgbClr val="598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74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5FC8779-140B-48F8-90E1-83629D466162}"/>
                </a:ext>
              </a:extLst>
            </p:cNvPr>
            <p:cNvSpPr/>
            <p:nvPr/>
          </p:nvSpPr>
          <p:spPr>
            <a:xfrm>
              <a:off x="4096489" y="4572894"/>
              <a:ext cx="6282580" cy="584018"/>
            </a:xfrm>
            <a:prstGeom prst="rect">
              <a:avLst/>
            </a:prstGeom>
            <a:solidFill>
              <a:srgbClr val="598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74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TextBox 22">
              <a:extLst>
                <a:ext uri="{FF2B5EF4-FFF2-40B4-BE49-F238E27FC236}">
                  <a16:creationId xmlns:a16="http://schemas.microsoft.com/office/drawing/2014/main" id="{A0D64C2E-30AC-4C70-8AB1-B75072443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9613" y="2063898"/>
              <a:ext cx="4861466" cy="584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1  </a:t>
              </a:r>
              <a:r>
                <a:rPr lang="zh-CN" altLang="en-US" sz="3200" b="1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团队介绍及竞赛成绩</a:t>
              </a:r>
              <a:endParaRPr lang="zh-CN" altLang="en-US">
                <a:solidFill>
                  <a:srgbClr val="FFC000"/>
                </a:solidFill>
                <a:sym typeface="Arial" panose="020B0604020202020204" pitchFamily="34" charset="0"/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6419750C-8410-474B-AD7C-3646EB3FEB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768" y="1054506"/>
              <a:ext cx="4129573" cy="5254571"/>
              <a:chOff x="683768" y="1054506"/>
              <a:chExt cx="4129573" cy="5254571"/>
            </a:xfrm>
          </p:grpSpPr>
          <p:pic>
            <p:nvPicPr>
              <p:cNvPr id="31" name="Picture 50">
                <a:extLst>
                  <a:ext uri="{FF2B5EF4-FFF2-40B4-BE49-F238E27FC236}">
                    <a16:creationId xmlns:a16="http://schemas.microsoft.com/office/drawing/2014/main" id="{2AE59DFF-368D-4473-B148-5DBB7D2978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768" y="1054506"/>
                <a:ext cx="4129573" cy="52545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2DAAE653-6327-41D8-8962-5D1DED692F9E}"/>
                  </a:ext>
                </a:extLst>
              </p:cNvPr>
              <p:cNvSpPr/>
              <p:nvPr/>
            </p:nvSpPr>
            <p:spPr>
              <a:xfrm>
                <a:off x="1380597" y="2143191"/>
                <a:ext cx="2858749" cy="285978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749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33" name="组合 24">
                <a:extLst>
                  <a:ext uri="{FF2B5EF4-FFF2-40B4-BE49-F238E27FC236}">
                    <a16:creationId xmlns:a16="http://schemas.microsoft.com/office/drawing/2014/main" id="{B88355D9-F120-4070-A13C-1FD3CCAF05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5929" y="2396693"/>
                <a:ext cx="2241565" cy="2308608"/>
                <a:chOff x="1707037" y="2354633"/>
                <a:chExt cx="2243022" cy="2308608"/>
              </a:xfrm>
            </p:grpSpPr>
            <p:sp>
              <p:nvSpPr>
                <p:cNvPr id="34" name="Oval 15">
                  <a:extLst>
                    <a:ext uri="{FF2B5EF4-FFF2-40B4-BE49-F238E27FC236}">
                      <a16:creationId xmlns:a16="http://schemas.microsoft.com/office/drawing/2014/main" id="{EE72216F-207D-402F-BEB2-124BFFE499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7037" y="2354633"/>
                  <a:ext cx="2243022" cy="230860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9E9E9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5" name="Oval 16">
                  <a:extLst>
                    <a:ext uri="{FF2B5EF4-FFF2-40B4-BE49-F238E27FC236}">
                      <a16:creationId xmlns:a16="http://schemas.microsoft.com/office/drawing/2014/main" id="{9E62531E-2E3E-46D4-A684-3E0A8C04FD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31685" y="2376412"/>
                  <a:ext cx="2133864" cy="21597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89898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6" name="Oval 17">
                  <a:extLst>
                    <a:ext uri="{FF2B5EF4-FFF2-40B4-BE49-F238E27FC236}">
                      <a16:creationId xmlns:a16="http://schemas.microsoft.com/office/drawing/2014/main" id="{F9CA42F9-095D-4A83-A76C-5CF95840F8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4929" y="2423601"/>
                  <a:ext cx="1897942" cy="17532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7" name="TextBox 24">
                  <a:extLst>
                    <a:ext uri="{FF2B5EF4-FFF2-40B4-BE49-F238E27FC236}">
                      <a16:creationId xmlns:a16="http://schemas.microsoft.com/office/drawing/2014/main" id="{B98E253B-BB1A-41D6-89CA-D1921935BD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93900" y="3081338"/>
                  <a:ext cx="1619250" cy="8318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dist" eaLnBrk="1" hangingPunct="1"/>
                  <a:r>
                    <a:rPr lang="zh-CN" altLang="en-US" sz="4800" b="1">
                      <a:solidFill>
                        <a:srgbClr val="5A94C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目录</a:t>
                  </a:r>
                  <a:endParaRPr lang="zh-CN" altLang="en-US">
                    <a:solidFill>
                      <a:srgbClr val="000000"/>
                    </a:solidFill>
                    <a:sym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8" name="TextBox 23">
              <a:extLst>
                <a:ext uri="{FF2B5EF4-FFF2-40B4-BE49-F238E27FC236}">
                  <a16:creationId xmlns:a16="http://schemas.microsoft.com/office/drawing/2014/main" id="{625D532F-D8F8-4F32-9668-B4B876C1C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884" y="4573352"/>
              <a:ext cx="2976630" cy="584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4  </a:t>
              </a:r>
              <a:r>
                <a:rPr lang="zh-CN" altLang="en-US" sz="3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总结与展望</a:t>
              </a:r>
              <a:endParaRPr lang="zh-CN" altLang="en-US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9" name="TextBox 23">
              <a:extLst>
                <a:ext uri="{FF2B5EF4-FFF2-40B4-BE49-F238E27FC236}">
                  <a16:creationId xmlns:a16="http://schemas.microsoft.com/office/drawing/2014/main" id="{F7E0FE70-19E9-4ACA-ADF3-971218A12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6517" y="2917685"/>
              <a:ext cx="3675570" cy="584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en-US" altLang="zh-CN" sz="3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  </a:t>
              </a:r>
              <a:r>
                <a:rPr lang="zh-CN" altLang="en-US" sz="3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挑战及应对方案</a:t>
              </a:r>
              <a:endParaRPr lang="zh-CN" altLang="en-US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0" name="TextBox 23">
              <a:extLst>
                <a:ext uri="{FF2B5EF4-FFF2-40B4-BE49-F238E27FC236}">
                  <a16:creationId xmlns:a16="http://schemas.microsoft.com/office/drawing/2014/main" id="{8F7D927B-F54C-4D1F-A22B-CE0536DB9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190" y="3718193"/>
              <a:ext cx="2566326" cy="584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3  </a:t>
              </a:r>
              <a:r>
                <a:rPr lang="zh-CN" altLang="en-US" sz="3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详细方案</a:t>
              </a:r>
              <a:endParaRPr lang="zh-CN" altLang="en-US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6">
            <a:extLst>
              <a:ext uri="{FF2B5EF4-FFF2-40B4-BE49-F238E27FC236}">
                <a16:creationId xmlns:a16="http://schemas.microsoft.com/office/drawing/2014/main" id="{2ADA41A5-6D70-48DF-8428-0B46B7FF7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" y="128588"/>
            <a:ext cx="6429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chemeClr val="bg1"/>
                </a:solidFill>
                <a:sym typeface="Arial" panose="020B0604020202020204" pitchFamily="34" charset="0"/>
              </a:rPr>
              <a:t>1</a:t>
            </a:r>
            <a:endParaRPr lang="zh-CN" altLang="en-US" sz="3200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4FA0FAB5-C911-4EFA-ACE2-15EFDB093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115888"/>
            <a:ext cx="3878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团队介绍与竞赛成绩</a:t>
            </a:r>
          </a:p>
        </p:txBody>
      </p:sp>
      <p:sp>
        <p:nvSpPr>
          <p:cNvPr id="7172" name="文本框 41">
            <a:extLst>
              <a:ext uri="{FF2B5EF4-FFF2-40B4-BE49-F238E27FC236}">
                <a16:creationId xmlns:a16="http://schemas.microsoft.com/office/drawing/2014/main" id="{082C6124-A8D1-43EA-8002-BAE512BB1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8008" y="1484784"/>
            <a:ext cx="6672064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895600" indent="-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352800" indent="-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810000" indent="-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67200" indent="-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endParaRPr lang="en-US" altLang="zh-CN" sz="1000" b="1" dirty="0">
              <a:solidFill>
                <a:srgbClr val="335338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defTabSz="914400" eaLnBrk="1" hangingPunct="1"/>
            <a:r>
              <a:rPr lang="zh-CN" altLang="en-US" sz="3200" b="1" dirty="0">
                <a:solidFill>
                  <a:srgbClr val="33533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陈晓峰</a:t>
            </a:r>
            <a:r>
              <a:rPr lang="zh-CN" altLang="en-US" sz="3200" b="1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    亿阳信通</a:t>
            </a:r>
            <a:r>
              <a:rPr lang="en-US" altLang="zh-CN" sz="2000" b="1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</a:p>
          <a:p>
            <a:pPr defTabSz="914400" eaLnBrk="1" hangingPunct="1"/>
            <a:r>
              <a:rPr lang="zh-CN" altLang="en-US" sz="20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zh-CN" altLang="en-US" sz="18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北京邮电大学 硕士 计算机应用</a:t>
            </a:r>
            <a:endParaRPr lang="en-US" altLang="zh-CN" sz="2000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/>
            <a:endParaRPr lang="en-US" altLang="zh-CN" sz="1600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/>
            <a:r>
              <a:rPr lang="zh-CN" altLang="en-US" sz="3200" b="1" dirty="0">
                <a:solidFill>
                  <a:srgbClr val="33533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李   杰</a:t>
            </a:r>
            <a:r>
              <a:rPr lang="zh-CN" altLang="en-US" sz="3600" b="1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    </a:t>
            </a:r>
            <a:r>
              <a:rPr lang="en-US" altLang="zh-CN" sz="2000" b="1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000" b="1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架构师</a:t>
            </a:r>
            <a:endParaRPr lang="en-US" altLang="zh-CN" sz="2000" b="1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/>
            <a:r>
              <a:rPr lang="en-US" altLang="zh-CN" sz="20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en-US" altLang="zh-CN" sz="18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2007</a:t>
            </a:r>
            <a:r>
              <a:rPr lang="zh-CN" altLang="en-US" sz="18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国防科技大学 硕士 软件工程</a:t>
            </a:r>
            <a:endParaRPr lang="en-US" altLang="zh-CN" sz="2000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/>
            <a:endParaRPr lang="en-US" altLang="zh-CN" sz="1600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/>
            <a:r>
              <a:rPr lang="zh-CN" altLang="en-US" sz="3200" b="1" dirty="0">
                <a:solidFill>
                  <a:srgbClr val="33533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崔世彬</a:t>
            </a:r>
            <a:r>
              <a:rPr lang="zh-CN" altLang="en-US" sz="3200" b="1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数据分析、算法设计与实现   数据架构师</a:t>
            </a:r>
            <a:endParaRPr lang="en-US" altLang="zh-CN" sz="2000" b="1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/>
            <a:r>
              <a:rPr lang="en-US" altLang="zh-CN" sz="20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en-US" altLang="zh-CN" sz="18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2004</a:t>
            </a:r>
            <a:r>
              <a:rPr lang="zh-CN" altLang="en-US" sz="18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吉林大学 硕士 软件工程</a:t>
            </a:r>
            <a:endParaRPr lang="en-US" altLang="zh-CN" sz="2000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/>
            <a:endParaRPr lang="en-US" altLang="zh-CN" sz="1600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/>
            <a:r>
              <a:rPr lang="zh-CN" altLang="en-US" sz="3200" b="1" dirty="0">
                <a:solidFill>
                  <a:srgbClr val="33533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于海鹏</a:t>
            </a:r>
            <a:r>
              <a:rPr lang="zh-CN" altLang="en-US" sz="3200" b="1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数据分析、算法设计    </a:t>
            </a:r>
            <a:r>
              <a:rPr lang="en-US" altLang="zh-CN" sz="2000" b="1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000" b="1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算法工程师</a:t>
            </a:r>
            <a:endParaRPr lang="en-US" altLang="zh-CN" sz="2000" b="1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/>
            <a:r>
              <a:rPr lang="en-US" altLang="zh-CN" sz="20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en-US" altLang="zh-CN" sz="18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8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 北京科技大学 硕士 控制科学与工程</a:t>
            </a:r>
            <a:endParaRPr lang="en-US" altLang="zh-CN" sz="2000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" name="矩形 1">
            <a:extLst>
              <a:ext uri="{FF2B5EF4-FFF2-40B4-BE49-F238E27FC236}">
                <a16:creationId xmlns:a16="http://schemas.microsoft.com/office/drawing/2014/main" id="{06FD1D16-D5C3-4166-AAB4-4DF4381C1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42" y="908720"/>
            <a:ext cx="6048674" cy="560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895600" indent="-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352800" indent="-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810000" indent="-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67200" indent="-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r>
              <a:rPr lang="zh-CN" altLang="en-US" b="1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亿阳信通</a:t>
            </a:r>
            <a:endParaRPr lang="en-US" altLang="zh-CN" b="1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/>
            <a:endParaRPr lang="en-US" altLang="zh-CN" sz="800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/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成立于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1995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18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，是国家科技部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首批认定的全国重点高新技术企业和全国创新型企业</a:t>
            </a:r>
            <a:r>
              <a:rPr lang="zh-CN" altLang="en-US" sz="18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，主要从事</a:t>
            </a:r>
            <a:r>
              <a:rPr lang="en-US" altLang="zh-CN" sz="18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OSS</a:t>
            </a:r>
            <a:r>
              <a:rPr lang="zh-CN" altLang="en-US" sz="18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系统、企业</a:t>
            </a:r>
            <a:r>
              <a:rPr lang="en-US" altLang="zh-CN" sz="18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8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运营支撑系统、信息安全等方面的行业应用软件开发、解决方案提供和技术服务。经过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二十多年</a:t>
            </a:r>
            <a:r>
              <a:rPr lang="zh-CN" altLang="en-US" sz="18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的自主创新和技术积累，已发展为中国最大的应用软件开发商和行业解决方案提供商之一，在</a:t>
            </a:r>
            <a:r>
              <a:rPr lang="en-US" altLang="zh-CN" sz="18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OSS</a:t>
            </a:r>
            <a:r>
              <a:rPr lang="zh-CN" altLang="en-US" sz="18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领域居于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龙头地位</a:t>
            </a:r>
            <a:r>
              <a:rPr lang="zh-CN" altLang="en-US" sz="18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，解决方案和市场占有率均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排名第一</a:t>
            </a:r>
          </a:p>
          <a:p>
            <a:pPr defTabSz="914400" eaLnBrk="1" hangingPunct="1"/>
            <a:endParaRPr lang="en-US" altLang="zh-CN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/>
            <a:r>
              <a:rPr lang="zh-CN" altLang="en-US" b="1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技术架构部</a:t>
            </a:r>
            <a:endParaRPr lang="en-US" altLang="zh-CN" b="1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/>
            <a:endParaRPr lang="en-US" altLang="zh-CN" sz="800" b="1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/>
            <a:r>
              <a:rPr lang="zh-CN" altLang="en-US" sz="18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作为公司技术核心部门，主要有以下职责：</a:t>
            </a:r>
            <a:endParaRPr lang="en-US" altLang="zh-CN" sz="1800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/>
            <a:r>
              <a:rPr lang="en-US" altLang="zh-CN" sz="18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8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研究行业最新技术发展趋势，规划公司技术发展路线</a:t>
            </a:r>
            <a:endParaRPr lang="en-US" altLang="zh-CN" sz="1800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/>
            <a:r>
              <a:rPr lang="en-US" altLang="zh-CN" sz="18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8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制定和实施公司重大技术决策和技术方案</a:t>
            </a:r>
            <a:endParaRPr lang="en-US" altLang="zh-CN" sz="1800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/>
            <a:r>
              <a:rPr lang="en-US" altLang="zh-CN" sz="18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8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负责新技术的预研、创新及在试点产品中的落地、推广</a:t>
            </a:r>
            <a:endParaRPr lang="en-US" altLang="zh-CN" sz="1800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/>
            <a:r>
              <a:rPr lang="en-US" altLang="zh-CN" sz="18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8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对各事业部项目中的关键问题和技术难题提供技术保障</a:t>
            </a:r>
            <a:endParaRPr lang="en-US" altLang="zh-CN" sz="1800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/>
            <a:r>
              <a:rPr lang="zh-CN" altLang="en-US" sz="18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目前，主导的云化架构，大数据方案及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多款</a:t>
            </a: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AIOps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18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：故障预测、告警关联、根因分析等均已在运营商多省成功实施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6">
            <a:extLst>
              <a:ext uri="{FF2B5EF4-FFF2-40B4-BE49-F238E27FC236}">
                <a16:creationId xmlns:a16="http://schemas.microsoft.com/office/drawing/2014/main" id="{32E1AF9B-96B4-42D5-AA04-0DDB4B301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" y="128588"/>
            <a:ext cx="6429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chemeClr val="bg1"/>
                </a:solidFill>
                <a:sym typeface="Arial" panose="020B0604020202020204" pitchFamily="34" charset="0"/>
              </a:rPr>
              <a:t>1</a:t>
            </a:r>
            <a:endParaRPr lang="zh-CN" altLang="en-US" sz="3200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8195" name="TextBox 4">
            <a:extLst>
              <a:ext uri="{FF2B5EF4-FFF2-40B4-BE49-F238E27FC236}">
                <a16:creationId xmlns:a16="http://schemas.microsoft.com/office/drawing/2014/main" id="{94647146-66F4-4568-984B-3B67BF16C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115888"/>
            <a:ext cx="3878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团队介绍与竞赛成绩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2D88F6B-04F4-4D0C-8BEE-D08F74B14A87}"/>
              </a:ext>
            </a:extLst>
          </p:cNvPr>
          <p:cNvSpPr txBox="1"/>
          <p:nvPr/>
        </p:nvSpPr>
        <p:spPr>
          <a:xfrm>
            <a:off x="884238" y="976660"/>
            <a:ext cx="9791700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335338"/>
                </a:solidFill>
                <a:latin typeface="微软雅黑"/>
                <a:ea typeface="微软雅黑"/>
              </a:rPr>
              <a:t>队伍名称：</a:t>
            </a:r>
            <a:r>
              <a:rPr lang="en-US" altLang="zh-CN" b="1" dirty="0" err="1">
                <a:solidFill>
                  <a:srgbClr val="335338"/>
                </a:solidFill>
                <a:latin typeface="微软雅黑"/>
                <a:ea typeface="微软雅黑"/>
              </a:rPr>
              <a:t>bocoiops</a:t>
            </a:r>
            <a:endParaRPr lang="en-US" altLang="zh-CN" b="1" dirty="0">
              <a:solidFill>
                <a:srgbClr val="335338"/>
              </a:solidFill>
              <a:latin typeface="微软雅黑"/>
              <a:ea typeface="微软雅黑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335338"/>
              </a:solidFill>
              <a:latin typeface="微软雅黑"/>
              <a:ea typeface="微软雅黑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335338"/>
                </a:solidFill>
                <a:latin typeface="微软雅黑"/>
                <a:ea typeface="微软雅黑"/>
              </a:rPr>
              <a:t>预赛成绩： </a:t>
            </a:r>
            <a:r>
              <a:rPr lang="en-US" altLang="zh-CN" b="1" dirty="0">
                <a:solidFill>
                  <a:srgbClr val="335338"/>
                </a:solidFill>
                <a:latin typeface="微软雅黑"/>
                <a:ea typeface="微软雅黑"/>
              </a:rPr>
              <a:t>0.9401</a:t>
            </a:r>
            <a:r>
              <a:rPr lang="zh-CN" altLang="en-US" dirty="0">
                <a:solidFill>
                  <a:srgbClr val="335338"/>
                </a:solidFill>
                <a:latin typeface="微软雅黑"/>
                <a:ea typeface="微软雅黑"/>
              </a:rPr>
              <a:t>    预赛排名：</a:t>
            </a:r>
            <a:r>
              <a:rPr lang="en-US" altLang="zh-CN" b="1" dirty="0">
                <a:solidFill>
                  <a:srgbClr val="335338"/>
                </a:solidFill>
                <a:latin typeface="微软雅黑"/>
                <a:ea typeface="微软雅黑"/>
              </a:rPr>
              <a:t>1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335338"/>
                </a:solidFill>
                <a:latin typeface="微软雅黑"/>
                <a:ea typeface="微软雅黑"/>
              </a:rPr>
              <a:t>决赛成绩</a:t>
            </a:r>
            <a:r>
              <a:rPr lang="en-US" altLang="zh-CN" dirty="0">
                <a:solidFill>
                  <a:srgbClr val="335338"/>
                </a:solidFill>
                <a:latin typeface="微软雅黑"/>
                <a:ea typeface="微软雅黑"/>
              </a:rPr>
              <a:t>:</a:t>
            </a:r>
            <a:r>
              <a:rPr lang="zh-CN" altLang="en-US" dirty="0">
                <a:solidFill>
                  <a:srgbClr val="335338"/>
                </a:solidFill>
                <a:latin typeface="微软雅黑"/>
                <a:ea typeface="微软雅黑"/>
              </a:rPr>
              <a:t>    </a:t>
            </a:r>
            <a:r>
              <a:rPr lang="en-US" altLang="zh-CN" b="1" dirty="0">
                <a:solidFill>
                  <a:srgbClr val="335338"/>
                </a:solidFill>
                <a:latin typeface="微软雅黑"/>
                <a:ea typeface="微软雅黑"/>
              </a:rPr>
              <a:t>0.9593</a:t>
            </a:r>
            <a:r>
              <a:rPr lang="zh-CN" altLang="en-US" dirty="0">
                <a:solidFill>
                  <a:srgbClr val="335338"/>
                </a:solidFill>
                <a:latin typeface="微软雅黑"/>
                <a:ea typeface="微软雅黑"/>
              </a:rPr>
              <a:t>    决赛排名：</a:t>
            </a:r>
            <a:r>
              <a:rPr lang="en-US" altLang="zh-CN" b="1" dirty="0">
                <a:solidFill>
                  <a:srgbClr val="335338"/>
                </a:solidFill>
                <a:latin typeface="微软雅黑"/>
                <a:ea typeface="微软雅黑"/>
              </a:rPr>
              <a:t>1</a:t>
            </a:r>
            <a:endParaRPr lang="en-US" altLang="zh-CN" dirty="0">
              <a:solidFill>
                <a:srgbClr val="335338"/>
              </a:solidFill>
              <a:latin typeface="微软雅黑"/>
              <a:ea typeface="微软雅黑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335338"/>
              </a:solidFill>
              <a:latin typeface="微软雅黑"/>
              <a:ea typeface="微软雅黑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335338"/>
                </a:solidFill>
                <a:latin typeface="微软雅黑"/>
                <a:ea typeface="微软雅黑"/>
              </a:rPr>
              <a:t>不同数据集，算法表现稳定一致，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</a:rPr>
              <a:t>泛化能力强</a:t>
            </a:r>
            <a:endParaRPr lang="en-US" altLang="zh-CN" dirty="0">
              <a:solidFill>
                <a:srgbClr val="335338"/>
              </a:solidFill>
              <a:latin typeface="微软雅黑"/>
              <a:ea typeface="微软雅黑"/>
            </a:endParaRP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D895C692-6A42-4D65-A536-2EE18EFB93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039942"/>
              </p:ext>
            </p:extLst>
          </p:nvPr>
        </p:nvGraphicFramePr>
        <p:xfrm>
          <a:off x="1200844" y="3429000"/>
          <a:ext cx="9791700" cy="309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28">
            <a:extLst>
              <a:ext uri="{FF2B5EF4-FFF2-40B4-BE49-F238E27FC236}">
                <a16:creationId xmlns:a16="http://schemas.microsoft.com/office/drawing/2014/main" id="{6AAB6AD1-DE1B-4F04-9D98-99B7BB274F7E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052513"/>
            <a:ext cx="9704387" cy="5256212"/>
            <a:chOff x="683768" y="1054506"/>
            <a:chExt cx="9703237" cy="525457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32FE6B3-43C9-4BBD-ABDE-2FC5644595B1}"/>
                </a:ext>
              </a:extLst>
            </p:cNvPr>
            <p:cNvSpPr/>
            <p:nvPr/>
          </p:nvSpPr>
          <p:spPr>
            <a:xfrm>
              <a:off x="4104425" y="3758761"/>
              <a:ext cx="6282580" cy="544342"/>
            </a:xfrm>
            <a:prstGeom prst="rect">
              <a:avLst/>
            </a:prstGeom>
            <a:solidFill>
              <a:srgbClr val="598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74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7F55F52-DBAB-4861-A4D2-4042E38DD2B8}"/>
                </a:ext>
              </a:extLst>
            </p:cNvPr>
            <p:cNvSpPr/>
            <p:nvPr/>
          </p:nvSpPr>
          <p:spPr>
            <a:xfrm>
              <a:off x="4010774" y="2914475"/>
              <a:ext cx="6368295" cy="585604"/>
            </a:xfrm>
            <a:prstGeom prst="rect">
              <a:avLst/>
            </a:prstGeom>
            <a:solidFill>
              <a:srgbClr val="598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74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D58439A-FE4D-4A36-B10A-4B85D1D40E42}"/>
                </a:ext>
              </a:extLst>
            </p:cNvPr>
            <p:cNvSpPr/>
            <p:nvPr/>
          </p:nvSpPr>
          <p:spPr>
            <a:xfrm>
              <a:off x="4055218" y="2062253"/>
              <a:ext cx="6323851" cy="584018"/>
            </a:xfrm>
            <a:prstGeom prst="rect">
              <a:avLst/>
            </a:prstGeom>
            <a:solidFill>
              <a:srgbClr val="598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74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6F65102-637D-4797-B12E-2DDD9672A6FF}"/>
                </a:ext>
              </a:extLst>
            </p:cNvPr>
            <p:cNvSpPr/>
            <p:nvPr/>
          </p:nvSpPr>
          <p:spPr>
            <a:xfrm>
              <a:off x="4096489" y="4572894"/>
              <a:ext cx="6282580" cy="584018"/>
            </a:xfrm>
            <a:prstGeom prst="rect">
              <a:avLst/>
            </a:prstGeom>
            <a:solidFill>
              <a:srgbClr val="598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74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23" name="TextBox 22">
              <a:extLst>
                <a:ext uri="{FF2B5EF4-FFF2-40B4-BE49-F238E27FC236}">
                  <a16:creationId xmlns:a16="http://schemas.microsoft.com/office/drawing/2014/main" id="{14535F55-95F6-42F9-AD6F-BD1D173AB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9613" y="2063898"/>
              <a:ext cx="4861466" cy="584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</a:t>
              </a:r>
              <a:r>
                <a:rPr lang="en-US" altLang="zh-CN" sz="3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  </a:t>
              </a:r>
              <a:r>
                <a:rPr lang="zh-CN" altLang="en-US" sz="3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团队介绍及竞赛成绩</a:t>
              </a:r>
              <a:endParaRPr lang="zh-CN" altLang="en-US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grpSp>
          <p:nvGrpSpPr>
            <p:cNvPr id="9224" name="组合 26">
              <a:extLst>
                <a:ext uri="{FF2B5EF4-FFF2-40B4-BE49-F238E27FC236}">
                  <a16:creationId xmlns:a16="http://schemas.microsoft.com/office/drawing/2014/main" id="{1A826B6F-943C-4EBC-B498-D2FC08455D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768" y="1054506"/>
              <a:ext cx="4129573" cy="5254571"/>
              <a:chOff x="683768" y="1054506"/>
              <a:chExt cx="4129573" cy="5254571"/>
            </a:xfrm>
          </p:grpSpPr>
          <p:pic>
            <p:nvPicPr>
              <p:cNvPr id="9228" name="Picture 50">
                <a:extLst>
                  <a:ext uri="{FF2B5EF4-FFF2-40B4-BE49-F238E27FC236}">
                    <a16:creationId xmlns:a16="http://schemas.microsoft.com/office/drawing/2014/main" id="{326B3973-17B7-484F-852F-49D1727B19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768" y="1054506"/>
                <a:ext cx="4129573" cy="52545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7F6AD90A-98FF-496C-8A63-5E8AF545BAC5}"/>
                  </a:ext>
                </a:extLst>
              </p:cNvPr>
              <p:cNvSpPr/>
              <p:nvPr/>
            </p:nvSpPr>
            <p:spPr>
              <a:xfrm>
                <a:off x="1380597" y="2143191"/>
                <a:ext cx="2858749" cy="285978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749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9230" name="组合 24">
                <a:extLst>
                  <a:ext uri="{FF2B5EF4-FFF2-40B4-BE49-F238E27FC236}">
                    <a16:creationId xmlns:a16="http://schemas.microsoft.com/office/drawing/2014/main" id="{DACE140F-2CE3-407E-9C4E-8057AD2C02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5929" y="2396693"/>
                <a:ext cx="2241565" cy="2308608"/>
                <a:chOff x="1707037" y="2354633"/>
                <a:chExt cx="2243022" cy="2308608"/>
              </a:xfrm>
            </p:grpSpPr>
            <p:sp>
              <p:nvSpPr>
                <p:cNvPr id="9231" name="Oval 15">
                  <a:extLst>
                    <a:ext uri="{FF2B5EF4-FFF2-40B4-BE49-F238E27FC236}">
                      <a16:creationId xmlns:a16="http://schemas.microsoft.com/office/drawing/2014/main" id="{ADA5B5A8-E65A-4EE6-9415-10898A4047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7037" y="2354633"/>
                  <a:ext cx="2243022" cy="230860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9E9E9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232" name="Oval 16">
                  <a:extLst>
                    <a:ext uri="{FF2B5EF4-FFF2-40B4-BE49-F238E27FC236}">
                      <a16:creationId xmlns:a16="http://schemas.microsoft.com/office/drawing/2014/main" id="{83EDCDFD-8CD4-41DD-B217-209971563B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31685" y="2376412"/>
                  <a:ext cx="2133864" cy="21597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89898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233" name="Oval 17">
                  <a:extLst>
                    <a:ext uri="{FF2B5EF4-FFF2-40B4-BE49-F238E27FC236}">
                      <a16:creationId xmlns:a16="http://schemas.microsoft.com/office/drawing/2014/main" id="{6217A6E1-2536-404E-948B-E3899042C5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4929" y="2423601"/>
                  <a:ext cx="1897942" cy="17532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234" name="TextBox 24">
                  <a:extLst>
                    <a:ext uri="{FF2B5EF4-FFF2-40B4-BE49-F238E27FC236}">
                      <a16:creationId xmlns:a16="http://schemas.microsoft.com/office/drawing/2014/main" id="{7F92AA91-4109-49B5-B33C-E12F76CE14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93900" y="3081338"/>
                  <a:ext cx="1619250" cy="8318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1219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dist" eaLnBrk="1" hangingPunct="1"/>
                  <a:r>
                    <a:rPr lang="zh-CN" altLang="en-US" sz="4800" b="1">
                      <a:solidFill>
                        <a:srgbClr val="5A94C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目录</a:t>
                  </a:r>
                  <a:endParaRPr lang="zh-CN" altLang="en-US">
                    <a:solidFill>
                      <a:srgbClr val="000000"/>
                    </a:solidFill>
                    <a:sym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9225" name="TextBox 23">
              <a:extLst>
                <a:ext uri="{FF2B5EF4-FFF2-40B4-BE49-F238E27FC236}">
                  <a16:creationId xmlns:a16="http://schemas.microsoft.com/office/drawing/2014/main" id="{3833C588-F98E-4824-BDC3-101225EBD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884" y="4573352"/>
              <a:ext cx="2976630" cy="584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4  </a:t>
              </a:r>
              <a:r>
                <a:rPr lang="zh-CN" altLang="en-US" sz="3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总结与展望</a:t>
              </a:r>
              <a:endParaRPr lang="zh-CN" altLang="en-US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9226" name="TextBox 23">
              <a:extLst>
                <a:ext uri="{FF2B5EF4-FFF2-40B4-BE49-F238E27FC236}">
                  <a16:creationId xmlns:a16="http://schemas.microsoft.com/office/drawing/2014/main" id="{2C372A23-28AD-4DC0-BC26-BFABF6406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6517" y="2917685"/>
              <a:ext cx="3675570" cy="584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2  </a:t>
              </a:r>
              <a:r>
                <a:rPr lang="zh-CN" altLang="en-US" sz="3200" b="1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挑战及应对方案</a:t>
              </a:r>
              <a:endParaRPr lang="zh-CN" altLang="en-US">
                <a:solidFill>
                  <a:srgbClr val="FFC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9227" name="TextBox 23">
              <a:extLst>
                <a:ext uri="{FF2B5EF4-FFF2-40B4-BE49-F238E27FC236}">
                  <a16:creationId xmlns:a16="http://schemas.microsoft.com/office/drawing/2014/main" id="{F8154FCF-A07A-4D93-9D1A-7D2EAC23D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190" y="3718193"/>
              <a:ext cx="2566326" cy="584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3  </a:t>
              </a:r>
              <a:r>
                <a:rPr lang="zh-CN" altLang="en-US" sz="3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详细方案</a:t>
              </a:r>
              <a:endParaRPr lang="zh-CN" altLang="en-US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6">
            <a:extLst>
              <a:ext uri="{FF2B5EF4-FFF2-40B4-BE49-F238E27FC236}">
                <a16:creationId xmlns:a16="http://schemas.microsoft.com/office/drawing/2014/main" id="{779113FC-CD1A-4835-BC8E-1EE213ECC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" y="128588"/>
            <a:ext cx="6429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chemeClr val="bg1"/>
                </a:solidFill>
                <a:sym typeface="Arial" panose="020B0604020202020204" pitchFamily="34" charset="0"/>
              </a:rPr>
              <a:t>2</a:t>
            </a:r>
            <a:endParaRPr lang="zh-CN" altLang="en-US" sz="32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0243" name="TextBox 4">
            <a:extLst>
              <a:ext uri="{FF2B5EF4-FFF2-40B4-BE49-F238E27FC236}">
                <a16:creationId xmlns:a16="http://schemas.microsoft.com/office/drawing/2014/main" id="{2540F41F-612F-435A-ABFF-1F02D203A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115888"/>
            <a:ext cx="3057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挑战及应对方案</a:t>
            </a:r>
          </a:p>
        </p:txBody>
      </p:sp>
      <p:sp>
        <p:nvSpPr>
          <p:cNvPr id="10244" name="矩形 2">
            <a:extLst>
              <a:ext uri="{FF2B5EF4-FFF2-40B4-BE49-F238E27FC236}">
                <a16:creationId xmlns:a16="http://schemas.microsoft.com/office/drawing/2014/main" id="{A8CA67EB-0BD5-4721-A774-7F43AC83F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617" y="3808839"/>
            <a:ext cx="55996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数据过滤：筛选有价值数据</a:t>
            </a:r>
            <a:endParaRPr lang="en-US" altLang="zh-CN" b="1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DFD297A2-206C-47D4-AD6E-8322E37BC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1847" y="1494009"/>
            <a:ext cx="49423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波动评价：提高评价函数的敏感性</a:t>
            </a:r>
            <a:endParaRPr lang="zh-CN" altLang="en-US" dirty="0"/>
          </a:p>
        </p:txBody>
      </p:sp>
      <p:sp>
        <p:nvSpPr>
          <p:cNvPr id="10" name="矩形 1">
            <a:extLst>
              <a:ext uri="{FF2B5EF4-FFF2-40B4-BE49-F238E27FC236}">
                <a16:creationId xmlns:a16="http://schemas.microsoft.com/office/drawing/2014/main" id="{1C181F61-F636-4256-877C-0336CA60D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1847" y="2286097"/>
            <a:ext cx="65984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预测算法：多种预测策略比较，选最佳方案。</a:t>
            </a:r>
            <a:endParaRPr lang="en-US" altLang="zh-CN" b="1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C0B609EB-DB92-42D9-8B9E-EE0CC6BF0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616" y="4512249"/>
            <a:ext cx="6391704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搜索算法：</a:t>
            </a:r>
            <a:r>
              <a:rPr lang="zh-CN" altLang="en-US" b="1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数据层级多，结构复杂，重合度高</a:t>
            </a:r>
            <a:endParaRPr lang="en-US" altLang="zh-CN" b="1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52E4ED4-E611-4BCD-B305-6E2EFA3EB6DB}"/>
              </a:ext>
            </a:extLst>
          </p:cNvPr>
          <p:cNvSpPr/>
          <p:nvPr/>
        </p:nvSpPr>
        <p:spPr>
          <a:xfrm>
            <a:off x="1210841" y="3750075"/>
            <a:ext cx="1080120" cy="1335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计算效率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7529629-F6C1-4A8B-AB38-1CE25760B0D6}"/>
              </a:ext>
            </a:extLst>
          </p:cNvPr>
          <p:cNvSpPr/>
          <p:nvPr/>
        </p:nvSpPr>
        <p:spPr>
          <a:xfrm>
            <a:off x="1138832" y="1445820"/>
            <a:ext cx="1080120" cy="1335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定位精度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6">
            <a:extLst>
              <a:ext uri="{FF2B5EF4-FFF2-40B4-BE49-F238E27FC236}">
                <a16:creationId xmlns:a16="http://schemas.microsoft.com/office/drawing/2014/main" id="{CCB6955C-B38F-4D35-B418-BD479DAFF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" y="128588"/>
            <a:ext cx="6429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chemeClr val="bg1"/>
                </a:solidFill>
                <a:sym typeface="Arial" panose="020B0604020202020204" pitchFamily="34" charset="0"/>
              </a:rPr>
              <a:t>2</a:t>
            </a:r>
            <a:endParaRPr lang="zh-CN" altLang="en-US" sz="3200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1267" name="TextBox 4">
            <a:extLst>
              <a:ext uri="{FF2B5EF4-FFF2-40B4-BE49-F238E27FC236}">
                <a16:creationId xmlns:a16="http://schemas.microsoft.com/office/drawing/2014/main" id="{685245ED-046C-4CDF-8A20-997B0BA82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115888"/>
            <a:ext cx="3057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挑战及应对方案</a:t>
            </a:r>
          </a:p>
        </p:txBody>
      </p:sp>
      <p:sp>
        <p:nvSpPr>
          <p:cNvPr id="11268" name="矩形 2">
            <a:extLst>
              <a:ext uri="{FF2B5EF4-FFF2-40B4-BE49-F238E27FC236}">
                <a16:creationId xmlns:a16="http://schemas.microsoft.com/office/drawing/2014/main" id="{6B6D4173-8513-478D-99A1-6D475B6C1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981075"/>
            <a:ext cx="11275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挑战</a:t>
            </a:r>
            <a:r>
              <a:rPr lang="en-US" altLang="zh-CN" b="1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：现有的评价函数不适合</a:t>
            </a:r>
            <a:r>
              <a:rPr lang="zh-CN" altLang="en-US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：异常表现有上升有下降，父子根因区分困难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8FD185C-16F6-452F-AE74-457D767C0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1587564"/>
            <a:ext cx="10098087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000" b="1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：参考</a:t>
            </a:r>
            <a:r>
              <a:rPr lang="en-US" altLang="zh-CN" sz="20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Revenue debugging in advertising systems</a:t>
            </a:r>
            <a:r>
              <a:rPr lang="zh-CN" altLang="en-US" sz="20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Surprise</a:t>
            </a:r>
            <a:r>
              <a:rPr lang="zh-CN" altLang="en-US" sz="20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000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对波动特征的表达弱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000" b="1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：参考</a:t>
            </a:r>
            <a:r>
              <a:rPr lang="en-US" altLang="zh-CN" sz="20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KL</a:t>
            </a:r>
            <a:r>
              <a:rPr lang="zh-CN" altLang="en-US" sz="2000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散度</a:t>
            </a:r>
            <a:endParaRPr lang="en-US" altLang="zh-CN" sz="2000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对数值下降的波动特征表达不明显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078C0C-D641-4A87-9274-616632B26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1925510"/>
            <a:ext cx="5286375" cy="71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64EF93-3250-417B-8372-F7EA77919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39" y="3336145"/>
            <a:ext cx="2520280" cy="668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6">
            <a:extLst>
              <a:ext uri="{FF2B5EF4-FFF2-40B4-BE49-F238E27FC236}">
                <a16:creationId xmlns:a16="http://schemas.microsoft.com/office/drawing/2014/main" id="{32701E70-11FF-468A-9687-3B43A7731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84" y="2564904"/>
            <a:ext cx="5864467" cy="113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7">
            <a:extLst>
              <a:ext uri="{FF2B5EF4-FFF2-40B4-BE49-F238E27FC236}">
                <a16:creationId xmlns:a16="http://schemas.microsoft.com/office/drawing/2014/main" id="{53C7877D-700C-4767-A08F-AF8475BA3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931" y="4324141"/>
            <a:ext cx="5673520" cy="112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99BB654-F440-470C-86DF-1BF03DBFC824}"/>
              </a:ext>
            </a:extLst>
          </p:cNvPr>
          <p:cNvSpPr/>
          <p:nvPr/>
        </p:nvSpPr>
        <p:spPr>
          <a:xfrm>
            <a:off x="383704" y="4614074"/>
            <a:ext cx="6792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：波动贡献度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(Fluctuation Contribution)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9C57131-DA6F-42DD-8ED2-694020A7785E}"/>
              </a:ext>
            </a:extLst>
          </p:cNvPr>
          <p:cNvSpPr/>
          <p:nvPr/>
        </p:nvSpPr>
        <p:spPr>
          <a:xfrm>
            <a:off x="695400" y="5118283"/>
            <a:ext cx="38938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提出了一个波动贡献度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的概念和公式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、更好地表达了指标下降趋势的特征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、满足父子根因判定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039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6">
            <a:extLst>
              <a:ext uri="{FF2B5EF4-FFF2-40B4-BE49-F238E27FC236}">
                <a16:creationId xmlns:a16="http://schemas.microsoft.com/office/drawing/2014/main" id="{DC99C9D0-5E71-4623-9130-51931C95F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" y="128588"/>
            <a:ext cx="6429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chemeClr val="bg1"/>
                </a:solidFill>
                <a:sym typeface="Arial" panose="020B0604020202020204" pitchFamily="34" charset="0"/>
              </a:rPr>
              <a:t>2</a:t>
            </a:r>
            <a:endParaRPr lang="zh-CN" altLang="en-US" sz="3200" b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2291" name="TextBox 4">
            <a:extLst>
              <a:ext uri="{FF2B5EF4-FFF2-40B4-BE49-F238E27FC236}">
                <a16:creationId xmlns:a16="http://schemas.microsoft.com/office/drawing/2014/main" id="{A319860E-1C52-4CD5-AA5F-078661929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115888"/>
            <a:ext cx="3057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挑战及应对方案</a:t>
            </a:r>
          </a:p>
        </p:txBody>
      </p:sp>
      <p:sp>
        <p:nvSpPr>
          <p:cNvPr id="12292" name="矩形 1">
            <a:extLst>
              <a:ext uri="{FF2B5EF4-FFF2-40B4-BE49-F238E27FC236}">
                <a16:creationId xmlns:a16="http://schemas.microsoft.com/office/drawing/2014/main" id="{AFEC55BF-E520-44AC-838B-D90904D18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1166813"/>
            <a:ext cx="10009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挑战</a:t>
            </a:r>
            <a:r>
              <a:rPr lang="en-US" altLang="zh-CN" b="1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：数据预测</a:t>
            </a:r>
            <a:r>
              <a:rPr lang="zh-CN" altLang="en-US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：计算波动值时，必须要有该时间点的预测值。</a:t>
            </a:r>
            <a:endParaRPr lang="en-US" altLang="zh-CN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4" name="矩形 9">
            <a:extLst>
              <a:ext uri="{FF2B5EF4-FFF2-40B4-BE49-F238E27FC236}">
                <a16:creationId xmlns:a16="http://schemas.microsoft.com/office/drawing/2014/main" id="{C23D91DE-3999-4D86-B29B-8B17837D3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779" y="4564341"/>
            <a:ext cx="4824536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：使用加权均值方式</a:t>
            </a:r>
            <a:endParaRPr lang="en-US" altLang="zh-CN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和权重使用超参搜索方法得到</a:t>
            </a:r>
            <a:endParaRPr lang="en-US" altLang="zh-CN" sz="200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74004BB-D5F5-4A84-A6CB-C7CB11D27B90}"/>
              </a:ext>
            </a:extLst>
          </p:cNvPr>
          <p:cNvSpPr/>
          <p:nvPr/>
        </p:nvSpPr>
        <p:spPr>
          <a:xfrm>
            <a:off x="1030685" y="2204864"/>
            <a:ext cx="388843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同周期预测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537798F-0EE5-4833-BD22-915BA58579FF}"/>
              </a:ext>
            </a:extLst>
          </p:cNvPr>
          <p:cNvSpPr/>
          <p:nvPr/>
        </p:nvSpPr>
        <p:spPr>
          <a:xfrm>
            <a:off x="1055688" y="3532495"/>
            <a:ext cx="388843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预测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5E1EF77-CEDB-4635-82C0-41D92EA01F18}"/>
              </a:ext>
            </a:extLst>
          </p:cNvPr>
          <p:cNvSpPr/>
          <p:nvPr/>
        </p:nvSpPr>
        <p:spPr>
          <a:xfrm>
            <a:off x="1030685" y="4869160"/>
            <a:ext cx="3888432" cy="57606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</a:t>
            </a:r>
            <a:r>
              <a:rPr lang="en-US" altLang="zh-CN" dirty="0"/>
              <a:t>N</a:t>
            </a:r>
            <a:r>
              <a:rPr lang="zh-CN" altLang="en-US" dirty="0"/>
              <a:t>加权均值</a:t>
            </a:r>
          </a:p>
        </p:txBody>
      </p:sp>
      <p:pic>
        <p:nvPicPr>
          <p:cNvPr id="1026" name="Picture 2" descr="https://timgsa.baidu.com/timg?image&amp;quality=80&amp;size=b9999_10000&amp;sec=1562852965872&amp;di=8c25ef40071609bdf876c74c62e430ff&amp;imgtype=0&amp;src=http%3A%2F%2Fimg.jdzj.com%2FUserDocument%2F2014d%2Fdmg168%2FPicture%2F20141028113337.jpg">
            <a:extLst>
              <a:ext uri="{FF2B5EF4-FFF2-40B4-BE49-F238E27FC236}">
                <a16:creationId xmlns:a16="http://schemas.microsoft.com/office/drawing/2014/main" id="{872C807D-55AC-4CEE-8748-A326AD81B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1772623"/>
            <a:ext cx="2864404" cy="214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6">
            <a:extLst>
              <a:ext uri="{FF2B5EF4-FFF2-40B4-BE49-F238E27FC236}">
                <a16:creationId xmlns:a16="http://schemas.microsoft.com/office/drawing/2014/main" id="{779113FC-CD1A-4835-BC8E-1EE213ECC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" y="128588"/>
            <a:ext cx="6429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chemeClr val="bg1"/>
                </a:solidFill>
                <a:sym typeface="Arial" panose="020B0604020202020204" pitchFamily="34" charset="0"/>
              </a:rPr>
              <a:t>2</a:t>
            </a:r>
            <a:endParaRPr lang="zh-CN" altLang="en-US" sz="32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0243" name="TextBox 4">
            <a:extLst>
              <a:ext uri="{FF2B5EF4-FFF2-40B4-BE49-F238E27FC236}">
                <a16:creationId xmlns:a16="http://schemas.microsoft.com/office/drawing/2014/main" id="{2540F41F-612F-435A-ABFF-1F02D203A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115888"/>
            <a:ext cx="3057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挑战及应对方案</a:t>
            </a:r>
          </a:p>
        </p:txBody>
      </p:sp>
      <p:sp>
        <p:nvSpPr>
          <p:cNvPr id="10244" name="矩形 2">
            <a:extLst>
              <a:ext uri="{FF2B5EF4-FFF2-40B4-BE49-F238E27FC236}">
                <a16:creationId xmlns:a16="http://schemas.microsoft.com/office/drawing/2014/main" id="{A8CA67EB-0BD5-4721-A774-7F43AC83F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949474"/>
            <a:ext cx="7561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挑战</a:t>
            </a:r>
            <a:r>
              <a:rPr lang="en-US" altLang="zh-CN" b="1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：计算数据量大，有异常数据，</a:t>
            </a:r>
            <a:r>
              <a:rPr lang="en-US" altLang="zh-CN" b="1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分钟完成计算</a:t>
            </a:r>
            <a:endParaRPr lang="en-US" altLang="zh-CN" b="1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5" name="矩形 3">
            <a:extLst>
              <a:ext uri="{FF2B5EF4-FFF2-40B4-BE49-F238E27FC236}">
                <a16:creationId xmlns:a16="http://schemas.microsoft.com/office/drawing/2014/main" id="{750647F8-0E9F-438B-AB19-A75DF24F8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454870"/>
            <a:ext cx="871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895600" indent="-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352800" indent="-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810000" indent="-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67200" indent="-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r>
              <a:rPr lang="zh-CN" altLang="en-US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数据集共</a:t>
            </a:r>
            <a:r>
              <a:rPr lang="en-US" altLang="zh-CN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4032</a:t>
            </a:r>
            <a:r>
              <a:rPr lang="zh-CN" altLang="en-US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个时间点，每个时间点组合累计：</a:t>
            </a:r>
            <a:r>
              <a:rPr lang="en-US" altLang="zh-CN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3175199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B1A16F5-1E2B-434F-BD18-C92C43581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490266"/>
              </p:ext>
            </p:extLst>
          </p:nvPr>
        </p:nvGraphicFramePr>
        <p:xfrm>
          <a:off x="2279650" y="2010544"/>
          <a:ext cx="6534150" cy="914400"/>
        </p:xfrm>
        <a:graphic>
          <a:graphicData uri="http://schemas.openxmlformats.org/drawingml/2006/table">
            <a:tbl>
              <a:tblPr firstRow="1" bandRow="1"/>
              <a:tblGrid>
                <a:gridCol w="1306830">
                  <a:extLst>
                    <a:ext uri="{9D8B030D-6E8A-4147-A177-3AD203B41FA5}">
                      <a16:colId xmlns:a16="http://schemas.microsoft.com/office/drawing/2014/main" val="2735789472"/>
                    </a:ext>
                  </a:extLst>
                </a:gridCol>
                <a:gridCol w="1306830">
                  <a:extLst>
                    <a:ext uri="{9D8B030D-6E8A-4147-A177-3AD203B41FA5}">
                      <a16:colId xmlns:a16="http://schemas.microsoft.com/office/drawing/2014/main" val="1813303498"/>
                    </a:ext>
                  </a:extLst>
                </a:gridCol>
                <a:gridCol w="1306830">
                  <a:extLst>
                    <a:ext uri="{9D8B030D-6E8A-4147-A177-3AD203B41FA5}">
                      <a16:colId xmlns:a16="http://schemas.microsoft.com/office/drawing/2014/main" val="2017921028"/>
                    </a:ext>
                  </a:extLst>
                </a:gridCol>
                <a:gridCol w="1306830">
                  <a:extLst>
                    <a:ext uri="{9D8B030D-6E8A-4147-A177-3AD203B41FA5}">
                      <a16:colId xmlns:a16="http://schemas.microsoft.com/office/drawing/2014/main" val="847531175"/>
                    </a:ext>
                  </a:extLst>
                </a:gridCol>
                <a:gridCol w="1306830">
                  <a:extLst>
                    <a:ext uri="{9D8B030D-6E8A-4147-A177-3AD203B41FA5}">
                      <a16:colId xmlns:a16="http://schemas.microsoft.com/office/drawing/2014/main" val="263633037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609874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1219749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829623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2439497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3049372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3659246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4269121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4878995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 marL="91450" marR="91450">
                    <a:lnL w="12700" cmpd="sng">
                      <a:solidFill>
                        <a:srgbClr val="D7E4BE"/>
                      </a:solidFill>
                    </a:lnL>
                    <a:lnR w="12700" cmpd="sng">
                      <a:solidFill>
                        <a:srgbClr val="D7E4BE"/>
                      </a:solidFill>
                    </a:lnR>
                    <a:lnT w="12700" cmpd="sng">
                      <a:solidFill>
                        <a:srgbClr val="D7E4BE"/>
                      </a:solidFill>
                    </a:lnT>
                    <a:lnB w="38100" cap="flat" cmpd="sng" algn="ctr">
                      <a:solidFill>
                        <a:srgbClr val="D7E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462E"/>
                    </a:solidFill>
                  </a:tcPr>
                </a:tc>
                <a:tc>
                  <a:txBody>
                    <a:bodyPr/>
                    <a:lstStyle>
                      <a:lvl1pPr marL="0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609874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1219749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829623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2439497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3049372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3659246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4269121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4878995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marL="91450" marR="91450">
                    <a:lnL w="12700" cmpd="sng">
                      <a:solidFill>
                        <a:srgbClr val="D7E4BE"/>
                      </a:solidFill>
                    </a:lnL>
                    <a:lnR w="12700" cmpd="sng">
                      <a:solidFill>
                        <a:srgbClr val="D7E4BE"/>
                      </a:solidFill>
                    </a:lnR>
                    <a:lnT w="12700" cmpd="sng">
                      <a:solidFill>
                        <a:srgbClr val="D7E4BE"/>
                      </a:solidFill>
                    </a:lnT>
                    <a:lnB w="38100" cmpd="sng">
                      <a:solidFill>
                        <a:srgbClr val="D7E4B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462E"/>
                    </a:solidFill>
                  </a:tcPr>
                </a:tc>
                <a:tc>
                  <a:txBody>
                    <a:bodyPr/>
                    <a:lstStyle>
                      <a:lvl1pPr marL="0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609874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1219749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829623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2439497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3049372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3659246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4269121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4878995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marL="91450" marR="91450">
                    <a:lnL w="12700" cmpd="sng">
                      <a:solidFill>
                        <a:srgbClr val="D7E4BE"/>
                      </a:solidFill>
                    </a:lnL>
                    <a:lnR w="12700" cmpd="sng">
                      <a:solidFill>
                        <a:srgbClr val="D7E4BE"/>
                      </a:solidFill>
                    </a:lnR>
                    <a:lnT w="12700" cmpd="sng">
                      <a:solidFill>
                        <a:srgbClr val="D7E4BE"/>
                      </a:solidFill>
                    </a:lnT>
                    <a:lnB w="38100" cmpd="sng">
                      <a:solidFill>
                        <a:srgbClr val="D7E4B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462E"/>
                    </a:solidFill>
                  </a:tcPr>
                </a:tc>
                <a:tc>
                  <a:txBody>
                    <a:bodyPr/>
                    <a:lstStyle>
                      <a:lvl1pPr marL="0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609874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1219749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829623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2439497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3049372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3659246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4269121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4878995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 marL="91450" marR="91450">
                    <a:lnL w="12700" cmpd="sng">
                      <a:solidFill>
                        <a:srgbClr val="D7E4BE"/>
                      </a:solidFill>
                    </a:lnL>
                    <a:lnR w="12700" cmpd="sng">
                      <a:solidFill>
                        <a:srgbClr val="D7E4BE"/>
                      </a:solidFill>
                    </a:lnR>
                    <a:lnT w="12700" cmpd="sng">
                      <a:solidFill>
                        <a:srgbClr val="D7E4BE"/>
                      </a:solidFill>
                    </a:lnT>
                    <a:lnB w="38100" cmpd="sng">
                      <a:solidFill>
                        <a:srgbClr val="D7E4B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462E"/>
                    </a:solidFill>
                  </a:tcPr>
                </a:tc>
                <a:tc>
                  <a:txBody>
                    <a:bodyPr/>
                    <a:lstStyle>
                      <a:lvl1pPr marL="0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609874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1219749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829623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2439497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3049372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3659246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4269121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4878995" algn="l" defTabSz="1219749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 marL="91450" marR="91450">
                    <a:lnL w="12700" cmpd="sng">
                      <a:solidFill>
                        <a:srgbClr val="D7E4BE"/>
                      </a:solidFill>
                    </a:lnL>
                    <a:lnR w="12700" cmpd="sng">
                      <a:solidFill>
                        <a:srgbClr val="D7E4BE"/>
                      </a:solidFill>
                    </a:lnR>
                    <a:lnT w="12700" cmpd="sng">
                      <a:solidFill>
                        <a:srgbClr val="D7E4BE"/>
                      </a:solidFill>
                    </a:lnT>
                    <a:lnB w="38100" cmpd="sng">
                      <a:solidFill>
                        <a:srgbClr val="D7E4B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46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68116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1pPr>
                      <a:lvl2pPr marL="609874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2pPr>
                      <a:lvl3pPr marL="1219749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3pPr>
                      <a:lvl4pPr marL="1829623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4pPr>
                      <a:lvl5pPr marL="2439497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5pPr>
                      <a:lvl6pPr marL="3049372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6pPr>
                      <a:lvl7pPr marL="3659246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7pPr>
                      <a:lvl8pPr marL="4269121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8pPr>
                      <a:lvl9pPr marL="4878995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139</a:t>
                      </a:r>
                      <a:endParaRPr lang="zh-CN" altLang="en-US" dirty="0"/>
                    </a:p>
                  </a:txBody>
                  <a:tcPr marL="91450" marR="91450">
                    <a:lnL w="12700" cmpd="sng">
                      <a:solidFill>
                        <a:srgbClr val="D7E4BE"/>
                      </a:solidFill>
                    </a:lnL>
                    <a:lnR w="12700" cmpd="sng">
                      <a:solidFill>
                        <a:srgbClr val="D7E4BE"/>
                      </a:solidFill>
                    </a:lnR>
                    <a:lnT w="38100" cap="flat" cmpd="sng" algn="ctr">
                      <a:solidFill>
                        <a:srgbClr val="D7E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D7E4B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462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1pPr>
                      <a:lvl2pPr marL="609874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2pPr>
                      <a:lvl3pPr marL="1219749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3pPr>
                      <a:lvl4pPr marL="1829623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4pPr>
                      <a:lvl5pPr marL="2439497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5pPr>
                      <a:lvl6pPr marL="3049372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6pPr>
                      <a:lvl7pPr marL="3659246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7pPr>
                      <a:lvl8pPr marL="4269121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8pPr>
                      <a:lvl9pPr marL="4878995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 marL="91450" marR="91450">
                    <a:lnL w="12700" cmpd="sng">
                      <a:solidFill>
                        <a:srgbClr val="D7E4BE"/>
                      </a:solidFill>
                    </a:lnL>
                    <a:lnR w="12700" cmpd="sng">
                      <a:solidFill>
                        <a:srgbClr val="D7E4BE"/>
                      </a:solidFill>
                    </a:lnR>
                    <a:lnT w="38100" cmpd="sng">
                      <a:solidFill>
                        <a:srgbClr val="D7E4BE"/>
                      </a:solidFill>
                    </a:lnT>
                    <a:lnB w="12700" cmpd="sng">
                      <a:solidFill>
                        <a:srgbClr val="D7E4B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462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1pPr>
                      <a:lvl2pPr marL="609874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2pPr>
                      <a:lvl3pPr marL="1219749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3pPr>
                      <a:lvl4pPr marL="1829623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4pPr>
                      <a:lvl5pPr marL="2439497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5pPr>
                      <a:lvl6pPr marL="3049372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6pPr>
                      <a:lvl7pPr marL="3659246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7pPr>
                      <a:lvl8pPr marL="4269121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8pPr>
                      <a:lvl9pPr marL="4878995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marL="91450" marR="91450">
                    <a:lnL w="12700" cmpd="sng">
                      <a:solidFill>
                        <a:srgbClr val="D7E4BE"/>
                      </a:solidFill>
                    </a:lnL>
                    <a:lnR w="12700" cmpd="sng">
                      <a:solidFill>
                        <a:srgbClr val="D7E4BE"/>
                      </a:solidFill>
                    </a:lnR>
                    <a:lnT w="38100" cmpd="sng">
                      <a:solidFill>
                        <a:srgbClr val="D7E4BE"/>
                      </a:solidFill>
                    </a:lnT>
                    <a:lnB w="12700" cmpd="sng">
                      <a:solidFill>
                        <a:srgbClr val="D7E4B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462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1pPr>
                      <a:lvl2pPr marL="609874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2pPr>
                      <a:lvl3pPr marL="1219749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3pPr>
                      <a:lvl4pPr marL="1829623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4pPr>
                      <a:lvl5pPr marL="2439497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5pPr>
                      <a:lvl6pPr marL="3049372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6pPr>
                      <a:lvl7pPr marL="3659246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7pPr>
                      <a:lvl8pPr marL="4269121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8pPr>
                      <a:lvl9pPr marL="4878995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 marL="91450" marR="91450">
                    <a:lnL w="12700" cmpd="sng">
                      <a:solidFill>
                        <a:srgbClr val="D7E4BE"/>
                      </a:solidFill>
                    </a:lnL>
                    <a:lnR w="12700" cmpd="sng">
                      <a:solidFill>
                        <a:srgbClr val="D7E4BE"/>
                      </a:solidFill>
                    </a:lnR>
                    <a:lnT w="38100" cmpd="sng">
                      <a:solidFill>
                        <a:srgbClr val="D7E4BE"/>
                      </a:solidFill>
                    </a:lnT>
                    <a:lnB w="12700" cmpd="sng">
                      <a:solidFill>
                        <a:srgbClr val="D7E4B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462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1pPr>
                      <a:lvl2pPr marL="609874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2pPr>
                      <a:lvl3pPr marL="1219749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3pPr>
                      <a:lvl4pPr marL="1829623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4pPr>
                      <a:lvl5pPr marL="2439497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5pPr>
                      <a:lvl6pPr marL="3049372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6pPr>
                      <a:lvl7pPr marL="3659246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7pPr>
                      <a:lvl8pPr marL="4269121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8pPr>
                      <a:lvl9pPr marL="4878995" algn="l" defTabSz="1219749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91450" marR="91450">
                    <a:lnL w="12700" cmpd="sng">
                      <a:solidFill>
                        <a:srgbClr val="D7E4BE"/>
                      </a:solidFill>
                    </a:lnL>
                    <a:lnR w="12700" cmpd="sng">
                      <a:solidFill>
                        <a:srgbClr val="D7E4BE"/>
                      </a:solidFill>
                    </a:lnR>
                    <a:lnT w="38100" cmpd="sng">
                      <a:solidFill>
                        <a:srgbClr val="D7E4BE"/>
                      </a:solidFill>
                    </a:lnT>
                    <a:lnB w="12700" cmpd="sng">
                      <a:solidFill>
                        <a:srgbClr val="D7E4B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462E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868679"/>
                  </a:ext>
                </a:extLst>
              </a:tr>
            </a:tbl>
          </a:graphicData>
        </a:graphic>
      </p:graphicFrame>
      <p:sp>
        <p:nvSpPr>
          <p:cNvPr id="10267" name="矩形 7">
            <a:extLst>
              <a:ext uri="{FF2B5EF4-FFF2-40B4-BE49-F238E27FC236}">
                <a16:creationId xmlns:a16="http://schemas.microsoft.com/office/drawing/2014/main" id="{C55EAA59-F230-42C2-8B09-0737901B1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3308350"/>
            <a:ext cx="10297468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：根据奥卡姆剃刀原则进行数据过滤</a:t>
            </a:r>
            <a:endParaRPr lang="en-US" altLang="zh-CN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异常数据处理、绝对差值贡献度过滤</a:t>
            </a:r>
            <a:r>
              <a:rPr lang="zh-CN" altLang="en-US" dirty="0">
                <a:solidFill>
                  <a:srgbClr val="3353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后，大幅降低数据计算量</a:t>
            </a:r>
            <a:endParaRPr lang="en-US" altLang="zh-CN" dirty="0">
              <a:solidFill>
                <a:srgbClr val="3353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7C071FC3-33C4-497A-9EF1-E70F5AEC75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3155834"/>
              </p:ext>
            </p:extLst>
          </p:nvPr>
        </p:nvGraphicFramePr>
        <p:xfrm>
          <a:off x="1343472" y="4653136"/>
          <a:ext cx="9505056" cy="1485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23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灰蓝169" id="{366143BD-C84C-4795-9A41-D42E623537F2}" vid="{B98B06FC-BC02-499A-9732-FCC1ED5C33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灰蓝版_16-9</Template>
  <TotalTime>648</TotalTime>
  <Words>1094</Words>
  <Application>Microsoft Office PowerPoint</Application>
  <PresentationFormat>宽屏</PresentationFormat>
  <Paragraphs>167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华文行楷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wangting</dc:creator>
  <cp:lastModifiedBy>Administrator</cp:lastModifiedBy>
  <cp:revision>141</cp:revision>
  <dcterms:created xsi:type="dcterms:W3CDTF">2015-09-01T09:03:17Z</dcterms:created>
  <dcterms:modified xsi:type="dcterms:W3CDTF">2019-07-14T03:43:13Z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00080022230000000000010260500207f7000400038000</vt:lpwstr>
  </property>
</Properties>
</file>