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>
      <p:cViewPr>
        <p:scale>
          <a:sx n="75" d="100"/>
          <a:sy n="75" d="100"/>
        </p:scale>
        <p:origin x="540" y="119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
	<Relationship Id="rId4" Type="http://schemas.openxmlformats.org/officeDocument/2006/relationships/notesMaster" Target="notesMasters/notesMaster1.xml"/>
	<Relationship Id="rId3" Type="http://schemas.openxmlformats.org/officeDocument/2006/relationships/slide" Target="slides/slide1.xml"/>
	<Relationship Id="rId21" Type="http://schemas.openxmlformats.org/officeDocument/2006/relationships/tableStyles" Target="tableStyles.xml"/>
	<Relationship Id="rId20" Type="http://schemas.openxmlformats.org/officeDocument/2006/relationships/viewProps" Target="viewProps.xml"/>
	<Relationship Id="rId2" Type="http://schemas.openxmlformats.org/officeDocument/2006/relationships/theme" Target="theme/theme1.xml"/>
	<Relationship Id="rId19" Type="http://schemas.openxmlformats.org/officeDocument/2006/relationships/presProps" Target="presProps.xml"/>
	<Relationship Id="rId1" Type="http://schemas.openxmlformats.org/officeDocument/2006/relationships/slideMaster" Target="slideMasters/slideMaster1.xml"/>
</Relationships>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空白演示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在此输入您的封面副标题</a:t>
            </a:r>
            <a:endParaRPr lang="zh-CN" altLang="en-US"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INDEX" val="20187308"/>
  <p:tag name="KSO_WM_TEMPLATE_CATEGORY" val="custom"/>
</p:tagLst>
</file>

<file path=ppt/tags/tag6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TEMPLATE_THUMBS_INDEX" val="1、2、3、6、8、10、11、12、15"/>
  <p:tag name="KSO_WM_SLIDE_MODEL_TYPE" val="cover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1571</Words>
  <Application>WPS 演示</Application>
  <PresentationFormat>宽屏</PresentationFormat>
  <Paragraphs>182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Calibri</vt:lpstr>
      <vt:lpstr>Arial Unicode MS</vt:lpstr>
      <vt:lpstr>等线</vt:lpstr>
      <vt:lpstr>Office 主题​​</vt:lpstr>
      <vt:lpstr>空白演示</vt:lpstr>
      <vt:lpstr>PowerPoint 演示文稿</vt:lpstr>
      <vt:lpstr>单击此处添加标题</vt:lpstr>
      <vt:lpstr>PowerPoint 演示文稿</vt:lpstr>
      <vt:lpstr>PowerPoint 演示文稿</vt:lpstr>
      <vt:lpstr>PowerPoint 演示文稿</vt:lpstr>
      <vt:lpstr>PowerPoint 演示文稿</vt:lpstr>
      <vt:lpstr>单击此处添加标题</vt:lpstr>
      <vt:lpstr>PowerPoint 演示文稿</vt:lpstr>
      <vt:lpstr>单击此处添加标题</vt:lpstr>
      <vt:lpstr>单击此处添加标题</vt:lpstr>
      <vt:lpstr>PowerPoint 演示文稿</vt:lpstr>
      <vt:lpstr>PowerPoint 演示文稿</vt:lpstr>
      <vt:lpstr>PowerPoint 演示文稿</vt:lpstr>
      <vt:lpstr>谢谢观看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2GGTFQ2</dc:creator>
  <cp:lastModifiedBy>i</cp:lastModifiedBy>
  <cp:revision>275</cp:revision>
  <dcterms:created xsi:type="dcterms:W3CDTF">2018-07-25T09:21:00Z</dcterms:created>
  <dcterms:modified xsi:type="dcterms:W3CDTF">2018-12-14T04:05:52Z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2052-11.1.0.8183</vt:lpwstr>
  </property>
</Properties>
</file>