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6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7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  <p:sldMasterId id="2147483931" r:id="rId5"/>
    <p:sldMasterId id="2147483953" r:id="rId6"/>
    <p:sldMasterId id="2147484175" r:id="rId7"/>
    <p:sldMasterId id="2147484198" r:id="rId8"/>
    <p:sldMasterId id="2147484229" r:id="rId9"/>
    <p:sldMasterId id="2147484261" r:id="rId10"/>
    <p:sldMasterId id="2147484323" r:id="rId11"/>
  </p:sldMasterIdLst>
  <p:notesMasterIdLst>
    <p:notesMasterId r:id="rId13"/>
  </p:notesMasterIdLst>
  <p:handoutMasterIdLst>
    <p:handoutMasterId r:id="rId14"/>
  </p:handoutMasterIdLst>
  <p:sldIdLst>
    <p:sldId id="1195" r:id="rId12"/>
  </p:sldIdLst>
  <p:sldSz cx="9144000" cy="5143500" type="screen16x9"/>
  <p:notesSz cx="7315200" cy="9601200"/>
  <p:custDataLst>
    <p:tags r:id="rId15"/>
  </p:custDataLst>
  <p:defaultTextStyle>
    <a:defPPr>
      <a:defRPr lang="en-US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orient="horz" pos="2913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6" pos="2952" userDrawn="1">
          <p15:clr>
            <a:srgbClr val="A4A3A4"/>
          </p15:clr>
        </p15:guide>
        <p15:guide id="7" orient="horz" pos="3240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9" orient="horz" pos="1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pos="185" userDrawn="1">
          <p15:clr>
            <a:srgbClr val="A4A3A4"/>
          </p15:clr>
        </p15:guide>
        <p15:guide id="4" pos="44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 R Mote" initials="trm" lastIdx="4" clrIdx="0"/>
  <p:cmAuthor id="2" name="Rick Wells" initials="RW" lastIdx="1" clrIdx="1">
    <p:extLst/>
  </p:cmAuthor>
  <p:cmAuthor id="3" name="Liu, Zhonghua" initials="LZ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800"/>
    <a:srgbClr val="C00000"/>
    <a:srgbClr val="F78E1E"/>
    <a:srgbClr val="F9BB79"/>
    <a:srgbClr val="009900"/>
    <a:srgbClr val="CC0000"/>
    <a:srgbClr val="008000"/>
    <a:srgbClr val="FDFDFD"/>
    <a:srgbClr val="0000FF"/>
    <a:srgbClr val="FF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072" autoAdjust="0"/>
  </p:normalViewPr>
  <p:slideViewPr>
    <p:cSldViewPr snapToGrid="0" showGuides="1">
      <p:cViewPr varScale="1">
        <p:scale>
          <a:sx n="128" d="100"/>
          <a:sy n="128" d="100"/>
        </p:scale>
        <p:origin x="96" y="96"/>
      </p:cViewPr>
      <p:guideLst>
        <p:guide orient="horz" pos="612"/>
        <p:guide orient="horz" pos="2913"/>
        <p:guide pos="168"/>
        <p:guide pos="2952"/>
        <p:guide orient="horz" pos="3240"/>
        <p:guide/>
        <p:guide orient="horz" pos="11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-2910" y="-114"/>
      </p:cViewPr>
      <p:guideLst>
        <p:guide orient="horz" pos="3024"/>
        <p:guide pos="2304"/>
        <p:guide pos="185"/>
        <p:guide pos="44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890588"/>
            <a:ext cx="5978525" cy="336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7" tIns="47604" rIns="95207" bIns="4760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346" y="4448216"/>
            <a:ext cx="6842194" cy="4320540"/>
          </a:xfrm>
          <a:prstGeom prst="rect">
            <a:avLst/>
          </a:prstGeom>
        </p:spPr>
        <p:txBody>
          <a:bodyPr vert="horz" lIns="95207" tIns="47604" rIns="95207" bIns="4760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30" indent="-171430" algn="l" defTabSz="914288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680" indent="-16508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142" indent="-11746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05" indent="-11746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685" indent="-16508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dirty="0" smtClean="0"/>
              <a:t>CSS</a:t>
            </a:r>
            <a:r>
              <a:rPr lang="zh-CN" altLang="en-US" dirty="0" smtClean="0"/>
              <a:t>预处理语言：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sass</a:t>
            </a:r>
          </a:p>
          <a:p>
            <a:pPr marL="171430" indent="-171430" algn="l" defTabSz="914288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大前端混合开发：</a:t>
            </a:r>
            <a:r>
              <a:rPr lang="en-US" altLang="zh-CN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taro</a:t>
            </a:r>
            <a:r>
              <a: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mpvue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24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0.png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0.pn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0084439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4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00404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>
            <a:spLocks/>
          </p:cNvSpPr>
          <p:nvPr userDrawn="1"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 userDrawn="1"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/>
          <p:cNvSpPr txBox="1">
            <a:spLocks/>
          </p:cNvSpPr>
          <p:nvPr userDrawn="1"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 userDrawn="1"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 userDrawn="1"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 txBox="1">
            <a:spLocks/>
          </p:cNvSpPr>
          <p:nvPr userDrawn="1"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 txBox="1">
            <a:spLocks/>
          </p:cNvSpPr>
          <p:nvPr userDrawn="1"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 txBox="1">
            <a:spLocks/>
          </p:cNvSpPr>
          <p:nvPr userDrawn="1"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/>
          <p:cNvSpPr txBox="1">
            <a:spLocks/>
          </p:cNvSpPr>
          <p:nvPr userDrawn="1"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31889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 userDrawn="1"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2906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 userDrawn="1"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776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0045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101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 userDrawn="1"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648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6" name="Text Placeholder 21"/>
          <p:cNvSpPr txBox="1">
            <a:spLocks/>
          </p:cNvSpPr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311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31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7" name="Group 86"/>
          <p:cNvGrpSpPr/>
          <p:nvPr userDrawn="1"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 userDrawn="1"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 userDrawn="1"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653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3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13536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52870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43352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58323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tx1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69" name="Rectangle 6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6152255" cy="874608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4468"/>
      </p:ext>
    </p:extLst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0673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5543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305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4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415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79541863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2968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53"/>
          <p:cNvSpPr>
            <a:spLocks noGrp="1"/>
          </p:cNvSpPr>
          <p:nvPr>
            <p:ph idx="50" hasCustomPrompt="1"/>
          </p:nvPr>
        </p:nvSpPr>
        <p:spPr>
          <a:xfrm>
            <a:off x="4539344" y="3451049"/>
            <a:ext cx="2110320" cy="338554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60000"/>
              <a:buFont typeface="Wingdings" charset="2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288925" indent="-1143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tabLst/>
              <a:defRPr sz="900" b="0">
                <a:solidFill>
                  <a:schemeClr val="tx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textClick</a:t>
            </a:r>
            <a:r>
              <a:rPr lang="en-US" dirty="0"/>
              <a:t> to add text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829477" y="1884235"/>
            <a:ext cx="2084832" cy="22688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91440" rIns="91440" bIns="9144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None/>
              <a:defRPr sz="12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sz="1000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6828414" y="1874568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4627649" y="1884235"/>
            <a:ext cx="2084832" cy="228600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3854" y="1874568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221224" y="1884235"/>
            <a:ext cx="4287891" cy="226886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29846" y="1874568"/>
            <a:ext cx="365752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6828721" y="2338007"/>
            <a:ext cx="2085210" cy="227857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864" y="1884236"/>
            <a:ext cx="0" cy="2744914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 txBox="1">
            <a:spLocks/>
          </p:cNvSpPr>
          <p:nvPr/>
        </p:nvSpPr>
        <p:spPr>
          <a:xfrm>
            <a:off x="6828721" y="2111121"/>
            <a:ext cx="2084832" cy="228600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627649" y="3256693"/>
            <a:ext cx="2084832" cy="228600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828414" y="2094961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4633854" y="3246168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53"/>
          <p:cNvSpPr>
            <a:spLocks noGrp="1"/>
          </p:cNvSpPr>
          <p:nvPr>
            <p:ph idx="52" hasCustomPrompt="1"/>
          </p:nvPr>
        </p:nvSpPr>
        <p:spPr>
          <a:xfrm>
            <a:off x="140095" y="2143476"/>
            <a:ext cx="4210144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tabLst/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53"/>
          <p:cNvSpPr>
            <a:spLocks noGrp="1"/>
          </p:cNvSpPr>
          <p:nvPr>
            <p:ph idx="53" hasCustomPrompt="1"/>
          </p:nvPr>
        </p:nvSpPr>
        <p:spPr>
          <a:xfrm>
            <a:off x="140095" y="2764447"/>
            <a:ext cx="4210144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tabLst/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53"/>
          <p:cNvSpPr>
            <a:spLocks noGrp="1"/>
          </p:cNvSpPr>
          <p:nvPr>
            <p:ph idx="54" hasCustomPrompt="1"/>
          </p:nvPr>
        </p:nvSpPr>
        <p:spPr>
          <a:xfrm>
            <a:off x="140095" y="3381799"/>
            <a:ext cx="4210144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tabLst/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53"/>
          <p:cNvSpPr>
            <a:spLocks noGrp="1"/>
          </p:cNvSpPr>
          <p:nvPr>
            <p:ph idx="55" hasCustomPrompt="1"/>
          </p:nvPr>
        </p:nvSpPr>
        <p:spPr>
          <a:xfrm>
            <a:off x="4533564" y="2143476"/>
            <a:ext cx="2111076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tabLst/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731059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578252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27691289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80"/>
      </p:ext>
    </p:extLst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876754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5817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879890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523962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5168035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5817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879890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523962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5168035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235817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1879890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3523962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5168035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505217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50960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50960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50960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011627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409787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1246787"/>
            <a:ext cx="8584006" cy="16804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79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1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055816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8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207586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3"/>
            <a:ext cx="6731728" cy="3062451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8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1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0864" y="4505326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000876" y="57151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3" cstate="email">
              <a:alphaModFix/>
            </a:blip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356321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579515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wo Column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1693072"/>
            <a:ext cx="3647046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9" y="1693072"/>
            <a:ext cx="3726729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335393455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24966073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6632599" y="736997"/>
            <a:ext cx="25209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4" tIns="40817" rIns="81634" bIns="40817" numCol="1" anchor="t" anchorCtr="0" compatLnSpc="1">
            <a:prstTxWarp prst="textNoShape">
              <a:avLst/>
            </a:prstTxWarp>
          </a:bodyPr>
          <a:lstStyle/>
          <a:p>
            <a:endParaRPr lang="en-US" kern="120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632599" y="736998"/>
            <a:ext cx="2520950" cy="4406504"/>
          </a:xfrm>
          <a:prstGeom prst="rect">
            <a:avLst/>
          </a:prstGeom>
          <a:solidFill>
            <a:srgbClr val="D7DAD6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81634" tIns="40817" rIns="81634" bIns="40817" numCol="1" anchor="t" anchorCtr="0" compatLnSpc="1">
            <a:prstTxWarp prst="textNoShape">
              <a:avLst/>
            </a:prstTxWarp>
          </a:bodyPr>
          <a:lstStyle/>
          <a:p>
            <a:endParaRPr lang="en-US" kern="120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9982" y="1560687"/>
            <a:ext cx="5553077" cy="299799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97348" y="876310"/>
            <a:ext cx="2187928" cy="338855"/>
          </a:xfrm>
        </p:spPr>
        <p:txBody>
          <a:bodyPr anchor="t">
            <a:noAutofit/>
          </a:bodyPr>
          <a:lstStyle>
            <a:lvl1pPr marL="0" indent="0">
              <a:lnSpc>
                <a:spcPts val="937"/>
              </a:lnSpc>
              <a:buNone/>
              <a:defRPr sz="1000" b="1" i="0">
                <a:solidFill>
                  <a:srgbClr val="1A1A1A"/>
                </a:solidFill>
                <a:latin typeface="+mj-lt"/>
                <a:cs typeface="Myriad Pro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797683" y="1267525"/>
            <a:ext cx="2187575" cy="3327098"/>
          </a:xfrm>
        </p:spPr>
        <p:txBody>
          <a:bodyPr>
            <a:normAutofit/>
          </a:bodyPr>
          <a:lstStyle>
            <a:lvl1pPr marL="102043" indent="-102043">
              <a:defRPr sz="1000">
                <a:solidFill>
                  <a:srgbClr val="272727"/>
                </a:solidFill>
                <a:latin typeface="+mj-lt"/>
              </a:defRPr>
            </a:lvl1pPr>
            <a:lvl2pPr marL="255106" indent="-130388">
              <a:defRPr sz="1000">
                <a:solidFill>
                  <a:srgbClr val="272727"/>
                </a:solidFill>
                <a:latin typeface="+mj-lt"/>
              </a:defRPr>
            </a:lvl2pPr>
            <a:lvl3pPr marL="345809" indent="-85035">
              <a:defRPr sz="800">
                <a:solidFill>
                  <a:srgbClr val="272727"/>
                </a:solidFill>
                <a:latin typeface="+mj-lt"/>
              </a:defRPr>
            </a:lvl3pPr>
            <a:lvl4pPr marL="481866" indent="-119049">
              <a:tabLst/>
              <a:defRPr sz="700">
                <a:solidFill>
                  <a:srgbClr val="272727"/>
                </a:solidFill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55626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2" y="1030351"/>
            <a:ext cx="5553077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250044593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1042956" y="2496489"/>
            <a:ext cx="8101044" cy="2647012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338" rtl="0" eaLnBrk="1" fontAlgn="auto" latinLnBrk="0" hangingPunct="1">
              <a:lnSpc>
                <a:spcPts val="285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371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0" y="6"/>
            <a:ext cx="9144000" cy="5143499"/>
          </a:xfrm>
        </p:spPr>
        <p:txBody>
          <a:bodyPr lIns="321393" rIns="0" anchor="ctr"/>
          <a:lstStyle>
            <a:lvl1pPr marL="0" indent="0" algn="l">
              <a:buNone/>
              <a:defRPr baseline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Insert full page image here &gt;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338" rtl="0" eaLnBrk="1" fontAlgn="auto" latinLnBrk="0" hangingPunct="1">
              <a:lnSpc>
                <a:spcPts val="285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12762971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8440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316138" y="4876062"/>
            <a:ext cx="3019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|</a:t>
            </a:r>
            <a:r>
              <a:rPr lang="en-US" sz="700" b="0" i="0" baseline="0" dirty="0">
                <a:solidFill>
                  <a:srgbClr val="141313"/>
                </a:solidFill>
                <a:latin typeface="+mn-lt"/>
                <a:cs typeface="Myriad Pro Light"/>
              </a:rPr>
              <a:t>   </a:t>
            </a:r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© Copyright 2013 Hitachi Consulting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8012" y="4876062"/>
            <a:ext cx="733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1D5CBB68-01B2-44CB-8127-B6D13725CACB}" type="slidenum">
              <a:rPr lang="en-US" sz="700" b="1" smtClean="0">
                <a:solidFill>
                  <a:srgbClr val="DA291C"/>
                </a:solidFill>
                <a:latin typeface="+mn-lt"/>
              </a:rPr>
              <a:pPr/>
              <a:t>‹#›</a:t>
            </a:fld>
            <a:endParaRPr lang="en-US" sz="700" b="1" dirty="0">
              <a:solidFill>
                <a:srgbClr val="DA291C"/>
              </a:solidFill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54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2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5504354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>
            <a:spLocks noChangeArrowheads="1"/>
          </p:cNvSpPr>
          <p:nvPr userDrawn="1"/>
        </p:nvSpPr>
        <p:spPr bwMode="auto">
          <a:xfrm>
            <a:off x="1316039" y="4875610"/>
            <a:ext cx="3019425" cy="923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kumimoji="0" lang="en-US" altLang="zh-CN" sz="600">
                <a:solidFill>
                  <a:srgbClr val="141313"/>
                </a:solidFill>
              </a:rPr>
              <a:t>|   © Copyright 2013 Hitachi Consulting</a:t>
            </a:r>
          </a:p>
        </p:txBody>
      </p:sp>
      <p:sp>
        <p:nvSpPr>
          <p:cNvPr id="5" name="TextBox 11"/>
          <p:cNvSpPr txBox="1">
            <a:spLocks noChangeArrowheads="1"/>
          </p:cNvSpPr>
          <p:nvPr userDrawn="1"/>
        </p:nvSpPr>
        <p:spPr bwMode="auto">
          <a:xfrm>
            <a:off x="1077914" y="4875610"/>
            <a:ext cx="733425" cy="923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fld id="{B7DCC452-66B0-48C4-B312-DEE9D2E9D45B}" type="slidenum">
              <a:rPr kumimoji="0" lang="en-US" altLang="zh-CN" sz="600" b="1" smtClean="0">
                <a:solidFill>
                  <a:srgbClr val="DA291C"/>
                </a:solidFill>
              </a:rPr>
              <a:pPr>
                <a:buFontTx/>
                <a:buNone/>
                <a:defRPr/>
              </a:pPr>
              <a:t>‹#›</a:t>
            </a:fld>
            <a:endParaRPr kumimoji="0" lang="en-US" altLang="zh-CN" sz="600" b="1">
              <a:solidFill>
                <a:srgbClr val="DA29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77142"/>
      </p:ext>
    </p:extLst>
  </p:cSld>
  <p:clrMapOvr>
    <a:masterClrMapping/>
  </p:clrMapOvr>
  <p:transition>
    <p:wipe dir="d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4"/>
            <a:ext cx="6731728" cy="3062451"/>
          </a:xfrm>
        </p:spPr>
        <p:txBody>
          <a:bodyPr lIns="42851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9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275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2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02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2" tIns="40816" rIns="81632" bIns="40816" rtlCol="0" anchor="ctr"/>
          <a:lstStyle/>
          <a:p>
            <a:pPr algn="ctr" defTabSz="408159"/>
            <a:endParaRPr lang="en-US" sz="1575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7000877" y="57152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2" cstate="email">
              <a:alphaModFix/>
            </a:blip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2696419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908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3" name="Group 27"/>
          <p:cNvGrpSpPr/>
          <p:nvPr userDrawn="1"/>
        </p:nvGrpSpPr>
        <p:grpSpPr>
          <a:xfrm>
            <a:off x="7684913" y="225826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50078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3"/>
            <a:ext cx="6731728" cy="3062451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8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1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0864" y="4505326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000876" y="57151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3" cstate="email">
              <a:alphaModFix/>
            </a:blip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5275030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6478834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wo Column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1693072"/>
            <a:ext cx="3647046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9" y="1693072"/>
            <a:ext cx="3726729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44473615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119932977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6632599" y="736997"/>
            <a:ext cx="25209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4" tIns="40817" rIns="81634" bIns="40817" numCol="1" anchor="t" anchorCtr="0" compatLnSpc="1">
            <a:prstTxWarp prst="textNoShape">
              <a:avLst/>
            </a:prstTxWarp>
          </a:bodyPr>
          <a:lstStyle/>
          <a:p>
            <a:endParaRPr lang="en-US" kern="120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632599" y="736998"/>
            <a:ext cx="2520950" cy="4406504"/>
          </a:xfrm>
          <a:prstGeom prst="rect">
            <a:avLst/>
          </a:prstGeom>
          <a:solidFill>
            <a:srgbClr val="D7DAD6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81634" tIns="40817" rIns="81634" bIns="40817" numCol="1" anchor="t" anchorCtr="0" compatLnSpc="1">
            <a:prstTxWarp prst="textNoShape">
              <a:avLst/>
            </a:prstTxWarp>
          </a:bodyPr>
          <a:lstStyle/>
          <a:p>
            <a:endParaRPr lang="en-US" kern="120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9982" y="1560687"/>
            <a:ext cx="5553077" cy="299799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97348" y="876310"/>
            <a:ext cx="2187928" cy="338855"/>
          </a:xfrm>
        </p:spPr>
        <p:txBody>
          <a:bodyPr anchor="t">
            <a:noAutofit/>
          </a:bodyPr>
          <a:lstStyle>
            <a:lvl1pPr marL="0" indent="0">
              <a:lnSpc>
                <a:spcPts val="937"/>
              </a:lnSpc>
              <a:buNone/>
              <a:defRPr sz="1000" b="1" i="0">
                <a:solidFill>
                  <a:srgbClr val="1A1A1A"/>
                </a:solidFill>
                <a:latin typeface="+mj-lt"/>
                <a:cs typeface="Myriad Pro"/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797683" y="1267525"/>
            <a:ext cx="2187575" cy="3327098"/>
          </a:xfrm>
        </p:spPr>
        <p:txBody>
          <a:bodyPr>
            <a:normAutofit/>
          </a:bodyPr>
          <a:lstStyle>
            <a:lvl1pPr marL="102043" indent="-102043">
              <a:defRPr sz="1000">
                <a:solidFill>
                  <a:srgbClr val="272727"/>
                </a:solidFill>
                <a:latin typeface="+mj-lt"/>
              </a:defRPr>
            </a:lvl1pPr>
            <a:lvl2pPr marL="255106" indent="-130388">
              <a:defRPr sz="1000">
                <a:solidFill>
                  <a:srgbClr val="272727"/>
                </a:solidFill>
                <a:latin typeface="+mj-lt"/>
              </a:defRPr>
            </a:lvl2pPr>
            <a:lvl3pPr marL="345809" indent="-85035">
              <a:defRPr sz="800">
                <a:solidFill>
                  <a:srgbClr val="272727"/>
                </a:solidFill>
                <a:latin typeface="+mj-lt"/>
              </a:defRPr>
            </a:lvl3pPr>
            <a:lvl4pPr marL="481866" indent="-119049">
              <a:tabLst/>
              <a:defRPr sz="700">
                <a:solidFill>
                  <a:srgbClr val="272727"/>
                </a:solidFill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55626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2" y="1030351"/>
            <a:ext cx="5553077" cy="299083"/>
          </a:xfrm>
        </p:spPr>
        <p:txBody>
          <a:bodyPr anchor="t">
            <a:noAutofit/>
          </a:bodyPr>
          <a:lstStyle>
            <a:lvl1pPr marL="0" indent="0">
              <a:lnSpc>
                <a:spcPts val="1964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35869193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1042956" y="2496489"/>
            <a:ext cx="8101044" cy="2647012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338" rtl="0" eaLnBrk="1" fontAlgn="auto" latinLnBrk="0" hangingPunct="1">
              <a:lnSpc>
                <a:spcPts val="285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7159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0" y="6"/>
            <a:ext cx="9144000" cy="5143499"/>
          </a:xfrm>
        </p:spPr>
        <p:txBody>
          <a:bodyPr lIns="321393" rIns="0" anchor="ctr"/>
          <a:lstStyle>
            <a:lvl1pPr marL="0" indent="0" algn="l">
              <a:buNone/>
              <a:defRPr baseline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Insert full page image here &gt;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338" rtl="0" eaLnBrk="1" fontAlgn="auto" latinLnBrk="0" hangingPunct="1">
              <a:lnSpc>
                <a:spcPts val="285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108955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59417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67748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316138" y="4876062"/>
            <a:ext cx="3019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|</a:t>
            </a:r>
            <a:r>
              <a:rPr lang="en-US" sz="700" b="0" i="0" baseline="0" dirty="0">
                <a:solidFill>
                  <a:srgbClr val="141313"/>
                </a:solidFill>
                <a:latin typeface="+mn-lt"/>
                <a:cs typeface="Myriad Pro Light"/>
              </a:rPr>
              <a:t>   </a:t>
            </a:r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© Copyright 2013 Hitachi Consulting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8012" y="4876062"/>
            <a:ext cx="733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1D5CBB68-01B2-44CB-8127-B6D13725CACB}" type="slidenum">
              <a:rPr lang="en-US" sz="700" b="1" smtClean="0">
                <a:solidFill>
                  <a:srgbClr val="DA291C"/>
                </a:solidFill>
                <a:latin typeface="+mn-lt"/>
              </a:rPr>
              <a:pPr/>
              <a:t>‹#›</a:t>
            </a:fld>
            <a:endParaRPr lang="en-US" sz="700" b="1" dirty="0">
              <a:solidFill>
                <a:srgbClr val="DA291C"/>
              </a:solidFill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172865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>
            <a:spLocks noChangeArrowheads="1"/>
          </p:cNvSpPr>
          <p:nvPr userDrawn="1"/>
        </p:nvSpPr>
        <p:spPr bwMode="auto">
          <a:xfrm>
            <a:off x="1316039" y="4875610"/>
            <a:ext cx="3019425" cy="923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kumimoji="0" lang="en-US" altLang="zh-CN" sz="600">
                <a:solidFill>
                  <a:srgbClr val="141313"/>
                </a:solidFill>
              </a:rPr>
              <a:t>|   © Copyright 2013 Hitachi Consulting</a:t>
            </a:r>
          </a:p>
        </p:txBody>
      </p:sp>
      <p:sp>
        <p:nvSpPr>
          <p:cNvPr id="5" name="TextBox 11"/>
          <p:cNvSpPr txBox="1">
            <a:spLocks noChangeArrowheads="1"/>
          </p:cNvSpPr>
          <p:nvPr userDrawn="1"/>
        </p:nvSpPr>
        <p:spPr bwMode="auto">
          <a:xfrm>
            <a:off x="1077914" y="4875610"/>
            <a:ext cx="733425" cy="923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fld id="{B7DCC452-66B0-48C4-B312-DEE9D2E9D45B}" type="slidenum">
              <a:rPr kumimoji="0" lang="en-US" altLang="zh-CN" sz="600" b="1" smtClean="0">
                <a:solidFill>
                  <a:srgbClr val="DA291C"/>
                </a:solidFill>
              </a:rPr>
              <a:pPr>
                <a:buFontTx/>
                <a:buNone/>
                <a:defRPr/>
              </a:pPr>
              <a:t>‹#›</a:t>
            </a:fld>
            <a:endParaRPr kumimoji="0" lang="en-US" altLang="zh-CN" sz="600" b="1">
              <a:solidFill>
                <a:srgbClr val="DA29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31897"/>
      </p:ext>
    </p:extLst>
  </p:cSld>
  <p:clrMapOvr>
    <a:masterClrMapping/>
  </p:clrMapOvr>
  <p:transition>
    <p:wipe dir="d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4"/>
            <a:ext cx="6731728" cy="3062451"/>
          </a:xfrm>
        </p:spPr>
        <p:txBody>
          <a:bodyPr lIns="42851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9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275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2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02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2" tIns="40816" rIns="81632" bIns="40816" rtlCol="0" anchor="ctr"/>
          <a:lstStyle/>
          <a:p>
            <a:pPr algn="ctr" defTabSz="408159"/>
            <a:endParaRPr lang="en-US" sz="1575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7000877" y="57152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2" cstate="email">
              <a:alphaModFix/>
            </a:blip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908435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908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3" name="Group 27"/>
          <p:cNvGrpSpPr/>
          <p:nvPr userDrawn="1"/>
        </p:nvGrpSpPr>
        <p:grpSpPr>
          <a:xfrm>
            <a:off x="7684913" y="225826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03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4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232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>
            <a:spLocks/>
          </p:cNvSpPr>
          <p:nvPr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734758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28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3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685443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34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29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6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62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8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6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858"/>
            <a:ext cx="9153144" cy="2123529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0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31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96548-A69F-4D90-9902-8FB58B067804}"/>
              </a:ext>
            </a:extLst>
          </p:cNvPr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Confidential Title Slide Placeholder </a:t>
            </a:r>
            <a:br>
              <a:rPr lang="en-US" dirty="0"/>
            </a:br>
            <a:r>
              <a:rPr lang="en-US" dirty="0"/>
              <a:t>2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31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418E9A7-1077-724C-A515-BCF33D122AFC}" type="datetime1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D82F6D6-BD64-564F-BDB4-3E98167DF08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2017 Hitachi Consulting Corporation.  All rights reserved.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526680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887539"/>
            <a:ext cx="2103120" cy="2740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12107" y="2187696"/>
            <a:ext cx="2108359" cy="2441453"/>
          </a:xfrm>
          <a:prstGeom prst="rect">
            <a:avLst/>
          </a:prstGeom>
        </p:spPr>
        <p:txBody>
          <a:bodyPr vert="horz" wrap="square" lIns="91440" tIns="0" rIns="9144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55000"/>
              <a:buFont typeface="Wingdings" charset="2"/>
              <a:buNone/>
              <a:tabLst/>
              <a:defRPr sz="1200">
                <a:solidFill>
                  <a:schemeClr val="bg1"/>
                </a:solidFill>
              </a:defRPr>
            </a:lvl1pPr>
            <a:lvl2pPr marL="230188" indent="-230188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u"/>
              <a:defRPr sz="1200" baseline="0">
                <a:solidFill>
                  <a:schemeClr val="bg1"/>
                </a:solidFill>
              </a:defRPr>
            </a:lvl2pPr>
            <a:lvl3pPr marL="461963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Body copy here and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-1906"/>
            <a:ext cx="6473952" cy="822960"/>
          </a:xfrm>
        </p:spPr>
        <p:txBody>
          <a:bodyPr wrap="square"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70595" cy="322695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12107" y="1201738"/>
            <a:ext cx="2102566" cy="685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187698"/>
            <a:ext cx="3163467" cy="24400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charset="2"/>
              <a:buNone/>
              <a:defRPr sz="1200" baseline="0">
                <a:latin typeface="+mn-lt"/>
              </a:defRPr>
            </a:lvl1pPr>
            <a:lvl2pPr marL="231775" indent="-231775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/>
            </a:lvl2pPr>
            <a:lvl3pPr marL="461963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Body copy here and here and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1" y="1273298"/>
            <a:ext cx="6473952" cy="5450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76723" y="2187697"/>
            <a:ext cx="3163824" cy="2440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charset="2"/>
              <a:buNone/>
              <a:tabLst/>
              <a:defRPr sz="1200"/>
            </a:lvl1pPr>
            <a:lvl2pPr marL="231775" indent="-231775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rgbClr val="919D9D"/>
              </a:buClr>
              <a:buSzPct val="80000"/>
              <a:buFont typeface="Wingdings" panose="05000000000000000000" pitchFamily="2" charset="2"/>
              <a:buChar char="u"/>
              <a:defRPr sz="1200" baseline="0"/>
            </a:lvl2pPr>
            <a:lvl3pPr marL="461963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Body copy here and here and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/>
          </p:nvPr>
        </p:nvSpPr>
        <p:spPr>
          <a:xfrm>
            <a:off x="3576724" y="1882230"/>
            <a:ext cx="3163824" cy="228600"/>
          </a:xfrm>
          <a:prstGeom prst="rect">
            <a:avLst/>
          </a:prstGeom>
          <a:solidFill>
            <a:srgbClr val="919D9D"/>
          </a:solidFill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503624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3"/>
          <p:cNvSpPr>
            <a:spLocks noGrp="1"/>
          </p:cNvSpPr>
          <p:nvPr>
            <p:ph idx="34"/>
          </p:nvPr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rgbClr val="DA291C"/>
          </a:solidFill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/>
          </a:p>
        </p:txBody>
      </p:sp>
      <p:sp>
        <p:nvSpPr>
          <p:cNvPr id="17" name="Text Placeholder 53"/>
          <p:cNvSpPr>
            <a:spLocks noGrp="1"/>
          </p:cNvSpPr>
          <p:nvPr>
            <p:ph idx="35"/>
          </p:nvPr>
        </p:nvSpPr>
        <p:spPr>
          <a:xfrm>
            <a:off x="6812107" y="1887539"/>
            <a:ext cx="2101706" cy="228600"/>
          </a:xfrm>
          <a:prstGeom prst="rect">
            <a:avLst/>
          </a:prstGeom>
          <a:noFill/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57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Confidential Title Slide Placeholder </a:t>
            </a:r>
            <a:br>
              <a:rPr lang="en-US" dirty="0"/>
            </a:br>
            <a:r>
              <a:rPr lang="en-US" dirty="0"/>
              <a:t>2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31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41288468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19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00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8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22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41288468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70321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0084439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653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41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1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0558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2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55043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5941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4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23222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>
            <a:spLocks/>
          </p:cNvSpPr>
          <p:nvPr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7347589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195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809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6854435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345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8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6" name="Text Placeholder 21"/>
          <p:cNvSpPr txBox="1">
            <a:spLocks/>
          </p:cNvSpPr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</a:p>
        </p:txBody>
      </p:sp>
      <p:sp>
        <p:nvSpPr>
          <p:cNvPr id="37" name="Text Placeholder 21"/>
          <p:cNvSpPr txBox="1">
            <a:spLocks/>
          </p:cNvSpPr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624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C 2013 logo (rev)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873" y="236523"/>
            <a:ext cx="2145864" cy="3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2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Bi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3" y="225963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D82F6D6-BD64-564F-BDB4-3E98167DF08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3" y="4946103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2017 Hitachi Consulting Corporation.  All rights reserved. Proprietary and confidential.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0188" y="1190626"/>
            <a:ext cx="4343400" cy="3428999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049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0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950"/>
            <a:ext cx="9144000" cy="2743201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704716" y="4879338"/>
            <a:ext cx="218782" cy="1590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189" y="4714876"/>
            <a:ext cx="1798009" cy="352519"/>
          </a:xfrm>
          <a:prstGeom prst="rect">
            <a:avLst/>
          </a:prstGeom>
        </p:spPr>
      </p:pic>
      <p:pic>
        <p:nvPicPr>
          <p:cNvPr id="13" name="Picture 12" descr="hitachi-inspire-the-next-logo.png"/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438" y="128017"/>
            <a:ext cx="1289130" cy="5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44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858"/>
            <a:ext cx="9153144" cy="2123529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0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9215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70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3736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9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380723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8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514620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9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70987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4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4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920909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317373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8031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91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</p:spTree>
    <p:extLst>
      <p:ext uri="{BB962C8B-B14F-4D97-AF65-F5344CB8AC3E}">
        <p14:creationId xmlns:p14="http://schemas.microsoft.com/office/powerpoint/2010/main" val="41006911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96548-A69F-4D90-9902-8FB58B067804}"/>
              </a:ext>
            </a:extLst>
          </p:cNvPr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19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7845456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197372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1358748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901527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539540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350057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259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</p:spTree>
    <p:extLst>
      <p:ext uri="{BB962C8B-B14F-4D97-AF65-F5344CB8AC3E}">
        <p14:creationId xmlns:p14="http://schemas.microsoft.com/office/powerpoint/2010/main" val="37092197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88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8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22706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2077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858"/>
            <a:ext cx="9153144" cy="2123529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0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9281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637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6101025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1088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52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10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Confidential Title Slide Placeholder </a:t>
            </a:r>
            <a:br>
              <a:rPr lang="en-US" dirty="0"/>
            </a:br>
            <a:r>
              <a:rPr lang="en-US" dirty="0"/>
              <a:t>2 Line Confidential Title Slide Placeholder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87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33286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1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703219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8881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</p:txBody>
      </p:sp>
    </p:spTree>
    <p:extLst>
      <p:ext uri="{BB962C8B-B14F-4D97-AF65-F5344CB8AC3E}">
        <p14:creationId xmlns:p14="http://schemas.microsoft.com/office/powerpoint/2010/main" val="1793058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8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464830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0315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852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219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1560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1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807338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2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196517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72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3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Relationship Id="rId22" Type="http://schemas.openxmlformats.org/officeDocument/2006/relationships/image" Target="../media/image1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image" Target="../media/image1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image" Target="../media/image1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</a:endParaRPr>
          </a:p>
        </p:txBody>
      </p:sp>
      <p:grpSp>
        <p:nvGrpSpPr>
          <p:cNvPr id="46" name="グループ化 5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8601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</a:t>
            </a:r>
            <a:r>
              <a:rPr lang="en-US" sz="80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2019</a:t>
            </a:r>
            <a:r>
              <a:rPr lang="en-US" sz="800" baseline="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 </a:t>
            </a:r>
            <a:r>
              <a:rPr lang="en-US" sz="80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Hitachi </a:t>
            </a: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946" r:id="rId2"/>
    <p:sldLayoutId id="2147483813" r:id="rId3"/>
    <p:sldLayoutId id="2147483846" r:id="rId4"/>
    <p:sldLayoutId id="2147483924" r:id="rId5"/>
    <p:sldLayoutId id="2147483922" r:id="rId6"/>
    <p:sldLayoutId id="2147483948" r:id="rId7"/>
    <p:sldLayoutId id="2147483837" r:id="rId8"/>
    <p:sldLayoutId id="2147483917" r:id="rId9"/>
    <p:sldLayoutId id="2147483929" r:id="rId10"/>
    <p:sldLayoutId id="2147483847" r:id="rId11"/>
    <p:sldLayoutId id="2147483918" r:id="rId12"/>
    <p:sldLayoutId id="2147483841" r:id="rId13"/>
    <p:sldLayoutId id="2147483845" r:id="rId14"/>
    <p:sldLayoutId id="2147483923" r:id="rId15"/>
    <p:sldLayoutId id="2147483928" r:id="rId16"/>
    <p:sldLayoutId id="2147483920" r:id="rId17"/>
    <p:sldLayoutId id="2147483925" r:id="rId18"/>
    <p:sldLayoutId id="2147483930" r:id="rId19"/>
    <p:sldLayoutId id="2147483936" r:id="rId20"/>
    <p:sldLayoutId id="2147483830" r:id="rId21"/>
    <p:sldLayoutId id="2147483947" r:id="rId22"/>
    <p:sldLayoutId id="2147483832" r:id="rId23"/>
    <p:sldLayoutId id="2147483950" r:id="rId24"/>
    <p:sldLayoutId id="2147483951" r:id="rId25"/>
    <p:sldLayoutId id="2147483952" r:id="rId26"/>
    <p:sldLayoutId id="2147484225" r:id="rId27"/>
    <p:sldLayoutId id="2147484226" r:id="rId28"/>
    <p:sldLayoutId id="2147484227" r:id="rId29"/>
    <p:sldLayoutId id="2147484228" r:id="rId30"/>
  </p:sldLayoutIdLst>
  <p:hf hdr="0" ftr="0" dt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</a:endParaRPr>
          </a:p>
        </p:txBody>
      </p:sp>
      <p:grpSp>
        <p:nvGrpSpPr>
          <p:cNvPr id="46" name="グループ化 59"/>
          <p:cNvGrpSpPr/>
          <p:nvPr userDrawn="1"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ja-JP" altLang="en-US" kern="0">
                <a:solidFill>
                  <a:prstClr val="white"/>
                </a:solidFill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-1906"/>
            <a:ext cx="705104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</a:rPr>
              <a:t>© 2016 Hitachi Consulting Corporation.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160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</p:sldLayoutIdLst>
  <p:hf hdr="0" ftr="0" dt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</a:endParaRPr>
          </a:p>
        </p:txBody>
      </p:sp>
      <p:grpSp>
        <p:nvGrpSpPr>
          <p:cNvPr id="46" name="グループ化 5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2016 Hitachi Consulting Corporation.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4162" r:id="rId2"/>
    <p:sldLayoutId id="2147483956" r:id="rId3"/>
    <p:sldLayoutId id="2147483957" r:id="rId4"/>
    <p:sldLayoutId id="2147483958" r:id="rId5"/>
    <p:sldLayoutId id="2147483959" r:id="rId6"/>
    <p:sldLayoutId id="21474841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  <p:sldLayoutId id="2147483976" r:id="rId19"/>
    <p:sldLayoutId id="2147483977" r:id="rId20"/>
    <p:sldLayoutId id="2147483978" r:id="rId21"/>
    <p:sldLayoutId id="2147484163" r:id="rId22"/>
    <p:sldLayoutId id="2147483983" r:id="rId23"/>
    <p:sldLayoutId id="2147484166" r:id="rId24"/>
    <p:sldLayoutId id="2147484167" r:id="rId25"/>
    <p:sldLayoutId id="2147484168" r:id="rId26"/>
    <p:sldLayoutId id="2147484169" r:id="rId27"/>
    <p:sldLayoutId id="2147484170" r:id="rId28"/>
    <p:sldLayoutId id="2147484171" r:id="rId29"/>
    <p:sldLayoutId id="2147484173" r:id="rId30"/>
    <p:sldLayoutId id="2147484174" r:id="rId31"/>
  </p:sldLayoutIdLst>
  <p:hf hdr="0" ftr="0" dt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265088" y="4911221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Consulting </a:t>
            </a:r>
            <a:r>
              <a:rPr lang="en-US" sz="800" kern="120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Corporation 2017. </a:t>
            </a:r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19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  <p:sldLayoutId id="2147484192" r:id="rId17"/>
    <p:sldLayoutId id="2147484193" r:id="rId18"/>
    <p:sldLayoutId id="2147484194" r:id="rId19"/>
    <p:sldLayoutId id="2147484195" r:id="rId20"/>
    <p:sldLayoutId id="2147484196" r:id="rId21"/>
    <p:sldLayoutId id="2147484197" r:id="rId2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</a:endParaRPr>
          </a:p>
        </p:txBody>
      </p:sp>
      <p:grpSp>
        <p:nvGrpSpPr>
          <p:cNvPr id="46" name="グループ化 5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2016 Hitachi Consulting Corporation.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643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  <p:sldLayoutId id="2147484216" r:id="rId18"/>
    <p:sldLayoutId id="2147484217" r:id="rId19"/>
    <p:sldLayoutId id="2147484218" r:id="rId20"/>
    <p:sldLayoutId id="2147484219" r:id="rId21"/>
    <p:sldLayoutId id="2147484220" r:id="rId22"/>
    <p:sldLayoutId id="2147484221" r:id="rId23"/>
    <p:sldLayoutId id="2147484222" r:id="rId24"/>
    <p:sldLayoutId id="2147484223" r:id="rId25"/>
    <p:sldLayoutId id="2147484224" r:id="rId26"/>
  </p:sldLayoutIdLst>
  <p:hf hdr="0" ftr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/>
        </p:nvSpPr>
        <p:spPr>
          <a:xfrm>
            <a:off x="5944504" y="4911221"/>
            <a:ext cx="3159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Solutions (China) Corporation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.  All rights reserved.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4" r:id="rId14"/>
    <p:sldLayoutId id="2147484245" r:id="rId15"/>
    <p:sldLayoutId id="2147484246" r:id="rId16"/>
    <p:sldLayoutId id="2147484247" r:id="rId17"/>
    <p:sldLayoutId id="2147484248" r:id="rId18"/>
    <p:sldLayoutId id="2147484249" r:id="rId19"/>
    <p:sldLayoutId id="2147484253" r:id="rId2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83" y="677096"/>
            <a:ext cx="7616825" cy="478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4" y="1693072"/>
            <a:ext cx="7616826" cy="2901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82F6D6-BD64-564F-BDB4-3E98167DF0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2017 Hitachi Consulting Corporation.  All rights reserved.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65928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2" r:id="rId10"/>
    <p:sldLayoutId id="2147484273" r:id="rId11"/>
    <p:sldLayoutId id="2147484274" r:id="rId12"/>
  </p:sldLayoutIdLst>
  <p:txStyles>
    <p:titleStyle>
      <a:lvl1pPr algn="l" defTabSz="408169" rtl="0" eaLnBrk="1" latinLnBrk="0" hangingPunct="1">
        <a:spcBef>
          <a:spcPct val="0"/>
        </a:spcBef>
        <a:buNone/>
        <a:defRPr sz="2200" kern="1200">
          <a:solidFill>
            <a:srgbClr val="DA291C"/>
          </a:solidFill>
          <a:latin typeface="+mj-lt"/>
          <a:ea typeface="+mj-ea"/>
          <a:cs typeface="Myriad Pro"/>
        </a:defRPr>
      </a:lvl1pPr>
    </p:titleStyle>
    <p:bodyStyle>
      <a:lvl1pPr marL="158732" indent="-158732" algn="l" defTabSz="4081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j-lt"/>
          <a:ea typeface="+mn-ea"/>
          <a:cs typeface="Myriad Pro"/>
        </a:defRPr>
      </a:lvl1pPr>
      <a:lvl2pPr marL="398248" indent="-198415" algn="l" defTabSz="408169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j-lt"/>
          <a:ea typeface="+mn-ea"/>
          <a:cs typeface="Myriad Pro"/>
        </a:defRPr>
      </a:lvl2pPr>
      <a:lvl3pPr marL="556981" indent="-158732" algn="l" defTabSz="408169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j-lt"/>
          <a:ea typeface="+mn-ea"/>
          <a:cs typeface="Myriad Pro"/>
        </a:defRPr>
      </a:lvl3pPr>
      <a:lvl4pPr marL="721382" indent="-164401" algn="l" defTabSz="408169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j-lt"/>
          <a:ea typeface="+mn-ea"/>
          <a:cs typeface="Myriad Pro"/>
        </a:defRPr>
      </a:lvl4pPr>
      <a:lvl5pPr marL="1836760" indent="-204085" algn="l" defTabSz="408169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29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98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67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36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9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8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6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75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44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13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81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50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83" y="677096"/>
            <a:ext cx="7616825" cy="478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4" y="1693072"/>
            <a:ext cx="7616826" cy="2901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82F6D6-BD64-564F-BDB4-3E98167DF0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2017 Hitachi Consulting Corporation.  All rights reserved.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9495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</p:sldLayoutIdLst>
  <p:txStyles>
    <p:titleStyle>
      <a:lvl1pPr algn="l" defTabSz="408169" rtl="0" eaLnBrk="1" latinLnBrk="0" hangingPunct="1">
        <a:spcBef>
          <a:spcPct val="0"/>
        </a:spcBef>
        <a:buNone/>
        <a:defRPr sz="2200" kern="1200">
          <a:solidFill>
            <a:srgbClr val="DA291C"/>
          </a:solidFill>
          <a:latin typeface="+mj-lt"/>
          <a:ea typeface="+mj-ea"/>
          <a:cs typeface="Myriad Pro"/>
        </a:defRPr>
      </a:lvl1pPr>
    </p:titleStyle>
    <p:bodyStyle>
      <a:lvl1pPr marL="158732" indent="-158732" algn="l" defTabSz="4081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j-lt"/>
          <a:ea typeface="+mn-ea"/>
          <a:cs typeface="Myriad Pro"/>
        </a:defRPr>
      </a:lvl1pPr>
      <a:lvl2pPr marL="398248" indent="-198415" algn="l" defTabSz="408169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j-lt"/>
          <a:ea typeface="+mn-ea"/>
          <a:cs typeface="Myriad Pro"/>
        </a:defRPr>
      </a:lvl2pPr>
      <a:lvl3pPr marL="556981" indent="-158732" algn="l" defTabSz="408169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j-lt"/>
          <a:ea typeface="+mn-ea"/>
          <a:cs typeface="Myriad Pro"/>
        </a:defRPr>
      </a:lvl3pPr>
      <a:lvl4pPr marL="721382" indent="-164401" algn="l" defTabSz="408169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j-lt"/>
          <a:ea typeface="+mn-ea"/>
          <a:cs typeface="Myriad Pro"/>
        </a:defRPr>
      </a:lvl4pPr>
      <a:lvl5pPr marL="1836760" indent="-204085" algn="l" defTabSz="408169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29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98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67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36" indent="-204085" algn="l" defTabSz="40816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9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8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6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75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44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13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81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50" algn="l" defTabSz="4081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48">
            <a:extLst>
              <a:ext uri="{FF2B5EF4-FFF2-40B4-BE49-F238E27FC236}">
                <a16:creationId xmlns:a16="http://schemas.microsoft.com/office/drawing/2014/main" id="{BA9B7DEF-22BA-5B49-8827-9A77EDD8B020}"/>
              </a:ext>
            </a:extLst>
          </p:cNvPr>
          <p:cNvSpPr/>
          <p:nvPr/>
        </p:nvSpPr>
        <p:spPr>
          <a:xfrm>
            <a:off x="406550" y="2998651"/>
            <a:ext cx="7250716" cy="1504603"/>
          </a:xfrm>
          <a:prstGeom prst="roundRect">
            <a:avLst>
              <a:gd name="adj" fmla="val 31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723D5-23A6-4F06-9DF7-E4441960D7BA}"/>
              </a:ext>
            </a:extLst>
          </p:cNvPr>
          <p:cNvSpPr txBox="1">
            <a:spLocks/>
          </p:cNvSpPr>
          <p:nvPr/>
        </p:nvSpPr>
        <p:spPr>
          <a:xfrm>
            <a:off x="150725" y="53113"/>
            <a:ext cx="8189407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数字商业事业部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</a:t>
            </a:r>
            <a:endParaRPr lang="zh-CN" altLang="en-US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48">
            <a:extLst>
              <a:ext uri="{FF2B5EF4-FFF2-40B4-BE49-F238E27FC236}">
                <a16:creationId xmlns:a16="http://schemas.microsoft.com/office/drawing/2014/main" id="{34130E81-BF80-174D-9D0A-AADBFD63C72B}"/>
              </a:ext>
            </a:extLst>
          </p:cNvPr>
          <p:cNvSpPr/>
          <p:nvPr/>
        </p:nvSpPr>
        <p:spPr>
          <a:xfrm>
            <a:off x="7715567" y="983961"/>
            <a:ext cx="1029979" cy="3519293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48">
            <a:extLst>
              <a:ext uri="{FF2B5EF4-FFF2-40B4-BE49-F238E27FC236}">
                <a16:creationId xmlns:a16="http://schemas.microsoft.com/office/drawing/2014/main" id="{99DCE57E-93BE-0444-A278-6F3209A486C1}"/>
              </a:ext>
            </a:extLst>
          </p:cNvPr>
          <p:cNvSpPr/>
          <p:nvPr/>
        </p:nvSpPr>
        <p:spPr>
          <a:xfrm>
            <a:off x="406550" y="1760503"/>
            <a:ext cx="7250716" cy="1193644"/>
          </a:xfrm>
          <a:prstGeom prst="roundRect">
            <a:avLst>
              <a:gd name="adj" fmla="val 5873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48">
            <a:extLst>
              <a:ext uri="{FF2B5EF4-FFF2-40B4-BE49-F238E27FC236}">
                <a16:creationId xmlns:a16="http://schemas.microsoft.com/office/drawing/2014/main" id="{7292508C-0740-F747-8243-7D0C100C32D1}"/>
              </a:ext>
            </a:extLst>
          </p:cNvPr>
          <p:cNvSpPr/>
          <p:nvPr/>
        </p:nvSpPr>
        <p:spPr>
          <a:xfrm>
            <a:off x="406550" y="4540770"/>
            <a:ext cx="3632716" cy="388135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48">
            <a:extLst>
              <a:ext uri="{FF2B5EF4-FFF2-40B4-BE49-F238E27FC236}">
                <a16:creationId xmlns:a16="http://schemas.microsoft.com/office/drawing/2014/main" id="{995ED5FA-5964-9F4F-84B3-79899840E024}"/>
              </a:ext>
            </a:extLst>
          </p:cNvPr>
          <p:cNvSpPr/>
          <p:nvPr/>
        </p:nvSpPr>
        <p:spPr>
          <a:xfrm>
            <a:off x="406550" y="1004280"/>
            <a:ext cx="7250716" cy="706272"/>
          </a:xfrm>
          <a:prstGeom prst="roundRect">
            <a:avLst>
              <a:gd name="adj" fmla="val 10315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502820" y="4619421"/>
            <a:ext cx="424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435029" y="3585101"/>
            <a:ext cx="5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362497" y="2175365"/>
            <a:ext cx="61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ounded Rectangle 36"/>
          <p:cNvSpPr/>
          <p:nvPr/>
        </p:nvSpPr>
        <p:spPr>
          <a:xfrm>
            <a:off x="1096100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Boot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38"/>
          <p:cNvSpPr/>
          <p:nvPr/>
        </p:nvSpPr>
        <p:spPr>
          <a:xfrm>
            <a:off x="1093429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Cloud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Rounded Rectangle 40"/>
          <p:cNvSpPr/>
          <p:nvPr/>
        </p:nvSpPr>
        <p:spPr>
          <a:xfrm>
            <a:off x="5153068" y="2562297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MyBatis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Rounded Rectangle 42"/>
          <p:cNvSpPr/>
          <p:nvPr/>
        </p:nvSpPr>
        <p:spPr>
          <a:xfrm>
            <a:off x="7871667" y="3635748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Zabbix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Rounded Rectangle 44"/>
          <p:cNvSpPr/>
          <p:nvPr/>
        </p:nvSpPr>
        <p:spPr>
          <a:xfrm>
            <a:off x="2450134" y="2263972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Hystrix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78148" y="1209343"/>
            <a:ext cx="473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Rounded Rectangle 105"/>
          <p:cNvSpPr/>
          <p:nvPr/>
        </p:nvSpPr>
        <p:spPr>
          <a:xfrm>
            <a:off x="7871667" y="2119277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Jenkins</a:t>
            </a:r>
          </a:p>
        </p:txBody>
      </p:sp>
      <p:sp>
        <p:nvSpPr>
          <p:cNvPr id="33" name="TextBox 99"/>
          <p:cNvSpPr txBox="1"/>
          <p:nvPr/>
        </p:nvSpPr>
        <p:spPr>
          <a:xfrm>
            <a:off x="7863219" y="1046190"/>
            <a:ext cx="6973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DevOps</a:t>
            </a:r>
          </a:p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</a:t>
            </a:r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发运维一体化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ounded Rectangle 109"/>
          <p:cNvSpPr/>
          <p:nvPr/>
        </p:nvSpPr>
        <p:spPr>
          <a:xfrm>
            <a:off x="7871667" y="2877513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Promethus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Rounded Rectangle 111"/>
          <p:cNvSpPr/>
          <p:nvPr/>
        </p:nvSpPr>
        <p:spPr>
          <a:xfrm>
            <a:off x="7871667" y="2498395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ELK</a:t>
            </a:r>
            <a:endParaRPr 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Rounded Rectangle 113"/>
          <p:cNvSpPr/>
          <p:nvPr/>
        </p:nvSpPr>
        <p:spPr>
          <a:xfrm>
            <a:off x="7871667" y="1740159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CI/CD</a:t>
            </a:r>
            <a:endParaRPr 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Rounded Rectangle 117"/>
          <p:cNvSpPr/>
          <p:nvPr/>
        </p:nvSpPr>
        <p:spPr>
          <a:xfrm>
            <a:off x="7871667" y="3256631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Grafana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Rounded Rectangle 100"/>
          <p:cNvSpPr/>
          <p:nvPr/>
        </p:nvSpPr>
        <p:spPr>
          <a:xfrm>
            <a:off x="2894766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Element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Rounded Rectangle 100"/>
          <p:cNvSpPr/>
          <p:nvPr/>
        </p:nvSpPr>
        <p:spPr>
          <a:xfrm>
            <a:off x="5738490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webpack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Rounded Rectangle 100"/>
          <p:cNvSpPr/>
          <p:nvPr/>
        </p:nvSpPr>
        <p:spPr>
          <a:xfrm>
            <a:off x="4718582" y="1388058"/>
            <a:ext cx="828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WebSocket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Rounded Rectangle 100"/>
          <p:cNvSpPr/>
          <p:nvPr/>
        </p:nvSpPr>
        <p:spPr>
          <a:xfrm>
            <a:off x="3806674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ES6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Rounded Rectangle 38"/>
          <p:cNvSpPr/>
          <p:nvPr/>
        </p:nvSpPr>
        <p:spPr>
          <a:xfrm>
            <a:off x="3768474" y="1966390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Apollo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Rounded Rectangle 9"/>
          <p:cNvSpPr/>
          <p:nvPr/>
        </p:nvSpPr>
        <p:spPr>
          <a:xfrm>
            <a:off x="1669952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金山云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5" name="Rounded Rectangle 9">
            <a:extLst>
              <a:ext uri="{FF2B5EF4-FFF2-40B4-BE49-F238E27FC236}">
                <a16:creationId xmlns:a16="http://schemas.microsoft.com/office/drawing/2014/main" id="{494DF24B-AF65-2D45-AE9F-FDCA8F5A92D0}"/>
              </a:ext>
            </a:extLst>
          </p:cNvPr>
          <p:cNvSpPr/>
          <p:nvPr/>
        </p:nvSpPr>
        <p:spPr>
          <a:xfrm>
            <a:off x="1087380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>
                <a:latin typeface="+mj-ea"/>
                <a:ea typeface="+mj-ea"/>
              </a:rPr>
              <a:t>腾</a:t>
            </a:r>
            <a:r>
              <a:rPr lang="zh-CN" altLang="en-US" sz="900" b="1" dirty="0" smtClean="0">
                <a:latin typeface="+mj-ea"/>
                <a:ea typeface="+mj-ea"/>
              </a:rPr>
              <a:t>讯云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2252524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>
                <a:latin typeface="+mj-ea"/>
                <a:ea typeface="+mj-ea"/>
              </a:rPr>
              <a:t>万国</a:t>
            </a:r>
            <a:r>
              <a:rPr lang="zh-CN" altLang="en-US" sz="900" b="1" dirty="0" smtClean="0">
                <a:latin typeface="+mj-ea"/>
                <a:ea typeface="+mj-ea"/>
              </a:rPr>
              <a:t>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7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1190076" y="3166903"/>
            <a:ext cx="720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CDN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8" name="Rounded Rectangle 9">
            <a:extLst>
              <a:ext uri="{FF2B5EF4-FFF2-40B4-BE49-F238E27FC236}">
                <a16:creationId xmlns:a16="http://schemas.microsoft.com/office/drawing/2014/main" id="{8573C4DE-116A-0049-8D9A-4B83238B5B31}"/>
              </a:ext>
            </a:extLst>
          </p:cNvPr>
          <p:cNvSpPr/>
          <p:nvPr/>
        </p:nvSpPr>
        <p:spPr>
          <a:xfrm>
            <a:off x="5631028" y="3166903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Nginx</a:t>
            </a:r>
          </a:p>
        </p:txBody>
      </p:sp>
      <p:sp>
        <p:nvSpPr>
          <p:cNvPr id="59" name="Rounded Rectangle 9">
            <a:extLst>
              <a:ext uri="{FF2B5EF4-FFF2-40B4-BE49-F238E27FC236}">
                <a16:creationId xmlns:a16="http://schemas.microsoft.com/office/drawing/2014/main" id="{976C08FA-17B6-154F-8F2A-D867D2078CEE}"/>
              </a:ext>
            </a:extLst>
          </p:cNvPr>
          <p:cNvSpPr/>
          <p:nvPr/>
        </p:nvSpPr>
        <p:spPr>
          <a:xfrm>
            <a:off x="3427266" y="3166903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MySQL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2269887" y="3166903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RabbitMQ</a:t>
            </a:r>
          </a:p>
        </p:txBody>
      </p:sp>
      <p:sp>
        <p:nvSpPr>
          <p:cNvPr id="61" name="Rounded Rectangle 9">
            <a:extLst>
              <a:ext uri="{FF2B5EF4-FFF2-40B4-BE49-F238E27FC236}">
                <a16:creationId xmlns:a16="http://schemas.microsoft.com/office/drawing/2014/main" id="{175FA509-287A-E745-ABB4-07E4C0AED14B}"/>
              </a:ext>
            </a:extLst>
          </p:cNvPr>
          <p:cNvSpPr/>
          <p:nvPr/>
        </p:nvSpPr>
        <p:spPr>
          <a:xfrm>
            <a:off x="5631028" y="3786911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Haproxy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5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2835096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私有云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3417668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。。。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7" name="Rounded Rectangle 92"/>
          <p:cNvSpPr/>
          <p:nvPr/>
        </p:nvSpPr>
        <p:spPr>
          <a:xfrm>
            <a:off x="1070951" y="1058261"/>
            <a:ext cx="828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微信小程序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Rounded Rectangle 92"/>
          <p:cNvSpPr/>
          <p:nvPr/>
        </p:nvSpPr>
        <p:spPr>
          <a:xfrm>
            <a:off x="2072859" y="1058261"/>
            <a:ext cx="828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支付宝小程序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Rounded Rectangle 92"/>
          <p:cNvSpPr/>
          <p:nvPr/>
        </p:nvSpPr>
        <p:spPr>
          <a:xfrm>
            <a:off x="3074767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H5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Rounded Rectangle 92"/>
          <p:cNvSpPr/>
          <p:nvPr/>
        </p:nvSpPr>
        <p:spPr>
          <a:xfrm>
            <a:off x="3968675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iOS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Rounded Rectangle 92"/>
          <p:cNvSpPr/>
          <p:nvPr/>
        </p:nvSpPr>
        <p:spPr>
          <a:xfrm>
            <a:off x="4862582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Android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Rounded Rectangle 92"/>
          <p:cNvSpPr/>
          <p:nvPr/>
        </p:nvSpPr>
        <p:spPr>
          <a:xfrm>
            <a:off x="5756489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VUE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37204" y="1835488"/>
            <a:ext cx="1309247" cy="1055733"/>
          </a:xfrm>
          <a:prstGeom prst="roundRect">
            <a:avLst>
              <a:gd name="adj" fmla="val 835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3" name="TextBox 49"/>
          <p:cNvSpPr txBox="1"/>
          <p:nvPr/>
        </p:nvSpPr>
        <p:spPr>
          <a:xfrm>
            <a:off x="1427263" y="1760503"/>
            <a:ext cx="529128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395649" y="1830759"/>
            <a:ext cx="1957234" cy="1060463"/>
          </a:xfrm>
          <a:prstGeom prst="roundRect">
            <a:avLst>
              <a:gd name="adj" fmla="val 7668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7" name="TextBox 49"/>
          <p:cNvSpPr txBox="1"/>
          <p:nvPr/>
        </p:nvSpPr>
        <p:spPr>
          <a:xfrm>
            <a:off x="3034941" y="1760503"/>
            <a:ext cx="678651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algn="ctr">
              <a:defRPr sz="9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服务</a:t>
            </a:r>
            <a:r>
              <a:rPr lang="zh-CN" altLang="en-US" dirty="0"/>
              <a:t>治理</a:t>
            </a:r>
            <a:endParaRPr lang="en-US" altLang="zh-CN" dirty="0"/>
          </a:p>
        </p:txBody>
      </p:sp>
      <p:sp>
        <p:nvSpPr>
          <p:cNvPr id="78" name="圆角矩形 77"/>
          <p:cNvSpPr/>
          <p:nvPr/>
        </p:nvSpPr>
        <p:spPr>
          <a:xfrm>
            <a:off x="4436821" y="1848346"/>
            <a:ext cx="2017752" cy="1052358"/>
          </a:xfrm>
          <a:prstGeom prst="roundRect">
            <a:avLst>
              <a:gd name="adj" fmla="val 465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9" name="Rounded Rectangle 44"/>
          <p:cNvSpPr/>
          <p:nvPr/>
        </p:nvSpPr>
        <p:spPr>
          <a:xfrm>
            <a:off x="3142721" y="1966390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Eureka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Rounded Rectangle 44"/>
          <p:cNvSpPr/>
          <p:nvPr/>
        </p:nvSpPr>
        <p:spPr>
          <a:xfrm>
            <a:off x="3752636" y="2263972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Ribbon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1" name="Rounded Rectangle 44"/>
          <p:cNvSpPr/>
          <p:nvPr/>
        </p:nvSpPr>
        <p:spPr>
          <a:xfrm>
            <a:off x="3138176" y="2263972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Zuul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2" name="Rounded Rectangle 44"/>
          <p:cNvSpPr/>
          <p:nvPr/>
        </p:nvSpPr>
        <p:spPr>
          <a:xfrm>
            <a:off x="2450134" y="2562297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Open</a:t>
            </a:r>
          </a:p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Feign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3" name="Rounded Rectangle 92"/>
          <p:cNvSpPr/>
          <p:nvPr/>
        </p:nvSpPr>
        <p:spPr>
          <a:xfrm>
            <a:off x="1982858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JQuery </a:t>
            </a:r>
            <a:r>
              <a:rPr lang="en-US" altLang="zh-CN" sz="8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EasyUI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49"/>
          <p:cNvSpPr txBox="1"/>
          <p:nvPr/>
        </p:nvSpPr>
        <p:spPr>
          <a:xfrm>
            <a:off x="5044724" y="1760503"/>
            <a:ext cx="801947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algn="ctr">
              <a:defRPr sz="9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开发组件</a:t>
            </a:r>
            <a:endParaRPr lang="en-US" altLang="zh-CN" dirty="0"/>
          </a:p>
        </p:txBody>
      </p:sp>
      <p:sp>
        <p:nvSpPr>
          <p:cNvPr id="85" name="Rounded Rectangle 40"/>
          <p:cNvSpPr/>
          <p:nvPr/>
        </p:nvSpPr>
        <p:spPr>
          <a:xfrm>
            <a:off x="5804934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XXL-Job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6" name="Rounded Rectangle 40"/>
          <p:cNvSpPr/>
          <p:nvPr/>
        </p:nvSpPr>
        <p:spPr>
          <a:xfrm>
            <a:off x="5153068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Quartz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Rounded Rectangle 40"/>
          <p:cNvSpPr/>
          <p:nvPr/>
        </p:nvSpPr>
        <p:spPr>
          <a:xfrm>
            <a:off x="4501201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Drools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8" name="Rounded Rectangle 40"/>
          <p:cNvSpPr/>
          <p:nvPr/>
        </p:nvSpPr>
        <p:spPr>
          <a:xfrm>
            <a:off x="4501201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Apache</a:t>
            </a:r>
          </a:p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Shiro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1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1190076" y="3476907"/>
            <a:ext cx="720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Redis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2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1190076" y="3786911"/>
            <a:ext cx="720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Memcached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3" name="Rounded Rectangle 9">
            <a:extLst>
              <a:ext uri="{FF2B5EF4-FFF2-40B4-BE49-F238E27FC236}">
                <a16:creationId xmlns:a16="http://schemas.microsoft.com/office/drawing/2014/main" id="{8573C4DE-116A-0049-8D9A-4B83238B5B31}"/>
              </a:ext>
            </a:extLst>
          </p:cNvPr>
          <p:cNvSpPr/>
          <p:nvPr/>
        </p:nvSpPr>
        <p:spPr>
          <a:xfrm>
            <a:off x="5631028" y="3476907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Envoy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4" name="Rounded Rectangle 9">
            <a:extLst>
              <a:ext uri="{FF2B5EF4-FFF2-40B4-BE49-F238E27FC236}">
                <a16:creationId xmlns:a16="http://schemas.microsoft.com/office/drawing/2014/main" id="{175FA509-287A-E745-ABB4-07E4C0AED14B}"/>
              </a:ext>
            </a:extLst>
          </p:cNvPr>
          <p:cNvSpPr/>
          <p:nvPr/>
        </p:nvSpPr>
        <p:spPr>
          <a:xfrm>
            <a:off x="5631028" y="4096916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Openresty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8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4517112" y="3786911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</a:rPr>
              <a:t>OpenStack</a:t>
            </a:r>
            <a:endParaRPr lang="en-US" altLang="zh-CN" sz="900" b="1" dirty="0">
              <a:latin typeface="+mj-ea"/>
            </a:endParaRPr>
          </a:p>
        </p:txBody>
      </p:sp>
      <p:sp>
        <p:nvSpPr>
          <p:cNvPr id="99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4517112" y="3166903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K8S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4517112" y="3476907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Docker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976C08FA-17B6-154F-8F2A-D867D2078CEE}"/>
              </a:ext>
            </a:extLst>
          </p:cNvPr>
          <p:cNvSpPr/>
          <p:nvPr/>
        </p:nvSpPr>
        <p:spPr>
          <a:xfrm>
            <a:off x="3427266" y="3476907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MongoDB</a:t>
            </a:r>
          </a:p>
        </p:txBody>
      </p:sp>
      <p:sp>
        <p:nvSpPr>
          <p:cNvPr id="104" name="Rounded Rectangle 9">
            <a:extLst>
              <a:ext uri="{FF2B5EF4-FFF2-40B4-BE49-F238E27FC236}">
                <a16:creationId xmlns:a16="http://schemas.microsoft.com/office/drawing/2014/main" id="{976C08FA-17B6-154F-8F2A-D867D2078CEE}"/>
              </a:ext>
            </a:extLst>
          </p:cNvPr>
          <p:cNvSpPr/>
          <p:nvPr/>
        </p:nvSpPr>
        <p:spPr>
          <a:xfrm>
            <a:off x="3427266" y="3786911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Elastic</a:t>
            </a:r>
          </a:p>
          <a:p>
            <a:pPr algn="ctr"/>
            <a:r>
              <a:rPr lang="en-US" altLang="zh-CN" sz="900" b="1" dirty="0">
                <a:latin typeface="+mj-ea"/>
                <a:ea typeface="+mj-ea"/>
              </a:rPr>
              <a:t>Search</a:t>
            </a:r>
          </a:p>
        </p:txBody>
      </p:sp>
      <p:sp>
        <p:nvSpPr>
          <p:cNvPr id="107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2269887" y="3786911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Kafka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8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2269887" y="4096916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Pulsar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976C08FA-17B6-154F-8F2A-D867D2078CEE}"/>
              </a:ext>
            </a:extLst>
          </p:cNvPr>
          <p:cNvSpPr/>
          <p:nvPr/>
        </p:nvSpPr>
        <p:spPr>
          <a:xfrm>
            <a:off x="3427266" y="4096916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TiDB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3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2269887" y="3476907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ActiveMQ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6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25920" y="3166903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Flink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9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25920" y="3476907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Spark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0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25920" y="4096916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Hadoop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1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25920" y="3786911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HBase</a:t>
            </a:r>
            <a:r>
              <a:rPr lang="en-US" altLang="zh-CN" sz="900" b="1" dirty="0" smtClean="0">
                <a:latin typeface="+mj-ea"/>
                <a:ea typeface="+mj-ea"/>
              </a:rPr>
              <a:t>/</a:t>
            </a:r>
          </a:p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Hive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2" name="Rounded Rectangle 40"/>
          <p:cNvSpPr/>
          <p:nvPr/>
        </p:nvSpPr>
        <p:spPr>
          <a:xfrm>
            <a:off x="5804934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Activiti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2" name="Rounded Rectangle 92"/>
          <p:cNvSpPr/>
          <p:nvPr/>
        </p:nvSpPr>
        <p:spPr>
          <a:xfrm>
            <a:off x="6650396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大前端混合开发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Rounded Rectangle 100"/>
          <p:cNvSpPr/>
          <p:nvPr/>
        </p:nvSpPr>
        <p:spPr>
          <a:xfrm>
            <a:off x="6650396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</a:rPr>
              <a:t>Electron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Rounded Rectangle 92"/>
          <p:cNvSpPr/>
          <p:nvPr/>
        </p:nvSpPr>
        <p:spPr>
          <a:xfrm>
            <a:off x="1070951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React</a:t>
            </a:r>
          </a:p>
        </p:txBody>
      </p:sp>
      <p:sp>
        <p:nvSpPr>
          <p:cNvPr id="124" name="Rounded Rectangle 38"/>
          <p:cNvSpPr/>
          <p:nvPr/>
        </p:nvSpPr>
        <p:spPr>
          <a:xfrm>
            <a:off x="1712863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</a:rPr>
              <a:t>Dubbo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Rounded Rectangle 44"/>
          <p:cNvSpPr/>
          <p:nvPr/>
        </p:nvSpPr>
        <p:spPr>
          <a:xfrm>
            <a:off x="3138176" y="2562297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</a:rPr>
              <a:t>Sentinel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6" name="Rounded Rectangle 40"/>
          <p:cNvSpPr/>
          <p:nvPr/>
        </p:nvSpPr>
        <p:spPr>
          <a:xfrm>
            <a:off x="4501201" y="2562297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Log Back</a:t>
            </a:r>
          </a:p>
        </p:txBody>
      </p:sp>
      <p:sp>
        <p:nvSpPr>
          <p:cNvPr id="127" name="Rounded Rectangle 44"/>
          <p:cNvSpPr/>
          <p:nvPr/>
        </p:nvSpPr>
        <p:spPr>
          <a:xfrm>
            <a:off x="2450134" y="1966390"/>
            <a:ext cx="642638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Zookeeper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8" name="Rounded Rectangle 38"/>
          <p:cNvSpPr/>
          <p:nvPr/>
        </p:nvSpPr>
        <p:spPr>
          <a:xfrm>
            <a:off x="1720941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</a:rPr>
              <a:t>gRPC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9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1093429" y="2565052"/>
            <a:ext cx="627512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</a:rPr>
              <a:t>Nodejs</a:t>
            </a:r>
            <a:endParaRPr lang="en-US" altLang="zh-CN" sz="900" b="1" dirty="0">
              <a:latin typeface="+mj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1052149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2149595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3247041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4344487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5441933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5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16614" y="1961441"/>
            <a:ext cx="612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pytorch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16614" y="2264996"/>
            <a:ext cx="612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sklearn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9" name="Rounded Rectangle 9">
            <a:extLst>
              <a:ext uri="{FF2B5EF4-FFF2-40B4-BE49-F238E27FC236}">
                <a16:creationId xmlns:a16="http://schemas.microsoft.com/office/drawing/2014/main" id="{A08B8046-0FF6-DE43-8073-4030A7FE77F9}"/>
              </a:ext>
            </a:extLst>
          </p:cNvPr>
          <p:cNvSpPr/>
          <p:nvPr/>
        </p:nvSpPr>
        <p:spPr>
          <a:xfrm>
            <a:off x="6716614" y="2576786"/>
            <a:ext cx="612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opencv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6539380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6539380" y="1838164"/>
            <a:ext cx="972000" cy="1053057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6" name="TextBox 49"/>
          <p:cNvSpPr txBox="1"/>
          <p:nvPr/>
        </p:nvSpPr>
        <p:spPr>
          <a:xfrm>
            <a:off x="6858940" y="1760503"/>
            <a:ext cx="326844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TextBox 49"/>
          <p:cNvSpPr txBox="1"/>
          <p:nvPr/>
        </p:nvSpPr>
        <p:spPr>
          <a:xfrm>
            <a:off x="5731972" y="2998651"/>
            <a:ext cx="446112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代理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49"/>
          <p:cNvSpPr txBox="1"/>
          <p:nvPr/>
        </p:nvSpPr>
        <p:spPr>
          <a:xfrm>
            <a:off x="6761920" y="2998651"/>
            <a:ext cx="540000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TextBox 49"/>
          <p:cNvSpPr txBox="1"/>
          <p:nvPr/>
        </p:nvSpPr>
        <p:spPr>
          <a:xfrm>
            <a:off x="1210645" y="2998651"/>
            <a:ext cx="655007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缓存服务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TextBox 49"/>
          <p:cNvSpPr txBox="1"/>
          <p:nvPr/>
        </p:nvSpPr>
        <p:spPr>
          <a:xfrm>
            <a:off x="3467294" y="2998651"/>
            <a:ext cx="531944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持久化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TextBox 49"/>
          <p:cNvSpPr txBox="1"/>
          <p:nvPr/>
        </p:nvSpPr>
        <p:spPr>
          <a:xfrm>
            <a:off x="2323887" y="2998651"/>
            <a:ext cx="648000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消息队列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TextBox 49"/>
          <p:cNvSpPr txBox="1"/>
          <p:nvPr/>
        </p:nvSpPr>
        <p:spPr>
          <a:xfrm>
            <a:off x="4621759" y="2998651"/>
            <a:ext cx="438706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圆角矩形 48">
            <a:extLst>
              <a:ext uri="{FF2B5EF4-FFF2-40B4-BE49-F238E27FC236}">
                <a16:creationId xmlns:a16="http://schemas.microsoft.com/office/drawing/2014/main" id="{7292508C-0740-F747-8243-7D0C100C32D1}"/>
              </a:ext>
            </a:extLst>
          </p:cNvPr>
          <p:cNvSpPr/>
          <p:nvPr/>
        </p:nvSpPr>
        <p:spPr>
          <a:xfrm>
            <a:off x="4184964" y="4540770"/>
            <a:ext cx="4583050" cy="388135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TextBox 9"/>
          <p:cNvSpPr txBox="1"/>
          <p:nvPr/>
        </p:nvSpPr>
        <p:spPr>
          <a:xfrm>
            <a:off x="4198613" y="4550171"/>
            <a:ext cx="51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-US" altLang="zh-CN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驱动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Rounded Rectangle 9"/>
          <p:cNvSpPr/>
          <p:nvPr/>
        </p:nvSpPr>
        <p:spPr>
          <a:xfrm>
            <a:off x="5416489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Linux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3" name="Rounded Rectangle 9">
            <a:extLst>
              <a:ext uri="{FF2B5EF4-FFF2-40B4-BE49-F238E27FC236}">
                <a16:creationId xmlns:a16="http://schemas.microsoft.com/office/drawing/2014/main" id="{494DF24B-AF65-2D45-AE9F-FDCA8F5A92D0}"/>
              </a:ext>
            </a:extLst>
          </p:cNvPr>
          <p:cNvSpPr/>
          <p:nvPr/>
        </p:nvSpPr>
        <p:spPr>
          <a:xfrm>
            <a:off x="4710333" y="4608837"/>
            <a:ext cx="648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Windows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38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6050645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Mac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3" name="Rounded Rectangle 9"/>
          <p:cNvSpPr/>
          <p:nvPr/>
        </p:nvSpPr>
        <p:spPr>
          <a:xfrm>
            <a:off x="6684801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串口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6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7318957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蓝牙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7" name="Rounded Rectangle 9">
            <a:extLst>
              <a:ext uri="{FF2B5EF4-FFF2-40B4-BE49-F238E27FC236}">
                <a16:creationId xmlns:a16="http://schemas.microsoft.com/office/drawing/2014/main" id="{4B45320B-8088-D745-A115-6D6C2E70F002}"/>
              </a:ext>
            </a:extLst>
          </p:cNvPr>
          <p:cNvSpPr/>
          <p:nvPr/>
        </p:nvSpPr>
        <p:spPr>
          <a:xfrm>
            <a:off x="7953114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RFID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8" name="Rounded Rectangle 9">
            <a:extLst>
              <a:ext uri="{FF2B5EF4-FFF2-40B4-BE49-F238E27FC236}">
                <a16:creationId xmlns:a16="http://schemas.microsoft.com/office/drawing/2014/main" id="{DCB7B3EE-306E-6542-97C9-AF39A574F37C}"/>
              </a:ext>
            </a:extLst>
          </p:cNvPr>
          <p:cNvSpPr/>
          <p:nvPr/>
        </p:nvSpPr>
        <p:spPr>
          <a:xfrm>
            <a:off x="4511979" y="4096916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</a:rPr>
              <a:t>KVM</a:t>
            </a:r>
            <a:endParaRPr lang="en-US" altLang="zh-CN" sz="900" b="1" dirty="0">
              <a:latin typeface="+mj-ea"/>
            </a:endParaRPr>
          </a:p>
        </p:txBody>
      </p:sp>
      <p:sp>
        <p:nvSpPr>
          <p:cNvPr id="150" name="Rounded Rectangle 42"/>
          <p:cNvSpPr/>
          <p:nvPr/>
        </p:nvSpPr>
        <p:spPr>
          <a:xfrm>
            <a:off x="7877717" y="4014865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Maven</a:t>
            </a:r>
          </a:p>
        </p:txBody>
      </p:sp>
      <p:sp>
        <p:nvSpPr>
          <p:cNvPr id="151" name="Rounded Rectangle 40"/>
          <p:cNvSpPr/>
          <p:nvPr/>
        </p:nvSpPr>
        <p:spPr>
          <a:xfrm>
            <a:off x="5153068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Spring</a:t>
            </a:r>
          </a:p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690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P Info Deck 10.27" id="{B842CF8A-4EFC-4D7F-B63D-D47EF0858908}" vid="{8B095DF4-ECFE-4662-B3FC-E2EA9DC78CC6}"/>
    </a:ext>
  </a:extLst>
</a:theme>
</file>

<file path=ppt/theme/theme5.xml><?xml version="1.0" encoding="utf-8"?>
<a:theme xmlns:a="http://schemas.openxmlformats.org/drawingml/2006/main" name="3_HCC Widescreen Presentation Template">
  <a:themeElements>
    <a:clrScheme name="Custom 1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CC141C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P Info Deck 10.27" id="{B842CF8A-4EFC-4D7F-B63D-D47EF0858908}" vid="{83DED13D-998C-42E9-868F-34E0857E9B02}"/>
    </a:ext>
  </a:extLst>
</a:theme>
</file>

<file path=ppt/theme/theme6.xml><?xml version="1.0" encoding="utf-8"?>
<a:theme xmlns:a="http://schemas.openxmlformats.org/drawingml/2006/main" name="1_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Consulting_PowerPoint_Template_2018" id="{C99BF5A7-0B49-4055-B87E-2DA830614877}" vid="{6D5376EA-06C3-4D65-A356-844388DB46E6}"/>
    </a:ext>
  </a:extLst>
</a:theme>
</file>

<file path=ppt/theme/theme7.xml><?xml version="1.0" encoding="utf-8"?>
<a:theme xmlns:a="http://schemas.openxmlformats.org/drawingml/2006/main" name="Corporate Overview_20130627_Vicky">
  <a:themeElements>
    <a:clrScheme name="We Make It Happen Better">
      <a:dk1>
        <a:srgbClr val="141313"/>
      </a:dk1>
      <a:lt1>
        <a:sysClr val="window" lastClr="FFFFFF"/>
      </a:lt1>
      <a:dk2>
        <a:srgbClr val="919D9D"/>
      </a:dk2>
      <a:lt2>
        <a:srgbClr val="FFFFFF"/>
      </a:lt2>
      <a:accent1>
        <a:srgbClr val="DA291C"/>
      </a:accent1>
      <a:accent2>
        <a:srgbClr val="141313"/>
      </a:accent2>
      <a:accent3>
        <a:srgbClr val="919D9D"/>
      </a:accent3>
      <a:accent4>
        <a:srgbClr val="DC4405"/>
      </a:accent4>
      <a:accent5>
        <a:srgbClr val="000000"/>
      </a:accent5>
      <a:accent6>
        <a:srgbClr val="6D6E6D"/>
      </a:accent6>
      <a:hlink>
        <a:srgbClr val="DC4405"/>
      </a:hlink>
      <a:folHlink>
        <a:srgbClr val="919D9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Corporate Overview_20130627_Vicky">
  <a:themeElements>
    <a:clrScheme name="We Make It Happen Better">
      <a:dk1>
        <a:srgbClr val="141313"/>
      </a:dk1>
      <a:lt1>
        <a:sysClr val="window" lastClr="FFFFFF"/>
      </a:lt1>
      <a:dk2>
        <a:srgbClr val="919D9D"/>
      </a:dk2>
      <a:lt2>
        <a:srgbClr val="FFFFFF"/>
      </a:lt2>
      <a:accent1>
        <a:srgbClr val="DA291C"/>
      </a:accent1>
      <a:accent2>
        <a:srgbClr val="141313"/>
      </a:accent2>
      <a:accent3>
        <a:srgbClr val="919D9D"/>
      </a:accent3>
      <a:accent4>
        <a:srgbClr val="DC4405"/>
      </a:accent4>
      <a:accent5>
        <a:srgbClr val="000000"/>
      </a:accent5>
      <a:accent6>
        <a:srgbClr val="6D6E6D"/>
      </a:accent6>
      <a:hlink>
        <a:srgbClr val="DC4405"/>
      </a:hlink>
      <a:folHlink>
        <a:srgbClr val="919D9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28F7A1986D044BEFC0C9ED28D8E42" ma:contentTypeVersion="0" ma:contentTypeDescription="Create a new document." ma:contentTypeScope="" ma:versionID="2cf16627f761744377211927a6c8a81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d9d0fc973ed109b6d75b396854ced4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805D0-5A76-41CD-8AC6-87786650DB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60F702-3505-461D-8456-345CC41B2B6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24EE6EB-353A-4AD7-A45F-3B8FF659C0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69342</TotalTime>
  <Words>162</Words>
  <Application>Microsoft Office PowerPoint</Application>
  <PresentationFormat>全屏显示(16:9)</PresentationFormat>
  <Paragraphs>106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.LucidaGrandeUI</vt:lpstr>
      <vt:lpstr>HelveticaNeueLT Std</vt:lpstr>
      <vt:lpstr>ＭＳ Ｐゴシック</vt:lpstr>
      <vt:lpstr>Myriad Pro</vt:lpstr>
      <vt:lpstr>Myriad Pro Light</vt:lpstr>
      <vt:lpstr>黑体</vt:lpstr>
      <vt:lpstr>宋体</vt:lpstr>
      <vt:lpstr>Microsoft YaHei</vt:lpstr>
      <vt:lpstr>Microsoft YaHei</vt:lpstr>
      <vt:lpstr>Arial</vt:lpstr>
      <vt:lpstr>Wingdings</vt:lpstr>
      <vt:lpstr>HCC Widescreen Presentation Template</vt:lpstr>
      <vt:lpstr>1_HCC Widescreen Presentation Template</vt:lpstr>
      <vt:lpstr>2_HCC Widescreen Presentation Template</vt:lpstr>
      <vt:lpstr>2016 HDS Corporate</vt:lpstr>
      <vt:lpstr>3_HCC Widescreen Presentation Template</vt:lpstr>
      <vt:lpstr>1_2016 HDS Corporate</vt:lpstr>
      <vt:lpstr>Corporate Overview_20130627_Vicky</vt:lpstr>
      <vt:lpstr>1_Corporate Overview_20130627_Vicky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cp:lastModifiedBy>刘隽 / Liu, Jun</cp:lastModifiedBy>
  <cp:revision>5147</cp:revision>
  <cp:lastPrinted>2018-03-20T05:00:56Z</cp:lastPrinted>
  <dcterms:created xsi:type="dcterms:W3CDTF">2011-02-10T00:52:49Z</dcterms:created>
  <dcterms:modified xsi:type="dcterms:W3CDTF">2020-10-16T08:32:37Z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0x010100E0228F7A1986D044BEFC0C9ED28D8E42</vt:lpwstr>
  </property>
  <property fmtid="{D5CDD505-2E9C-101B-9397-08002B2CF9AE}" pid="3" name="IsMyDocuments">
    <vt:bool>true</vt:bool>
  </property>
</Properties>
</file>