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9" r:id="rId3"/>
    <p:sldMasterId id="2147483681" r:id="rId4"/>
    <p:sldMasterId id="2147483713" r:id="rId5"/>
    <p:sldMasterId id="2147483736" r:id="rId6"/>
    <p:sldMasterId id="2147483763" r:id="rId7"/>
    <p:sldMasterId id="2147483784" r:id="rId8"/>
    <p:sldMasterId id="2147483797" r:id="rId9"/>
  </p:sldMasterIdLst>
  <p:notesMasterIdLst>
    <p:notesMasterId r:id="rId11"/>
  </p:notesMasterIdLst>
  <p:handoutMasterIdLst>
    <p:handoutMasterId r:id="rId12"/>
  </p:handoutMasterIdLst>
  <p:sldIdLst>
    <p:sldId id="1195" r:id="rId10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y R Mote" initials="trm" lastIdx="4" clrIdx="0"/>
  <p:cmAuthor id="2" name="Rick Wells" initials="RW" lastIdx="1" clrIdx="1"/>
  <p:cmAuthor id="3" name="Liu, Zhonghua" initials="LZ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800"/>
    <a:srgbClr val="C00000"/>
    <a:srgbClr val="F78E1E"/>
    <a:srgbClr val="F9BB79"/>
    <a:srgbClr val="009900"/>
    <a:srgbClr val="CC0000"/>
    <a:srgbClr val="008000"/>
    <a:srgbClr val="FDFDFD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072" autoAdjust="0"/>
  </p:normalViewPr>
  <p:slideViewPr>
    <p:cSldViewPr snapToGrid="0" showGuides="1">
      <p:cViewPr varScale="1">
        <p:scale>
          <a:sx n="128" d="100"/>
          <a:sy n="128" d="100"/>
        </p:scale>
        <p:origin x="96" y="96"/>
      </p:cViewPr>
      <p:guideLst>
        <p:guide orient="horz" pos="612"/>
        <p:guide orient="horz" pos="2913"/>
        <p:guide pos="168"/>
        <p:guide pos="2952"/>
        <p:guide orient="horz" pos="3240"/>
        <p:guide/>
        <p:guide orient="horz" pos="11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-2910" y="-114"/>
      </p:cViewPr>
      <p:guideLst>
        <p:guide orient="horz" pos="3024"/>
        <p:guide pos="2304"/>
        <p:guide pos="185"/>
        <p:guide pos="44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890588"/>
            <a:ext cx="5978525" cy="3362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07" tIns="47604" rIns="95207" bIns="4760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5346" y="4448216"/>
            <a:ext cx="6842194" cy="4320540"/>
          </a:xfrm>
          <a:prstGeom prst="rect">
            <a:avLst/>
          </a:prstGeom>
        </p:spPr>
        <p:txBody>
          <a:bodyPr vert="horz" lIns="95207" tIns="47604" rIns="95207" bIns="47604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前端</a:t>
            </a:r>
            <a:r>
              <a:rPr lang="en-US" dirty="0" smtClean="0"/>
              <a:t>CSS</a:t>
            </a:r>
            <a:r>
              <a:rPr lang="zh-CN" altLang="en-US" dirty="0" smtClean="0"/>
              <a:t>预处理语言：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 marL="171450" indent="-171450" algn="l" defTabSz="9144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大前端混合开发：</a:t>
            </a:r>
            <a:r>
              <a:rPr lang="en-US" altLang="zh-CN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taro</a:t>
            </a:r>
            <a:r>
              <a:rPr lang="zh-CN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mpvue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15" descr="slideImage_1506x431_150dpi.png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8" name="Picture 3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39" name="Picture 3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0" name="Picture 3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345" indent="0">
              <a:buNone/>
              <a:defRPr sz="1400"/>
            </a:lvl4pPr>
            <a:lvl5pPr marL="1090295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small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4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716459" y="97703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716459" y="143626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716459" y="1895506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716459" y="2354744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716459" y="2813982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716459" y="327322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716459" y="373245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716459" y="4191697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881075" y="97703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881075" y="143626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881075" y="1895506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881075" y="2354744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881075" y="2813982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881075" y="327322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881075" y="373245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881075" y="4191697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7" y="977030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7" y="1436268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7" y="1895506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7" y="2354744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7" y="2813982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6" y="3273220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6" y="3732458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6" y="4191697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 experience phot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/>
          <p:cNvSpPr txBox="1"/>
          <p:nvPr userDrawn="1"/>
        </p:nvSpPr>
        <p:spPr>
          <a:xfrm>
            <a:off x="6812107" y="1219689"/>
            <a:ext cx="2108359" cy="683315"/>
          </a:xfrm>
          <a:prstGeom prst="rect">
            <a:avLst/>
          </a:prstGeom>
          <a:solidFill>
            <a:schemeClr val="accent5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 txBox="1"/>
          <p:nvPr userDrawn="1"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47536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5817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 txBox="1"/>
          <p:nvPr userDrawn="1"/>
        </p:nvSpPr>
        <p:spPr>
          <a:xfrm>
            <a:off x="235817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879890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 txBox="1"/>
          <p:nvPr userDrawn="1"/>
        </p:nvSpPr>
        <p:spPr>
          <a:xfrm>
            <a:off x="1879890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523962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3"/>
          <p:cNvSpPr txBox="1"/>
          <p:nvPr userDrawn="1"/>
        </p:nvSpPr>
        <p:spPr>
          <a:xfrm>
            <a:off x="3523962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5168035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 txBox="1"/>
          <p:nvPr userDrawn="1"/>
        </p:nvSpPr>
        <p:spPr>
          <a:xfrm>
            <a:off x="5168035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35817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3"/>
          <p:cNvSpPr txBox="1"/>
          <p:nvPr userDrawn="1"/>
        </p:nvSpPr>
        <p:spPr>
          <a:xfrm>
            <a:off x="235817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9890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"/>
          <p:cNvSpPr txBox="1"/>
          <p:nvPr userDrawn="1"/>
        </p:nvSpPr>
        <p:spPr>
          <a:xfrm>
            <a:off x="1879890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3962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3"/>
          <p:cNvSpPr txBox="1"/>
          <p:nvPr userDrawn="1"/>
        </p:nvSpPr>
        <p:spPr>
          <a:xfrm>
            <a:off x="3523962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68035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 txBox="1"/>
          <p:nvPr userDrawn="1"/>
        </p:nvSpPr>
        <p:spPr>
          <a:xfrm>
            <a:off x="5168035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35817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 txBox="1"/>
          <p:nvPr userDrawn="1"/>
        </p:nvSpPr>
        <p:spPr>
          <a:xfrm>
            <a:off x="235817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1879890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3"/>
          <p:cNvSpPr txBox="1"/>
          <p:nvPr userDrawn="1"/>
        </p:nvSpPr>
        <p:spPr>
          <a:xfrm>
            <a:off x="1879890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3523962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 txBox="1"/>
          <p:nvPr userDrawn="1"/>
        </p:nvSpPr>
        <p:spPr>
          <a:xfrm>
            <a:off x="3523962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5168035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3"/>
          <p:cNvSpPr txBox="1"/>
          <p:nvPr userDrawn="1"/>
        </p:nvSpPr>
        <p:spPr>
          <a:xfrm>
            <a:off x="5168035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6812107" y="1903005"/>
            <a:ext cx="210256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6416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190698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3946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18228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264160" y="241377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906980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53946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18228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416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190698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53946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8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6847315" y="1235908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6847315" y="2062777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285750" indent="-285750">
              <a:buClr>
                <a:schemeClr val="bg1"/>
              </a:buClr>
              <a:buSzPct val="100000"/>
              <a:buFont typeface=".LucidaGrandeUI" charset="0"/>
              <a:buChar char="◆"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ent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/>
          <p:nvPr userDrawn="1"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86827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830" indent="-29083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panose="05000000000000000000" pitchFamily="2" charset="2"/>
              <a:buChar char="u"/>
              <a:defRPr sz="12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100">
                <a:solidFill>
                  <a:schemeClr val="bg1"/>
                </a:solidFill>
              </a:defRPr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6" name="Text Placeholder 3"/>
          <p:cNvSpPr txBox="1"/>
          <p:nvPr userDrawn="1"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/>
          <p:nvPr userDrawn="1"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panose="05000000000000000000" pitchFamily="2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200"/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830" indent="-29083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panose="05000000000000000000" pitchFamily="2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entials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/>
          <p:nvPr userDrawn="1"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50279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830" indent="-29083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panose="05000000000000000000" pitchFamily="2" charset="2"/>
              <a:buChar char="u"/>
              <a:defRPr sz="11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000">
                <a:solidFill>
                  <a:schemeClr val="bg1"/>
                </a:solidFill>
              </a:defRPr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6" name="Text Placeholder 3"/>
          <p:cNvSpPr txBox="1"/>
          <p:nvPr userDrawn="1"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/>
          <p:nvPr userDrawn="1"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panose="05000000000000000000" pitchFamily="2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200"/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830" indent="-29083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panose="05000000000000000000" pitchFamily="2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64160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719831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175502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631173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6086844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7542516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264160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1719831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3175502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4631173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6086844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7542516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64160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1719831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3175502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4631173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54"/>
          </p:nvPr>
        </p:nvSpPr>
        <p:spPr>
          <a:xfrm>
            <a:off x="6086844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7542516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56"/>
          </p:nvPr>
        </p:nvSpPr>
        <p:spPr>
          <a:xfrm>
            <a:off x="264160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6"/>
          <p:cNvSpPr>
            <a:spLocks noGrp="1"/>
          </p:cNvSpPr>
          <p:nvPr>
            <p:ph type="pic" sz="quarter" idx="57"/>
          </p:nvPr>
        </p:nvSpPr>
        <p:spPr>
          <a:xfrm>
            <a:off x="1719831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58"/>
          </p:nvPr>
        </p:nvSpPr>
        <p:spPr>
          <a:xfrm>
            <a:off x="3175502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4631173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16"/>
          <p:cNvSpPr>
            <a:spLocks noGrp="1"/>
          </p:cNvSpPr>
          <p:nvPr>
            <p:ph type="pic" sz="quarter" idx="60"/>
          </p:nvPr>
        </p:nvSpPr>
        <p:spPr>
          <a:xfrm>
            <a:off x="6086844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16"/>
          <p:cNvSpPr>
            <a:spLocks noGrp="1"/>
          </p:cNvSpPr>
          <p:nvPr>
            <p:ph type="pic" sz="quarter" idx="61"/>
          </p:nvPr>
        </p:nvSpPr>
        <p:spPr>
          <a:xfrm>
            <a:off x="7542516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16"/>
          <p:cNvSpPr>
            <a:spLocks noGrp="1"/>
          </p:cNvSpPr>
          <p:nvPr>
            <p:ph type="pic" sz="quarter" idx="62"/>
          </p:nvPr>
        </p:nvSpPr>
        <p:spPr>
          <a:xfrm>
            <a:off x="264160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16"/>
          <p:cNvSpPr>
            <a:spLocks noGrp="1"/>
          </p:cNvSpPr>
          <p:nvPr>
            <p:ph type="pic" sz="quarter" idx="63"/>
          </p:nvPr>
        </p:nvSpPr>
        <p:spPr>
          <a:xfrm>
            <a:off x="1719831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16"/>
          <p:cNvSpPr>
            <a:spLocks noGrp="1"/>
          </p:cNvSpPr>
          <p:nvPr>
            <p:ph type="pic" sz="quarter" idx="64"/>
          </p:nvPr>
        </p:nvSpPr>
        <p:spPr>
          <a:xfrm>
            <a:off x="3175502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65"/>
          </p:nvPr>
        </p:nvSpPr>
        <p:spPr>
          <a:xfrm>
            <a:off x="4631173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16"/>
          <p:cNvSpPr>
            <a:spLocks noGrp="1"/>
          </p:cNvSpPr>
          <p:nvPr>
            <p:ph type="pic" sz="quarter" idx="66"/>
          </p:nvPr>
        </p:nvSpPr>
        <p:spPr>
          <a:xfrm>
            <a:off x="6086844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16"/>
          <p:cNvSpPr>
            <a:spLocks noGrp="1"/>
          </p:cNvSpPr>
          <p:nvPr>
            <p:ph type="pic" sz="quarter" idx="67"/>
          </p:nvPr>
        </p:nvSpPr>
        <p:spPr>
          <a:xfrm>
            <a:off x="7542516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7051040" cy="322695"/>
          </a:xfrm>
          <a:prstGeom prst="rect">
            <a:avLst/>
          </a:prstGeom>
        </p:spPr>
        <p:txBody>
          <a:bodyPr tIns="91440" bIns="91440" anchor="ctr" anchorCtr="0"/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53144" cy="21549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alphaModFix amt="41000"/>
              <a:biLevel thresh="50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3" name="Picture 32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sp>
        <p:nvSpPr>
          <p:cNvPr id="37" name="Text Placeholder 21"/>
          <p:cNvSpPr txBox="1"/>
          <p:nvPr userDrawn="1"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  <a:endParaRPr lang="en-US" sz="1800" dirty="0"/>
          </a:p>
        </p:txBody>
      </p:sp>
      <p:sp>
        <p:nvSpPr>
          <p:cNvPr id="38" name="Text Placeholder 21"/>
          <p:cNvSpPr txBox="1"/>
          <p:nvPr userDrawn="1"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  <a:endParaRPr lang="en-US" sz="1800" dirty="0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0646"/>
            <a:ext cx="9144000" cy="2154914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4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alphaModFix amt="41000"/>
              <a:biLevel thresh="50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5" name="Picture 34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 userDrawn="1"/>
        </p:nvSpPr>
        <p:spPr>
          <a:xfrm>
            <a:off x="0" y="2117725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sp>
        <p:nvSpPr>
          <p:cNvPr id="37" name="Text Placeholder 21"/>
          <p:cNvSpPr txBox="1"/>
          <p:nvPr userDrawn="1"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  <a:endParaRPr lang="en-US" sz="1800" dirty="0"/>
          </a:p>
        </p:txBody>
      </p:sp>
      <p:sp>
        <p:nvSpPr>
          <p:cNvPr id="38" name="Text Placeholder 21"/>
          <p:cNvSpPr txBox="1"/>
          <p:nvPr userDrawn="1"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  <a:endParaRPr lang="en-US" sz="1800" dirty="0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3" name="Picture 32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alphaModFix amt="41000"/>
              <a:biLevel thresh="50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4" name="Picture 33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sp>
        <p:nvSpPr>
          <p:cNvPr id="36" name="Text Placeholder 21"/>
          <p:cNvSpPr txBox="1"/>
          <p:nvPr userDrawn="1"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  <a:endParaRPr lang="en-US" sz="1800" dirty="0"/>
          </a:p>
        </p:txBody>
      </p:sp>
      <p:sp>
        <p:nvSpPr>
          <p:cNvPr id="37" name="Text Placeholder 21"/>
          <p:cNvSpPr txBox="1"/>
          <p:nvPr userDrawn="1"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  <a:endParaRPr lang="en-US" sz="1800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15" descr="slideImage_1506x431_150dpi.png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38" name="Rectangle 37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88" name="Group 87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89" name="Picture 88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1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2" name="Rectangle 9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3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pic>
        <p:nvPicPr>
          <p:cNvPr id="34" name="Picture Placeholder 6"/>
          <p:cNvPicPr>
            <a:picLocks noChangeAspect="1"/>
          </p:cNvPicPr>
          <p:nvPr userDrawn="1"/>
        </p:nvPicPr>
        <p:blipFill rotWithShape="1">
          <a:blip r:embed="rId2" cstate="print">
            <a:grayscl/>
          </a:blip>
          <a:srcRect/>
          <a:stretch>
            <a:fillRect/>
          </a:stretch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87" name="Group 86"/>
          <p:cNvGrpSpPr/>
          <p:nvPr userDrawn="1"/>
        </p:nvGrpSpPr>
        <p:grpSpPr>
          <a:xfrm>
            <a:off x="4453450" y="57358"/>
            <a:ext cx="3635726" cy="2691840"/>
            <a:chOff x="3661885" y="1010360"/>
            <a:chExt cx="5261613" cy="3895623"/>
          </a:xfrm>
        </p:grpSpPr>
        <p:pic>
          <p:nvPicPr>
            <p:cNvPr id="88" name="Picture 8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89" name="Picture 8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1" name="Rectangle 90"/>
          <p:cNvSpPr/>
          <p:nvPr userDrawn="1"/>
        </p:nvSpPr>
        <p:spPr>
          <a:xfrm>
            <a:off x="2931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2" name="正方形/長方形 11"/>
          <p:cNvSpPr>
            <a:spLocks noChangeArrowheads="1"/>
          </p:cNvSpPr>
          <p:nvPr userDrawn="1"/>
        </p:nvSpPr>
        <p:spPr bwMode="gray">
          <a:xfrm>
            <a:off x="-4543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tx1"/>
          </a:solidFill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69" name="Rectangle 6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6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6152255" cy="874608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6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7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mall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53"/>
          <p:cNvSpPr>
            <a:spLocks noGrp="1"/>
          </p:cNvSpPr>
          <p:nvPr>
            <p:ph idx="50" hasCustomPrompt="1"/>
          </p:nvPr>
        </p:nvSpPr>
        <p:spPr>
          <a:xfrm>
            <a:off x="4539344" y="3451049"/>
            <a:ext cx="2110320" cy="338554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None/>
              <a:defRPr sz="1000" b="0">
                <a:solidFill>
                  <a:schemeClr val="tx1"/>
                </a:solidFill>
              </a:defRPr>
            </a:lvl1pPr>
            <a:lvl2pPr marL="288925" indent="-11430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defRPr sz="900" b="0">
                <a:solidFill>
                  <a:schemeClr val="tx1"/>
                </a:solidFill>
              </a:defRPr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textClick</a:t>
            </a:r>
            <a:r>
              <a:rPr lang="en-US" dirty="0"/>
              <a:t> to add text</a:t>
            </a:r>
            <a:endParaRPr lang="en-US" dirty="0"/>
          </a:p>
        </p:txBody>
      </p:sp>
      <p:sp>
        <p:nvSpPr>
          <p:cNvPr id="11" name="Text Placeholder 6"/>
          <p:cNvSpPr txBox="1"/>
          <p:nvPr/>
        </p:nvSpPr>
        <p:spPr>
          <a:xfrm>
            <a:off x="6829477" y="1884235"/>
            <a:ext cx="2084832" cy="22688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91440" rIns="91440" bIns="9144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Tx/>
              <a:buNone/>
              <a:defRPr sz="12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endParaRPr lang="en-US" sz="1000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6828414" y="1874568"/>
            <a:ext cx="2010786" cy="24622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15" name="Text Placeholder 8"/>
          <p:cNvSpPr txBox="1"/>
          <p:nvPr/>
        </p:nvSpPr>
        <p:spPr>
          <a:xfrm>
            <a:off x="4627649" y="1884235"/>
            <a:ext cx="2084832" cy="228600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30" rIns="91430" bIns="9143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3854" y="1874568"/>
            <a:ext cx="2010786" cy="24622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13" name="Text Placeholder 8"/>
          <p:cNvSpPr txBox="1"/>
          <p:nvPr/>
        </p:nvSpPr>
        <p:spPr>
          <a:xfrm>
            <a:off x="221224" y="1884235"/>
            <a:ext cx="4287891" cy="226886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30" rIns="91430" bIns="9143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29846" y="1874568"/>
            <a:ext cx="3657526" cy="24622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6828721" y="2338007"/>
            <a:ext cx="2085210" cy="227857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864" y="1884236"/>
            <a:ext cx="0" cy="2744914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8"/>
          <p:cNvSpPr txBox="1"/>
          <p:nvPr/>
        </p:nvSpPr>
        <p:spPr>
          <a:xfrm>
            <a:off x="6828721" y="2111121"/>
            <a:ext cx="2084832" cy="228600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30" rIns="91430" bIns="9143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14" name="Text Placeholder 8"/>
          <p:cNvSpPr txBox="1"/>
          <p:nvPr/>
        </p:nvSpPr>
        <p:spPr>
          <a:xfrm>
            <a:off x="4627649" y="3256693"/>
            <a:ext cx="2084832" cy="228600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30" rIns="91430" bIns="91430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SzPct val="75000"/>
              <a:buFont typeface="Wingdings" panose="05000000000000000000" pitchFamily="2" charset="2"/>
              <a:buNone/>
              <a:defRPr sz="100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6828414" y="2094961"/>
            <a:ext cx="2010786" cy="24622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4633854" y="3246168"/>
            <a:ext cx="2010786" cy="246221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29" name="Text Placeholder 53"/>
          <p:cNvSpPr>
            <a:spLocks noGrp="1"/>
          </p:cNvSpPr>
          <p:nvPr>
            <p:ph idx="52" hasCustomPrompt="1"/>
          </p:nvPr>
        </p:nvSpPr>
        <p:spPr>
          <a:xfrm>
            <a:off x="140095" y="2143476"/>
            <a:ext cx="4210144" cy="4770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20650" indent="-120650">
              <a:lnSpc>
                <a:spcPct val="85000"/>
              </a:lnSpc>
              <a:defRPr sz="1000"/>
            </a:lvl1pPr>
            <a:lvl2pPr>
              <a:lnSpc>
                <a:spcPct val="85000"/>
              </a:lnSpc>
              <a:defRPr sz="1000"/>
            </a:lvl2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0" name="Text Placeholder 53"/>
          <p:cNvSpPr>
            <a:spLocks noGrp="1"/>
          </p:cNvSpPr>
          <p:nvPr>
            <p:ph idx="53" hasCustomPrompt="1"/>
          </p:nvPr>
        </p:nvSpPr>
        <p:spPr>
          <a:xfrm>
            <a:off x="140095" y="2764447"/>
            <a:ext cx="4210144" cy="4770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20650" indent="-120650">
              <a:lnSpc>
                <a:spcPct val="85000"/>
              </a:lnSpc>
              <a:defRPr sz="1000"/>
            </a:lvl1pPr>
            <a:lvl2pPr>
              <a:lnSpc>
                <a:spcPct val="85000"/>
              </a:lnSpc>
              <a:defRPr sz="1000"/>
            </a:lvl2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1" name="Text Placeholder 53"/>
          <p:cNvSpPr>
            <a:spLocks noGrp="1"/>
          </p:cNvSpPr>
          <p:nvPr>
            <p:ph idx="54" hasCustomPrompt="1"/>
          </p:nvPr>
        </p:nvSpPr>
        <p:spPr>
          <a:xfrm>
            <a:off x="140095" y="3381799"/>
            <a:ext cx="4210144" cy="4770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20650" indent="-120650">
              <a:lnSpc>
                <a:spcPct val="85000"/>
              </a:lnSpc>
              <a:defRPr sz="1000"/>
            </a:lvl1pPr>
            <a:lvl2pPr>
              <a:lnSpc>
                <a:spcPct val="85000"/>
              </a:lnSpc>
              <a:defRPr sz="1000"/>
            </a:lvl2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2" name="Text Placeholder 53"/>
          <p:cNvSpPr>
            <a:spLocks noGrp="1"/>
          </p:cNvSpPr>
          <p:nvPr>
            <p:ph idx="55" hasCustomPrompt="1"/>
          </p:nvPr>
        </p:nvSpPr>
        <p:spPr>
          <a:xfrm>
            <a:off x="4533564" y="2143476"/>
            <a:ext cx="2111076" cy="4770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20650" indent="-120650">
              <a:lnSpc>
                <a:spcPct val="85000"/>
              </a:lnSpc>
              <a:defRPr sz="1000"/>
            </a:lvl1pPr>
            <a:lvl2pPr>
              <a:lnSpc>
                <a:spcPct val="85000"/>
              </a:lnSpc>
              <a:defRPr sz="1000"/>
            </a:lvl2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p:hf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64160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719831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175502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631173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6086844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7542516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264160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1719831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3175502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4631173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6086844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7542516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64160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1719831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3175502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4631173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54"/>
          </p:nvPr>
        </p:nvSpPr>
        <p:spPr>
          <a:xfrm>
            <a:off x="6086844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7542516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56"/>
          </p:nvPr>
        </p:nvSpPr>
        <p:spPr>
          <a:xfrm>
            <a:off x="264160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6"/>
          <p:cNvSpPr>
            <a:spLocks noGrp="1"/>
          </p:cNvSpPr>
          <p:nvPr>
            <p:ph type="pic" sz="quarter" idx="57"/>
          </p:nvPr>
        </p:nvSpPr>
        <p:spPr>
          <a:xfrm>
            <a:off x="1719831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58"/>
          </p:nvPr>
        </p:nvSpPr>
        <p:spPr>
          <a:xfrm>
            <a:off x="3175502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4631173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16"/>
          <p:cNvSpPr>
            <a:spLocks noGrp="1"/>
          </p:cNvSpPr>
          <p:nvPr>
            <p:ph type="pic" sz="quarter" idx="60"/>
          </p:nvPr>
        </p:nvSpPr>
        <p:spPr>
          <a:xfrm>
            <a:off x="6086844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16"/>
          <p:cNvSpPr>
            <a:spLocks noGrp="1"/>
          </p:cNvSpPr>
          <p:nvPr>
            <p:ph type="pic" sz="quarter" idx="61"/>
          </p:nvPr>
        </p:nvSpPr>
        <p:spPr>
          <a:xfrm>
            <a:off x="7542516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16"/>
          <p:cNvSpPr>
            <a:spLocks noGrp="1"/>
          </p:cNvSpPr>
          <p:nvPr>
            <p:ph type="pic" sz="quarter" idx="62"/>
          </p:nvPr>
        </p:nvSpPr>
        <p:spPr>
          <a:xfrm>
            <a:off x="264160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16"/>
          <p:cNvSpPr>
            <a:spLocks noGrp="1"/>
          </p:cNvSpPr>
          <p:nvPr>
            <p:ph type="pic" sz="quarter" idx="63"/>
          </p:nvPr>
        </p:nvSpPr>
        <p:spPr>
          <a:xfrm>
            <a:off x="1719831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16"/>
          <p:cNvSpPr>
            <a:spLocks noGrp="1"/>
          </p:cNvSpPr>
          <p:nvPr>
            <p:ph type="pic" sz="quarter" idx="64"/>
          </p:nvPr>
        </p:nvSpPr>
        <p:spPr>
          <a:xfrm>
            <a:off x="3175502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65"/>
          </p:nvPr>
        </p:nvSpPr>
        <p:spPr>
          <a:xfrm>
            <a:off x="4631173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16"/>
          <p:cNvSpPr>
            <a:spLocks noGrp="1"/>
          </p:cNvSpPr>
          <p:nvPr>
            <p:ph type="pic" sz="quarter" idx="66"/>
          </p:nvPr>
        </p:nvSpPr>
        <p:spPr>
          <a:xfrm>
            <a:off x="6086844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16"/>
          <p:cNvSpPr>
            <a:spLocks noGrp="1"/>
          </p:cNvSpPr>
          <p:nvPr>
            <p:ph type="pic" sz="quarter" idx="67"/>
          </p:nvPr>
        </p:nvSpPr>
        <p:spPr>
          <a:xfrm>
            <a:off x="7542516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ep experience phot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5817" y="1643463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 txBox="1"/>
          <p:nvPr/>
        </p:nvSpPr>
        <p:spPr>
          <a:xfrm>
            <a:off x="235817" y="1308091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879890" y="1643463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 txBox="1"/>
          <p:nvPr/>
        </p:nvSpPr>
        <p:spPr>
          <a:xfrm>
            <a:off x="1879890" y="1308091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523962" y="1643463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3"/>
          <p:cNvSpPr txBox="1"/>
          <p:nvPr/>
        </p:nvSpPr>
        <p:spPr>
          <a:xfrm>
            <a:off x="3523962" y="1308091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5168035" y="1643463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 txBox="1"/>
          <p:nvPr/>
        </p:nvSpPr>
        <p:spPr>
          <a:xfrm>
            <a:off x="5168035" y="1308091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35817" y="282571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3"/>
          <p:cNvSpPr txBox="1"/>
          <p:nvPr/>
        </p:nvSpPr>
        <p:spPr>
          <a:xfrm>
            <a:off x="235817" y="2490346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9890" y="282571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"/>
          <p:cNvSpPr txBox="1"/>
          <p:nvPr/>
        </p:nvSpPr>
        <p:spPr>
          <a:xfrm>
            <a:off x="1879890" y="2490346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3962" y="282571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3"/>
          <p:cNvSpPr txBox="1"/>
          <p:nvPr/>
        </p:nvSpPr>
        <p:spPr>
          <a:xfrm>
            <a:off x="3523962" y="2490346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68035" y="282571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 txBox="1"/>
          <p:nvPr/>
        </p:nvSpPr>
        <p:spPr>
          <a:xfrm>
            <a:off x="5168035" y="2490346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35817" y="3998736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 txBox="1"/>
          <p:nvPr/>
        </p:nvSpPr>
        <p:spPr>
          <a:xfrm>
            <a:off x="235817" y="3663364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1879890" y="3998736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3"/>
          <p:cNvSpPr txBox="1"/>
          <p:nvPr/>
        </p:nvSpPr>
        <p:spPr>
          <a:xfrm>
            <a:off x="1879890" y="3663364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3523962" y="3998736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 txBox="1"/>
          <p:nvPr/>
        </p:nvSpPr>
        <p:spPr>
          <a:xfrm>
            <a:off x="3523962" y="3663364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5168035" y="3998736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3"/>
          <p:cNvSpPr txBox="1"/>
          <p:nvPr/>
        </p:nvSpPr>
        <p:spPr>
          <a:xfrm>
            <a:off x="5168035" y="3663364"/>
            <a:ext cx="1536192" cy="335372"/>
          </a:xfrm>
          <a:prstGeom prst="rect">
            <a:avLst/>
          </a:prstGeom>
          <a:solidFill>
            <a:schemeClr val="tx1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64160" y="1327346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1906980" y="1327346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39468" y="1327346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182288" y="1327346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264160" y="2505217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906980" y="250960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539468" y="250960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182288" y="250960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4160" y="368261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1906980" y="368261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539468" y="368261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88" y="368261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1246787"/>
            <a:ext cx="8584006" cy="16804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1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7" y="970766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7" y="1430885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7" y="1891004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7" y="2351123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7" y="2811242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9112" y="3271361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9112" y="3731480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9112" y="4191596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7990648" y="970766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7990648" y="1430885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7990648" y="1891004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7990648" y="2351123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7990648" y="2811242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7990074" y="3271361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7990074" y="3731480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7990074" y="4191596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fideTitle and Content with Imag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5016500" y="973837"/>
            <a:ext cx="3898900" cy="365389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9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59" y="967575"/>
            <a:ext cx="4439363" cy="153016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8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2412273" y="2081053"/>
            <a:ext cx="6731728" cy="3062451"/>
          </a:xfrm>
        </p:spPr>
        <p:txBody>
          <a:bodyPr lIns="32139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  <a:endParaRPr lang="en-US" dirty="0"/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 hasCustomPrompt="1"/>
          </p:nvPr>
        </p:nvSpPr>
        <p:spPr>
          <a:xfrm>
            <a:off x="6597872" y="1461688"/>
            <a:ext cx="2145864" cy="20291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r">
              <a:buFontTx/>
              <a:buNone/>
              <a:defRPr sz="1300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Date</a:t>
            </a:r>
            <a:endParaRPr lang="en-GB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1" y="1396671"/>
            <a:ext cx="5542412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0864" y="4505326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000876" y="57151"/>
            <a:ext cx="1797273" cy="542925"/>
            <a:chOff x="7000875" y="57150"/>
            <a:chExt cx="1797273" cy="542925"/>
          </a:xfrm>
        </p:grpSpPr>
        <p:pic>
          <p:nvPicPr>
            <p:cNvPr id="10" name="Picture 9" descr="hitachi-inspire-the-next-logo.png"/>
            <p:cNvPicPr>
              <a:picLocks noChangeAspect="1"/>
            </p:cNvPicPr>
            <p:nvPr userDrawn="1"/>
          </p:nvPicPr>
          <p:blipFill>
            <a:blip r:embed="rId3" cstate="email"/>
            <a:stretch>
              <a:fillRect/>
            </a:stretch>
          </p:blipFill>
          <p:spPr>
            <a:xfrm>
              <a:off x="7509018" y="57150"/>
              <a:ext cx="1289130" cy="522320"/>
            </a:xfrm>
            <a:prstGeom prst="rect">
              <a:avLst/>
            </a:prstGeom>
          </p:spPr>
        </p:pic>
        <p:pic>
          <p:nvPicPr>
            <p:cNvPr id="35841" name="Picture 1"/>
            <p:cNvPicPr>
              <a:picLocks noChangeAspect="1" noChangeArrowheads="1"/>
            </p:cNvPicPr>
            <p:nvPr userDrawn="1"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7000875" y="57150"/>
              <a:ext cx="508143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1560689"/>
            <a:ext cx="7616826" cy="295606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Two Column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1693072"/>
            <a:ext cx="3647046" cy="2901554"/>
          </a:xfrm>
        </p:spPr>
        <p:txBody>
          <a:bodyPr>
            <a:normAutofit/>
          </a:bodyPr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3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79" y="1693072"/>
            <a:ext cx="3726729" cy="2901554"/>
          </a:xfrm>
        </p:spPr>
        <p:txBody>
          <a:bodyPr>
            <a:normAutofit/>
          </a:bodyPr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3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spect="1" noChangeArrowheads="1" noTextEdit="1"/>
          </p:cNvSpPr>
          <p:nvPr userDrawn="1"/>
        </p:nvSpPr>
        <p:spPr bwMode="auto">
          <a:xfrm>
            <a:off x="6632599" y="736997"/>
            <a:ext cx="2520950" cy="4429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1634" tIns="40817" rIns="81634" bIns="40817" numCol="1" anchor="t" anchorCtr="0" compatLnSpc="1"/>
          <a:lstStyle/>
          <a:p>
            <a:endParaRPr lang="en-US" kern="120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632599" y="736998"/>
            <a:ext cx="2520950" cy="4406504"/>
          </a:xfrm>
          <a:prstGeom prst="rect">
            <a:avLst/>
          </a:prstGeom>
          <a:solidFill>
            <a:srgbClr val="D7DAD6">
              <a:alpha val="70000"/>
            </a:srgbClr>
          </a:solidFill>
          <a:ln w="9525">
            <a:noFill/>
            <a:miter lim="800000"/>
          </a:ln>
        </p:spPr>
        <p:txBody>
          <a:bodyPr vert="horz" wrap="square" lIns="81634" tIns="40817" rIns="81634" bIns="40817" numCol="1" anchor="t" anchorCtr="0" compatLnSpc="1"/>
          <a:lstStyle/>
          <a:p>
            <a:endParaRPr lang="en-US" kern="120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69982" y="1560687"/>
            <a:ext cx="5553077" cy="299799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797348" y="876310"/>
            <a:ext cx="2187928" cy="338855"/>
          </a:xfrm>
        </p:spPr>
        <p:txBody>
          <a:bodyPr anchor="t">
            <a:noAutofit/>
          </a:bodyPr>
          <a:lstStyle>
            <a:lvl1pPr marL="0" indent="0">
              <a:lnSpc>
                <a:spcPts val="935"/>
              </a:lnSpc>
              <a:buNone/>
              <a:defRPr sz="1000" b="1" i="0">
                <a:solidFill>
                  <a:srgbClr val="1A1A1A"/>
                </a:solidFill>
                <a:latin typeface="+mj-lt"/>
                <a:cs typeface="Myriad Pro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797683" y="1267525"/>
            <a:ext cx="2187575" cy="3327098"/>
          </a:xfrm>
        </p:spPr>
        <p:txBody>
          <a:bodyPr>
            <a:normAutofit/>
          </a:bodyPr>
          <a:lstStyle>
            <a:lvl1pPr marL="102235" indent="-102235">
              <a:defRPr sz="1000">
                <a:solidFill>
                  <a:srgbClr val="272727"/>
                </a:solidFill>
                <a:latin typeface="+mj-lt"/>
              </a:defRPr>
            </a:lvl1pPr>
            <a:lvl2pPr marL="255270" indent="-130175">
              <a:defRPr sz="1000">
                <a:solidFill>
                  <a:srgbClr val="272727"/>
                </a:solidFill>
                <a:latin typeface="+mj-lt"/>
              </a:defRPr>
            </a:lvl2pPr>
            <a:lvl3pPr marL="346075" indent="-85090">
              <a:defRPr sz="800">
                <a:solidFill>
                  <a:srgbClr val="272727"/>
                </a:solidFill>
                <a:latin typeface="+mj-lt"/>
              </a:defRPr>
            </a:lvl3pPr>
            <a:lvl4pPr marL="481965" indent="-118745">
              <a:defRPr sz="700">
                <a:solidFill>
                  <a:srgbClr val="272727"/>
                </a:solidFill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55626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2" y="1030351"/>
            <a:ext cx="5553077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Section Head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1042956" y="2496489"/>
            <a:ext cx="8101044" cy="2647012"/>
          </a:xfrm>
        </p:spPr>
        <p:txBody>
          <a:bodyPr lIns="32139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5469" y="1569427"/>
            <a:ext cx="6405769" cy="3180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kumimoji="0" lang="en-US" sz="2500" b="0" i="0" u="none" strike="noStrike" kern="1200" cap="none" spc="0" normalizeH="0" baseline="0" dirty="0">
                <a:ln>
                  <a:noFill/>
                </a:ln>
                <a:solidFill>
                  <a:srgbClr val="DA291C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16610" rtl="0" eaLnBrk="1" fontAlgn="auto" latinLnBrk="0" hangingPunct="1">
              <a:lnSpc>
                <a:spcPts val="285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2" y="1893700"/>
            <a:ext cx="6405768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Section Head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0" y="6"/>
            <a:ext cx="9144000" cy="5143499"/>
          </a:xfrm>
        </p:spPr>
        <p:txBody>
          <a:bodyPr lIns="321393" rIns="0" anchor="ctr"/>
          <a:lstStyle>
            <a:lvl1pPr marL="0" indent="0" algn="l">
              <a:buNone/>
              <a:defRPr baseline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Insert full page image here &gt;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5469" y="1569427"/>
            <a:ext cx="6405769" cy="3180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kumimoji="0" lang="en-US" sz="25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16610" rtl="0" eaLnBrk="1" fontAlgn="auto" latinLnBrk="0" hangingPunct="1">
              <a:lnSpc>
                <a:spcPts val="285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2" y="1893700"/>
            <a:ext cx="6405768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Ven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316138" y="4876062"/>
            <a:ext cx="30194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rgbClr val="141313"/>
                </a:solidFill>
                <a:latin typeface="+mn-lt"/>
                <a:cs typeface="Myriad Pro Light"/>
              </a:rPr>
              <a:t>|</a:t>
            </a:r>
            <a:r>
              <a:rPr lang="en-US" sz="700" b="0" i="0" baseline="0" dirty="0">
                <a:solidFill>
                  <a:srgbClr val="141313"/>
                </a:solidFill>
                <a:latin typeface="+mn-lt"/>
                <a:cs typeface="Myriad Pro Light"/>
              </a:rPr>
              <a:t>   </a:t>
            </a:r>
            <a:r>
              <a:rPr lang="en-US" sz="700" b="0" i="0" dirty="0">
                <a:solidFill>
                  <a:srgbClr val="141313"/>
                </a:solidFill>
                <a:latin typeface="+mn-lt"/>
                <a:cs typeface="Myriad Pro Light"/>
              </a:rPr>
              <a:t>© Copyright 2013 Hitachi Consulting</a:t>
            </a:r>
            <a:endParaRPr lang="en-US" sz="700" b="0" i="0" dirty="0">
              <a:solidFill>
                <a:srgbClr val="141313"/>
              </a:solidFill>
              <a:latin typeface="+mn-lt"/>
              <a:cs typeface="Myriad Pr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78012" y="4876062"/>
            <a:ext cx="7334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1D5CBB68-01B2-44CB-8127-B6D13725CACB}" type="slidenum">
              <a:rPr lang="en-US" sz="700" b="1" smtClean="0">
                <a:solidFill>
                  <a:srgbClr val="DA291C"/>
                </a:solidFill>
                <a:latin typeface="+mn-lt"/>
              </a:rPr>
            </a:fld>
            <a:endParaRPr lang="en-US" sz="700" b="1" dirty="0">
              <a:solidFill>
                <a:srgbClr val="DA291C"/>
              </a:solidFill>
              <a:latin typeface="+mn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69339" y="1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2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6" y="97076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6" y="143060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6" y="189043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6" y="235027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6" y="281010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8536" y="326994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8536" y="372977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8536" y="4189609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606386" y="97076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606386" y="143060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606386" y="189043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606386" y="235027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606386" y="281010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606386" y="326994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606386" y="372977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606386" y="4189609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idx="26" hasCustomPrompt="1"/>
          </p:nvPr>
        </p:nvSpPr>
        <p:spPr>
          <a:xfrm>
            <a:off x="8085191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idx="27" hasCustomPrompt="1"/>
          </p:nvPr>
        </p:nvSpPr>
        <p:spPr>
          <a:xfrm>
            <a:off x="8085191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idx="28" hasCustomPrompt="1"/>
          </p:nvPr>
        </p:nvSpPr>
        <p:spPr>
          <a:xfrm>
            <a:off x="8085191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idx="29" hasCustomPrompt="1"/>
          </p:nvPr>
        </p:nvSpPr>
        <p:spPr>
          <a:xfrm>
            <a:off x="8085191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idx="30" hasCustomPrompt="1"/>
          </p:nvPr>
        </p:nvSpPr>
        <p:spPr>
          <a:xfrm>
            <a:off x="8085191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idx="31" hasCustomPrompt="1"/>
          </p:nvPr>
        </p:nvSpPr>
        <p:spPr>
          <a:xfrm>
            <a:off x="808534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idx="32" hasCustomPrompt="1"/>
          </p:nvPr>
        </p:nvSpPr>
        <p:spPr>
          <a:xfrm>
            <a:off x="808534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idx="33" hasCustomPrompt="1"/>
          </p:nvPr>
        </p:nvSpPr>
        <p:spPr>
          <a:xfrm>
            <a:off x="808534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3750983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3750983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3750983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3750983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3750983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375040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375040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375040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C Ven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>
            <a:spLocks noChangeArrowheads="1"/>
          </p:cNvSpPr>
          <p:nvPr userDrawn="1"/>
        </p:nvSpPr>
        <p:spPr bwMode="auto">
          <a:xfrm>
            <a:off x="1316039" y="4875610"/>
            <a:ext cx="3019425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kumimoji="0" lang="en-US" altLang="zh-CN" sz="600">
                <a:solidFill>
                  <a:srgbClr val="141313"/>
                </a:solidFill>
              </a:rPr>
              <a:t>|   © Copyright 2013 Hitachi Consulting</a:t>
            </a:r>
            <a:endParaRPr kumimoji="0" lang="en-US" altLang="zh-CN" sz="600">
              <a:solidFill>
                <a:srgbClr val="141313"/>
              </a:solidFill>
            </a:endParaRPr>
          </a:p>
        </p:txBody>
      </p:sp>
      <p:sp>
        <p:nvSpPr>
          <p:cNvPr id="5" name="TextBox 11"/>
          <p:cNvSpPr txBox="1">
            <a:spLocks noChangeArrowheads="1"/>
          </p:cNvSpPr>
          <p:nvPr userDrawn="1"/>
        </p:nvSpPr>
        <p:spPr bwMode="auto">
          <a:xfrm>
            <a:off x="1077914" y="4875610"/>
            <a:ext cx="733425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fld id="{B7DCC452-66B0-48C4-B312-DEE9D2E9D45B}" type="slidenum">
              <a:rPr kumimoji="0" lang="en-US" altLang="zh-CN" sz="600" b="1" smtClean="0">
                <a:solidFill>
                  <a:srgbClr val="DA291C"/>
                </a:solidFill>
              </a:rPr>
            </a:fld>
            <a:endParaRPr kumimoji="0" lang="en-US" altLang="zh-CN" sz="600" b="1">
              <a:solidFill>
                <a:srgbClr val="DA291C"/>
              </a:solidFill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2412273" y="2081054"/>
            <a:ext cx="6731728" cy="3062451"/>
          </a:xfrm>
        </p:spPr>
        <p:txBody>
          <a:bodyPr lIns="42851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  <a:endParaRPr lang="en-US" dirty="0"/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 hasCustomPrompt="1"/>
          </p:nvPr>
        </p:nvSpPr>
        <p:spPr>
          <a:xfrm>
            <a:off x="6597872" y="1461689"/>
            <a:ext cx="2145864" cy="20291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r">
              <a:buFontTx/>
              <a:buNone/>
              <a:defRPr sz="1275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Date</a:t>
            </a:r>
            <a:endParaRPr lang="en-GB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1" y="1396672"/>
            <a:ext cx="5542412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2402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2" tIns="40816" rIns="81632" bIns="40816" rtlCol="0" anchor="ctr"/>
          <a:lstStyle/>
          <a:p>
            <a:pPr algn="ctr" defTabSz="408305"/>
            <a:endParaRPr lang="en-US" sz="1575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7000877" y="57152"/>
            <a:ext cx="1797273" cy="542925"/>
            <a:chOff x="7000875" y="57150"/>
            <a:chExt cx="1797273" cy="542925"/>
          </a:xfrm>
        </p:grpSpPr>
        <p:pic>
          <p:nvPicPr>
            <p:cNvPr id="10" name="Picture 9" descr="hitachi-inspire-the-next-logo.png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7509018" y="57150"/>
              <a:ext cx="1289130" cy="522320"/>
            </a:xfrm>
            <a:prstGeom prst="rect">
              <a:avLst/>
            </a:prstGeom>
          </p:spPr>
        </p:pic>
        <p:pic>
          <p:nvPicPr>
            <p:cNvPr id="35841" name="Picture 1"/>
            <p:cNvPicPr>
              <a:picLocks noChangeAspect="1" noChangeArrowheads="1"/>
            </p:cNvPicPr>
            <p:nvPr userDrawn="1"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000875" y="57150"/>
              <a:ext cx="508143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908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3" name="Group 27"/>
          <p:cNvGrpSpPr/>
          <p:nvPr userDrawn="1"/>
        </p:nvGrpSpPr>
        <p:grpSpPr>
          <a:xfrm>
            <a:off x="7684913" y="225826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2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2412273" y="2081053"/>
            <a:ext cx="6731728" cy="3062451"/>
          </a:xfrm>
        </p:spPr>
        <p:txBody>
          <a:bodyPr lIns="32139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  <a:endParaRPr lang="en-US" dirty="0"/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 hasCustomPrompt="1"/>
          </p:nvPr>
        </p:nvSpPr>
        <p:spPr>
          <a:xfrm>
            <a:off x="6597872" y="1461688"/>
            <a:ext cx="2145864" cy="20291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r">
              <a:buFontTx/>
              <a:buNone/>
              <a:defRPr sz="1300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Date</a:t>
            </a:r>
            <a:endParaRPr lang="en-GB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1" y="1396671"/>
            <a:ext cx="5542412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0864" y="4505326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000876" y="57151"/>
            <a:ext cx="1797273" cy="542925"/>
            <a:chOff x="7000875" y="57150"/>
            <a:chExt cx="1797273" cy="542925"/>
          </a:xfrm>
        </p:grpSpPr>
        <p:pic>
          <p:nvPicPr>
            <p:cNvPr id="10" name="Picture 9" descr="hitachi-inspire-the-next-logo.png"/>
            <p:cNvPicPr>
              <a:picLocks noChangeAspect="1"/>
            </p:cNvPicPr>
            <p:nvPr userDrawn="1"/>
          </p:nvPicPr>
          <p:blipFill>
            <a:blip r:embed="rId3" cstate="email"/>
            <a:stretch>
              <a:fillRect/>
            </a:stretch>
          </p:blipFill>
          <p:spPr>
            <a:xfrm>
              <a:off x="7509018" y="57150"/>
              <a:ext cx="1289130" cy="522320"/>
            </a:xfrm>
            <a:prstGeom prst="rect">
              <a:avLst/>
            </a:prstGeom>
          </p:spPr>
        </p:pic>
        <p:pic>
          <p:nvPicPr>
            <p:cNvPr id="35841" name="Picture 1"/>
            <p:cNvPicPr>
              <a:picLocks noChangeAspect="1" noChangeArrowheads="1"/>
            </p:cNvPicPr>
            <p:nvPr userDrawn="1"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7000875" y="57150"/>
              <a:ext cx="508143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74" y="1560689"/>
            <a:ext cx="7616826" cy="295606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Two Column 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1693072"/>
            <a:ext cx="3647046" cy="2901554"/>
          </a:xfrm>
        </p:spPr>
        <p:txBody>
          <a:bodyPr>
            <a:normAutofit/>
          </a:bodyPr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3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79" y="1693072"/>
            <a:ext cx="3726729" cy="2901554"/>
          </a:xfrm>
        </p:spPr>
        <p:txBody>
          <a:bodyPr>
            <a:normAutofit/>
          </a:bodyPr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3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76168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3" y="1030351"/>
            <a:ext cx="7616825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spect="1" noChangeArrowheads="1" noTextEdit="1"/>
          </p:cNvSpPr>
          <p:nvPr userDrawn="1"/>
        </p:nvSpPr>
        <p:spPr bwMode="auto">
          <a:xfrm>
            <a:off x="6632599" y="736997"/>
            <a:ext cx="2520950" cy="4429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1634" tIns="40817" rIns="81634" bIns="40817" numCol="1" anchor="t" anchorCtr="0" compatLnSpc="1"/>
          <a:lstStyle/>
          <a:p>
            <a:endParaRPr lang="en-US" kern="120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632599" y="736998"/>
            <a:ext cx="2520950" cy="4406504"/>
          </a:xfrm>
          <a:prstGeom prst="rect">
            <a:avLst/>
          </a:prstGeom>
          <a:solidFill>
            <a:srgbClr val="D7DAD6">
              <a:alpha val="70000"/>
            </a:srgbClr>
          </a:solidFill>
          <a:ln w="9525">
            <a:noFill/>
            <a:miter lim="800000"/>
          </a:ln>
        </p:spPr>
        <p:txBody>
          <a:bodyPr vert="horz" wrap="square" lIns="81634" tIns="40817" rIns="81634" bIns="40817" numCol="1" anchor="t" anchorCtr="0" compatLnSpc="1"/>
          <a:lstStyle/>
          <a:p>
            <a:endParaRPr lang="en-US" kern="120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69982" y="1560687"/>
            <a:ext cx="5553077" cy="299799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797348" y="876310"/>
            <a:ext cx="2187928" cy="338855"/>
          </a:xfrm>
        </p:spPr>
        <p:txBody>
          <a:bodyPr anchor="t">
            <a:noAutofit/>
          </a:bodyPr>
          <a:lstStyle>
            <a:lvl1pPr marL="0" indent="0">
              <a:lnSpc>
                <a:spcPts val="935"/>
              </a:lnSpc>
              <a:buNone/>
              <a:defRPr sz="1000" b="1" i="0">
                <a:solidFill>
                  <a:srgbClr val="1A1A1A"/>
                </a:solidFill>
                <a:latin typeface="+mj-lt"/>
                <a:cs typeface="Myriad Pro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797683" y="1267525"/>
            <a:ext cx="2187575" cy="3327098"/>
          </a:xfrm>
        </p:spPr>
        <p:txBody>
          <a:bodyPr>
            <a:normAutofit/>
          </a:bodyPr>
          <a:lstStyle>
            <a:lvl1pPr marL="102235" indent="-102235">
              <a:defRPr sz="1000">
                <a:solidFill>
                  <a:srgbClr val="272727"/>
                </a:solidFill>
                <a:latin typeface="+mj-lt"/>
              </a:defRPr>
            </a:lvl1pPr>
            <a:lvl2pPr marL="255270" indent="-130175">
              <a:defRPr sz="1000">
                <a:solidFill>
                  <a:srgbClr val="272727"/>
                </a:solidFill>
                <a:latin typeface="+mj-lt"/>
              </a:defRPr>
            </a:lvl2pPr>
            <a:lvl3pPr marL="346075" indent="-85090">
              <a:defRPr sz="800">
                <a:solidFill>
                  <a:srgbClr val="272727"/>
                </a:solidFill>
                <a:latin typeface="+mj-lt"/>
              </a:defRPr>
            </a:lvl3pPr>
            <a:lvl4pPr marL="481965" indent="-118745">
              <a:defRPr sz="700">
                <a:solidFill>
                  <a:srgbClr val="272727"/>
                </a:solidFill>
                <a:latin typeface="+mj-lt"/>
              </a:defRPr>
            </a:lvl4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983" y="677097"/>
            <a:ext cx="5562625" cy="347264"/>
          </a:xfrm>
        </p:spPr>
        <p:txBody>
          <a:bodyPr/>
          <a:lstStyle>
            <a:lvl1pPr>
              <a:defRPr>
                <a:solidFill>
                  <a:srgbClr val="DA291C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9982" y="1030351"/>
            <a:ext cx="5553077" cy="299083"/>
          </a:xfrm>
        </p:spPr>
        <p:txBody>
          <a:bodyPr anchor="t">
            <a:noAutofit/>
          </a:bodyPr>
          <a:lstStyle>
            <a:lvl1pPr marL="0" indent="0">
              <a:lnSpc>
                <a:spcPts val="1965"/>
              </a:lnSpc>
              <a:buNone/>
              <a:defRPr sz="1800" b="0" i="0">
                <a:solidFill>
                  <a:srgbClr val="919D9D"/>
                </a:solidFill>
                <a:latin typeface="+mj-lt"/>
                <a:cs typeface="Myriad Pro Light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Section Head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1042956" y="2496489"/>
            <a:ext cx="8101044" cy="2647012"/>
          </a:xfrm>
        </p:spPr>
        <p:txBody>
          <a:bodyPr lIns="32139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5469" y="1569427"/>
            <a:ext cx="6405769" cy="3180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kumimoji="0" lang="en-US" sz="2500" b="0" i="0" u="none" strike="noStrike" kern="1200" cap="none" spc="0" normalizeH="0" baseline="0" dirty="0">
                <a:ln>
                  <a:noFill/>
                </a:ln>
                <a:solidFill>
                  <a:srgbClr val="DA291C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16610" rtl="0" eaLnBrk="1" fontAlgn="auto" latinLnBrk="0" hangingPunct="1">
              <a:lnSpc>
                <a:spcPts val="285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2" y="1893700"/>
            <a:ext cx="6405768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Section Head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0" y="6"/>
            <a:ext cx="9144000" cy="5143499"/>
          </a:xfrm>
        </p:spPr>
        <p:txBody>
          <a:bodyPr lIns="321393" rIns="0" anchor="ctr"/>
          <a:lstStyle>
            <a:lvl1pPr marL="0" indent="0" algn="l">
              <a:buNone/>
              <a:defRPr baseline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Insert full page image here &gt;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5469" y="1569427"/>
            <a:ext cx="6405769" cy="31803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kumimoji="0" lang="en-US" sz="25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16610" rtl="0" eaLnBrk="1" fontAlgn="auto" latinLnBrk="0" hangingPunct="1">
              <a:lnSpc>
                <a:spcPts val="285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2" y="1893700"/>
            <a:ext cx="6405768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3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1214964" y="97703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1214964" y="143626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1214964" y="1895506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1214964" y="2354744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1214964" y="2813982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1214964" y="327322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1214964" y="373245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1214964" y="4191697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965149" y="97703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965149" y="143626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965149" y="1895506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965149" y="2354744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965149" y="2813982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965149" y="327322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965149" y="373245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965149" y="4191697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6" y="977030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6" y="1436268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6" y="1895506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6" y="2354744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6" y="2813982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5" y="3273220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5" y="3732458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5" y="4191697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C Ven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316138" y="4876062"/>
            <a:ext cx="30194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rgbClr val="141313"/>
                </a:solidFill>
                <a:latin typeface="+mn-lt"/>
                <a:cs typeface="Myriad Pro Light"/>
              </a:rPr>
              <a:t>|</a:t>
            </a:r>
            <a:r>
              <a:rPr lang="en-US" sz="700" b="0" i="0" baseline="0" dirty="0">
                <a:solidFill>
                  <a:srgbClr val="141313"/>
                </a:solidFill>
                <a:latin typeface="+mn-lt"/>
                <a:cs typeface="Myriad Pro Light"/>
              </a:rPr>
              <a:t>   </a:t>
            </a:r>
            <a:r>
              <a:rPr lang="en-US" sz="700" b="0" i="0" dirty="0">
                <a:solidFill>
                  <a:srgbClr val="141313"/>
                </a:solidFill>
                <a:latin typeface="+mn-lt"/>
                <a:cs typeface="Myriad Pro Light"/>
              </a:rPr>
              <a:t>© Copyright 2013 Hitachi Consulting</a:t>
            </a:r>
            <a:endParaRPr lang="en-US" sz="700" b="0" i="0" dirty="0">
              <a:solidFill>
                <a:srgbClr val="141313"/>
              </a:solidFill>
              <a:latin typeface="+mn-lt"/>
              <a:cs typeface="Myriad Pro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78012" y="4876062"/>
            <a:ext cx="7334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1D5CBB68-01B2-44CB-8127-B6D13725CACB}" type="slidenum">
              <a:rPr lang="en-US" sz="700" b="1" smtClean="0">
                <a:solidFill>
                  <a:srgbClr val="DA291C"/>
                </a:solidFill>
                <a:latin typeface="+mn-lt"/>
              </a:rPr>
            </a:fld>
            <a:endParaRPr lang="en-US" sz="700" b="1" dirty="0">
              <a:solidFill>
                <a:srgbClr val="DA291C"/>
              </a:solidFill>
              <a:latin typeface="+mn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69339" y="1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C Ven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>
            <a:spLocks noChangeArrowheads="1"/>
          </p:cNvSpPr>
          <p:nvPr userDrawn="1"/>
        </p:nvSpPr>
        <p:spPr bwMode="auto">
          <a:xfrm>
            <a:off x="1316039" y="4875610"/>
            <a:ext cx="3019425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kumimoji="0" lang="en-US" altLang="zh-CN" sz="600">
                <a:solidFill>
                  <a:srgbClr val="141313"/>
                </a:solidFill>
              </a:rPr>
              <a:t>|   © Copyright 2013 Hitachi Consulting</a:t>
            </a:r>
            <a:endParaRPr kumimoji="0" lang="en-US" altLang="zh-CN" sz="600">
              <a:solidFill>
                <a:srgbClr val="141313"/>
              </a:solidFill>
            </a:endParaRPr>
          </a:p>
        </p:txBody>
      </p:sp>
      <p:sp>
        <p:nvSpPr>
          <p:cNvPr id="5" name="TextBox 11"/>
          <p:cNvSpPr txBox="1">
            <a:spLocks noChangeArrowheads="1"/>
          </p:cNvSpPr>
          <p:nvPr userDrawn="1"/>
        </p:nvSpPr>
        <p:spPr bwMode="auto">
          <a:xfrm>
            <a:off x="1077914" y="4875610"/>
            <a:ext cx="733425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fld id="{B7DCC452-66B0-48C4-B312-DEE9D2E9D45B}" type="slidenum">
              <a:rPr kumimoji="0" lang="en-US" altLang="zh-CN" sz="600" b="1" smtClean="0">
                <a:solidFill>
                  <a:srgbClr val="DA291C"/>
                </a:solidFill>
              </a:rPr>
            </a:fld>
            <a:endParaRPr kumimoji="0" lang="en-US" altLang="zh-CN" sz="600" b="1">
              <a:solidFill>
                <a:srgbClr val="DA291C"/>
              </a:solidFill>
            </a:endParaRPr>
          </a:p>
        </p:txBody>
      </p:sp>
    </p:spTree>
  </p:cSld>
  <p:clrMapOvr>
    <a:masterClrMapping/>
  </p:clrMapOvr>
  <p:transition>
    <p:wipe dir="d"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C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 hasCustomPrompt="1"/>
          </p:nvPr>
        </p:nvSpPr>
        <p:spPr>
          <a:xfrm>
            <a:off x="2412273" y="2081054"/>
            <a:ext cx="6731728" cy="3062451"/>
          </a:xfrm>
        </p:spPr>
        <p:txBody>
          <a:bodyPr lIns="428513" anchor="ctr"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section image here &gt;</a:t>
            </a:r>
            <a:endParaRPr lang="en-US" dirty="0"/>
          </a:p>
        </p:txBody>
      </p:sp>
      <p:sp>
        <p:nvSpPr>
          <p:cNvPr id="34" name="Content Placeholder 23"/>
          <p:cNvSpPr>
            <a:spLocks noGrp="1"/>
          </p:cNvSpPr>
          <p:nvPr>
            <p:ph sz="quarter" idx="18" hasCustomPrompt="1"/>
          </p:nvPr>
        </p:nvSpPr>
        <p:spPr>
          <a:xfrm>
            <a:off x="6597872" y="1461689"/>
            <a:ext cx="2145864" cy="20291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r">
              <a:buFontTx/>
              <a:buNone/>
              <a:defRPr sz="1275" b="0" baseline="0">
                <a:solidFill>
                  <a:srgbClr val="4D4D4D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Date</a:t>
            </a:r>
            <a:endParaRPr lang="en-GB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55461" y="1396672"/>
            <a:ext cx="5542412" cy="29226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lang="en-GB" sz="1800" b="0" kern="1200" baseline="0" dirty="0" smtClean="0">
                <a:solidFill>
                  <a:srgbClr val="919D9D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add Sub-title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2402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2" tIns="40816" rIns="81632" bIns="40816" rtlCol="0" anchor="ctr"/>
          <a:lstStyle/>
          <a:p>
            <a:pPr algn="ctr" defTabSz="408305"/>
            <a:endParaRPr lang="en-US" sz="1575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7000877" y="57152"/>
            <a:ext cx="1797273" cy="542925"/>
            <a:chOff x="7000875" y="57150"/>
            <a:chExt cx="1797273" cy="542925"/>
          </a:xfrm>
        </p:grpSpPr>
        <p:pic>
          <p:nvPicPr>
            <p:cNvPr id="10" name="Picture 9" descr="hitachi-inspire-the-next-logo.png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7509018" y="57150"/>
              <a:ext cx="1289130" cy="522320"/>
            </a:xfrm>
            <a:prstGeom prst="rect">
              <a:avLst/>
            </a:prstGeom>
          </p:spPr>
        </p:pic>
        <p:pic>
          <p:nvPicPr>
            <p:cNvPr id="35841" name="Picture 1"/>
            <p:cNvPicPr>
              <a:picLocks noChangeAspect="1" noChangeArrowheads="1"/>
            </p:cNvPicPr>
            <p:nvPr userDrawn="1"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000875" y="57150"/>
              <a:ext cx="508143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908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3" name="Group 27"/>
          <p:cNvGrpSpPr/>
          <p:nvPr userDrawn="1"/>
        </p:nvGrpSpPr>
        <p:grpSpPr>
          <a:xfrm>
            <a:off x="7684913" y="225826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2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4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716459" y="97703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716459" y="143626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716459" y="1895506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716459" y="2354744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716459" y="2813982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716459" y="327322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716459" y="373245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716459" y="4191697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881075" y="97703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881075" y="143626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881075" y="1895506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881075" y="2354744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881075" y="2813982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881075" y="327322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881075" y="373245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881075" y="4191697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7" y="977030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7" y="1436268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7" y="1895506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7" y="2354744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7" y="2813982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6" y="3273220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6" y="3732458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6" y="4191697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ep experience phot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/>
          <p:cNvSpPr txBox="1"/>
          <p:nvPr/>
        </p:nvSpPr>
        <p:spPr>
          <a:xfrm>
            <a:off x="6812107" y="1219689"/>
            <a:ext cx="2108359" cy="683315"/>
          </a:xfrm>
          <a:prstGeom prst="rect">
            <a:avLst/>
          </a:prstGeom>
          <a:solidFill>
            <a:schemeClr val="accent5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 txBox="1"/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6447536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5817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 txBox="1"/>
          <p:nvPr/>
        </p:nvSpPr>
        <p:spPr>
          <a:xfrm>
            <a:off x="235817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879890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 txBox="1"/>
          <p:nvPr/>
        </p:nvSpPr>
        <p:spPr>
          <a:xfrm>
            <a:off x="1879890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523962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1" name="Text Placeholder 3"/>
          <p:cNvSpPr txBox="1"/>
          <p:nvPr/>
        </p:nvSpPr>
        <p:spPr>
          <a:xfrm>
            <a:off x="3523962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5168035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 txBox="1"/>
          <p:nvPr/>
        </p:nvSpPr>
        <p:spPr>
          <a:xfrm>
            <a:off x="5168035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35817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5" name="Text Placeholder 3"/>
          <p:cNvSpPr txBox="1"/>
          <p:nvPr/>
        </p:nvSpPr>
        <p:spPr>
          <a:xfrm>
            <a:off x="235817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9890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7" name="Text Placeholder 3"/>
          <p:cNvSpPr txBox="1"/>
          <p:nvPr/>
        </p:nvSpPr>
        <p:spPr>
          <a:xfrm>
            <a:off x="1879890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3962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9" name="Text Placeholder 3"/>
          <p:cNvSpPr txBox="1"/>
          <p:nvPr/>
        </p:nvSpPr>
        <p:spPr>
          <a:xfrm>
            <a:off x="3523962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68035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 txBox="1"/>
          <p:nvPr/>
        </p:nvSpPr>
        <p:spPr>
          <a:xfrm>
            <a:off x="5168035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35817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 txBox="1"/>
          <p:nvPr/>
        </p:nvSpPr>
        <p:spPr>
          <a:xfrm>
            <a:off x="235817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1879890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5" name="Text Placeholder 3"/>
          <p:cNvSpPr txBox="1"/>
          <p:nvPr/>
        </p:nvSpPr>
        <p:spPr>
          <a:xfrm>
            <a:off x="1879890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3523962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 txBox="1"/>
          <p:nvPr/>
        </p:nvSpPr>
        <p:spPr>
          <a:xfrm>
            <a:off x="3523962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5168035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9" name="Text Placeholder 3"/>
          <p:cNvSpPr txBox="1"/>
          <p:nvPr/>
        </p:nvSpPr>
        <p:spPr>
          <a:xfrm>
            <a:off x="5168035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812107" y="1903005"/>
            <a:ext cx="210256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6416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190698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3946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18228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264160" y="241377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906980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53946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18228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416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190698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53946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8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6847315" y="1235908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6847315" y="2062777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285750" indent="-285750">
              <a:buClr>
                <a:schemeClr val="bg1"/>
              </a:buClr>
              <a:buSzPct val="100000"/>
              <a:buFont typeface=".LucidaGrandeUI" charset="0"/>
              <a:buChar char="◆"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dent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/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86827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830" indent="-29083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panose="05000000000000000000" pitchFamily="2" charset="2"/>
              <a:buChar char="u"/>
              <a:defRPr sz="12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100">
                <a:solidFill>
                  <a:schemeClr val="bg1"/>
                </a:solidFill>
              </a:defRPr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6" name="Text Placeholder 3"/>
          <p:cNvSpPr txBox="1"/>
          <p:nvPr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/>
          <p:nvPr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panose="05000000000000000000" pitchFamily="2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200"/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830" indent="-29083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panose="05000000000000000000" pitchFamily="2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dentials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/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50279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830" indent="-29083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panose="05000000000000000000" pitchFamily="2" charset="2"/>
              <a:buChar char="u"/>
              <a:defRPr sz="11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000">
                <a:solidFill>
                  <a:schemeClr val="bg1"/>
                </a:solidFill>
              </a:defRPr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6" name="Text Placeholder 3"/>
          <p:cNvSpPr txBox="1"/>
          <p:nvPr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/>
          <p:nvPr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panose="05000000000000000000" pitchFamily="2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200"/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830" indent="-29083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panose="05000000000000000000" pitchFamily="2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</a:blip>
          <a:srcRect/>
          <a:stretch>
            <a:fillRect/>
          </a:stretch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46" name="Picture 4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47" name="Picture 4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8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133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Confidential Title Slide Placeholder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345" indent="0">
              <a:buNone/>
              <a:defRPr sz="1400"/>
            </a:lvl4pPr>
            <a:lvl5pPr marL="1090295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64160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719831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175502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631173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6086844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7542516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264160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1719831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3175502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4631173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6086844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7542516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64160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1719831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3175502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4631173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54"/>
          </p:nvPr>
        </p:nvSpPr>
        <p:spPr>
          <a:xfrm>
            <a:off x="6086844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7542516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56"/>
          </p:nvPr>
        </p:nvSpPr>
        <p:spPr>
          <a:xfrm>
            <a:off x="264160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7" name="Picture Placeholder 16"/>
          <p:cNvSpPr>
            <a:spLocks noGrp="1"/>
          </p:cNvSpPr>
          <p:nvPr>
            <p:ph type="pic" sz="quarter" idx="57"/>
          </p:nvPr>
        </p:nvSpPr>
        <p:spPr>
          <a:xfrm>
            <a:off x="1719831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58"/>
          </p:nvPr>
        </p:nvSpPr>
        <p:spPr>
          <a:xfrm>
            <a:off x="3175502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4631173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0" name="Picture Placeholder 16"/>
          <p:cNvSpPr>
            <a:spLocks noGrp="1"/>
          </p:cNvSpPr>
          <p:nvPr>
            <p:ph type="pic" sz="quarter" idx="60"/>
          </p:nvPr>
        </p:nvSpPr>
        <p:spPr>
          <a:xfrm>
            <a:off x="6086844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1" name="Picture Placeholder 16"/>
          <p:cNvSpPr>
            <a:spLocks noGrp="1"/>
          </p:cNvSpPr>
          <p:nvPr>
            <p:ph type="pic" sz="quarter" idx="61"/>
          </p:nvPr>
        </p:nvSpPr>
        <p:spPr>
          <a:xfrm>
            <a:off x="7542516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2" name="Picture Placeholder 16"/>
          <p:cNvSpPr>
            <a:spLocks noGrp="1"/>
          </p:cNvSpPr>
          <p:nvPr>
            <p:ph type="pic" sz="quarter" idx="62"/>
          </p:nvPr>
        </p:nvSpPr>
        <p:spPr>
          <a:xfrm>
            <a:off x="264160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3" name="Picture Placeholder 16"/>
          <p:cNvSpPr>
            <a:spLocks noGrp="1"/>
          </p:cNvSpPr>
          <p:nvPr>
            <p:ph type="pic" sz="quarter" idx="63"/>
          </p:nvPr>
        </p:nvSpPr>
        <p:spPr>
          <a:xfrm>
            <a:off x="1719831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4" name="Picture Placeholder 16"/>
          <p:cNvSpPr>
            <a:spLocks noGrp="1"/>
          </p:cNvSpPr>
          <p:nvPr>
            <p:ph type="pic" sz="quarter" idx="64"/>
          </p:nvPr>
        </p:nvSpPr>
        <p:spPr>
          <a:xfrm>
            <a:off x="3175502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65"/>
          </p:nvPr>
        </p:nvSpPr>
        <p:spPr>
          <a:xfrm>
            <a:off x="4631173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6" name="Picture Placeholder 16"/>
          <p:cNvSpPr>
            <a:spLocks noGrp="1"/>
          </p:cNvSpPr>
          <p:nvPr>
            <p:ph type="pic" sz="quarter" idx="66"/>
          </p:nvPr>
        </p:nvSpPr>
        <p:spPr>
          <a:xfrm>
            <a:off x="6086844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7" name="Picture Placeholder 16"/>
          <p:cNvSpPr>
            <a:spLocks noGrp="1"/>
          </p:cNvSpPr>
          <p:nvPr>
            <p:ph type="pic" sz="quarter" idx="67"/>
          </p:nvPr>
        </p:nvSpPr>
        <p:spPr>
          <a:xfrm>
            <a:off x="7542516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7051040" cy="322695"/>
          </a:xfrm>
          <a:prstGeom prst="rect">
            <a:avLst/>
          </a:prstGeom>
        </p:spPr>
        <p:txBody>
          <a:bodyPr tIns="91440" bIns="91440" anchor="ctr" anchorCtr="0"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53144" cy="21549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alphaModFix amt="41000"/>
              <a:biLevel thresh="50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3" name="Picture 32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5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sp>
        <p:nvSpPr>
          <p:cNvPr id="37" name="Text Placeholder 21"/>
          <p:cNvSpPr txBox="1"/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  <a:endParaRPr lang="en-US" sz="1800" dirty="0"/>
          </a:p>
        </p:txBody>
      </p:sp>
      <p:sp>
        <p:nvSpPr>
          <p:cNvPr id="38" name="Text Placeholder 21"/>
          <p:cNvSpPr txBox="1"/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  <a:endParaRPr lang="en-US" sz="18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0646"/>
            <a:ext cx="9144000" cy="2154914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61372" y="276624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alphaModFix amt="41000"/>
              <a:biLevel thresh="50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5" name="Picture 34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0" y="2117725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sp>
        <p:nvSpPr>
          <p:cNvPr id="37" name="Text Placeholder 21"/>
          <p:cNvSpPr txBox="1"/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  <a:endParaRPr lang="en-US" sz="1800" dirty="0"/>
          </a:p>
        </p:txBody>
      </p:sp>
      <p:sp>
        <p:nvSpPr>
          <p:cNvPr id="38" name="Text Placeholder 21"/>
          <p:cNvSpPr txBox="1"/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  <a:endParaRPr lang="en-US" sz="18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3" name="Picture 32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alphaModFix amt="41000"/>
              <a:biLevel thresh="50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4" name="Picture 33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sp>
        <p:nvSpPr>
          <p:cNvPr id="36" name="Text Placeholder 21"/>
          <p:cNvSpPr txBox="1"/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  <a:endParaRPr lang="en-US" sz="1800" dirty="0"/>
          </a:p>
        </p:txBody>
      </p:sp>
      <p:sp>
        <p:nvSpPr>
          <p:cNvPr id="37" name="Text Placeholder 21"/>
          <p:cNvSpPr txBox="1"/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  <a:endParaRPr lang="en-US" sz="18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15" descr="slideImage_1506x431_150dpi.png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89" name="Picture 88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1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2" name="Rectangle 91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3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pic>
        <p:nvPicPr>
          <p:cNvPr id="34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</a:blip>
          <a:srcRect/>
          <a:stretch>
            <a:fillRect/>
          </a:stretch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453450" y="57358"/>
            <a:ext cx="3635726" cy="2691840"/>
            <a:chOff x="3661885" y="1010360"/>
            <a:chExt cx="5261613" cy="3895623"/>
          </a:xfrm>
        </p:grpSpPr>
        <p:pic>
          <p:nvPicPr>
            <p:cNvPr id="88" name="Picture 8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89" name="Picture 8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1" name="Rectangle 90"/>
          <p:cNvSpPr/>
          <p:nvPr/>
        </p:nvSpPr>
        <p:spPr>
          <a:xfrm>
            <a:off x="2931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2" name="正方形/長方形 11"/>
          <p:cNvSpPr>
            <a:spLocks noChangeArrowheads="1"/>
          </p:cNvSpPr>
          <p:nvPr/>
        </p:nvSpPr>
        <p:spPr bwMode="gray">
          <a:xfrm>
            <a:off x="-4543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858"/>
            <a:ext cx="9153144" cy="2123529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0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pic>
        <p:nvPicPr>
          <p:cNvPr id="38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</a:blip>
          <a:srcRect/>
          <a:stretch>
            <a:fillRect/>
          </a:stretch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56" name="Picture 5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57" name="Picture 5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69" name="Picture 68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68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Confidential Title Slide Placeholder </a:t>
            </a:r>
            <a:br>
              <a:rPr lang="en-US" dirty="0"/>
            </a:br>
            <a:r>
              <a:rPr lang="en-US" dirty="0"/>
              <a:t>2 Line Confidential Title Slide Placeholder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345" indent="0">
              <a:buNone/>
              <a:defRPr sz="1400"/>
            </a:lvl4pPr>
            <a:lvl5pPr marL="1090295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aseline="0"/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5432" y="225962"/>
            <a:ext cx="1798009" cy="352519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/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/>
                <a:ea typeface="+mn-ea"/>
                <a:cs typeface="+mn-cs"/>
              </a:rPr>
              <a:t>© 2017 Hitachi Consulting Corporation.  All rights reserved. Proprietary and confidential.</a:t>
            </a:r>
            <a:endParaRPr lang="en-US" sz="800" kern="1200" dirty="0">
              <a:solidFill>
                <a:schemeClr val="tx1">
                  <a:tint val="75000"/>
                </a:schemeClr>
              </a:solidFill>
              <a:effectLst/>
              <a:latin typeface="Arial" panose="020B060402020202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entials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/>
          <p:nvPr userDrawn="1"/>
        </p:nvSpPr>
        <p:spPr>
          <a:xfrm>
            <a:off x="6812107" y="1887539"/>
            <a:ext cx="2103120" cy="27401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12107" y="2187696"/>
            <a:ext cx="2108359" cy="2441453"/>
          </a:xfrm>
          <a:prstGeom prst="rect">
            <a:avLst/>
          </a:prstGeom>
        </p:spPr>
        <p:txBody>
          <a:bodyPr vert="horz" wrap="square" lIns="91440" tIns="0" rIns="91440" bIns="0" rtlCol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55000"/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</a:defRPr>
            </a:lvl1pPr>
            <a:lvl2pPr marL="230505" indent="-230505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u"/>
              <a:defRPr sz="1200" baseline="0">
                <a:solidFill>
                  <a:schemeClr val="bg1"/>
                </a:solidFill>
              </a:defRPr>
            </a:lvl2pPr>
            <a:lvl3pPr marL="462280" indent="-231775">
              <a:lnSpc>
                <a:spcPct val="100000"/>
              </a:lnSpc>
              <a:buClrTx/>
              <a:buFont typeface="Arial" panose="020B0604020202020204" pitchFamily="34" charset="0"/>
              <a:buChar char="–"/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Body copy here and here</a:t>
            </a:r>
            <a:endParaRPr lang="en-US" dirty="0"/>
          </a:p>
          <a:p>
            <a:pPr lvl="1"/>
            <a:r>
              <a:rPr lang="en-US" dirty="0"/>
              <a:t>First level bullet</a:t>
            </a:r>
            <a:endParaRPr lang="en-US" dirty="0"/>
          </a:p>
          <a:p>
            <a:pPr lvl="2"/>
            <a:r>
              <a:rPr lang="en-US" dirty="0"/>
              <a:t>Second level bullet</a:t>
            </a:r>
            <a:endParaRPr lang="en-US" dirty="0"/>
          </a:p>
        </p:txBody>
      </p:sp>
      <p:sp>
        <p:nvSpPr>
          <p:cNvPr id="36" name="Text Placeholder 3"/>
          <p:cNvSpPr txBox="1"/>
          <p:nvPr userDrawn="1"/>
        </p:nvSpPr>
        <p:spPr>
          <a:xfrm>
            <a:off x="266700" y="1887538"/>
            <a:ext cx="3163824" cy="228600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-1906"/>
            <a:ext cx="6473952" cy="822960"/>
          </a:xfrm>
        </p:spPr>
        <p:txBody>
          <a:bodyPr wrap="square"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6470595" cy="322695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12107" y="1201738"/>
            <a:ext cx="2102566" cy="685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187698"/>
            <a:ext cx="3163467" cy="24400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SzPct val="55000"/>
              <a:buFont typeface="Wingdings" panose="05000000000000000000" pitchFamily="2" charset="2"/>
              <a:buNone/>
              <a:defRPr sz="1200" baseline="0">
                <a:latin typeface="+mn-lt"/>
              </a:defRPr>
            </a:lvl1pPr>
            <a:lvl2pPr marL="231775" indent="-231775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Clr>
                <a:srgbClr val="DA291C"/>
              </a:buClr>
              <a:buSzPct val="80000"/>
              <a:buFont typeface="Wingdings" panose="05000000000000000000" pitchFamily="2" charset="2"/>
              <a:buChar char="u"/>
              <a:defRPr sz="1200"/>
            </a:lvl2pPr>
            <a:lvl3pPr marL="462280" indent="-231775">
              <a:lnSpc>
                <a:spcPct val="100000"/>
              </a:lnSpc>
              <a:buClrTx/>
              <a:buFont typeface="Arial" panose="020B0604020202020204" pitchFamily="34" charset="0"/>
              <a:buChar char="–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Body copy here and here and here</a:t>
            </a:r>
            <a:endParaRPr lang="en-US" dirty="0"/>
          </a:p>
          <a:p>
            <a:pPr lvl="1"/>
            <a:r>
              <a:rPr lang="en-US" dirty="0"/>
              <a:t>First level bullet</a:t>
            </a:r>
            <a:endParaRPr lang="en-US" dirty="0"/>
          </a:p>
          <a:p>
            <a:pPr lvl="2"/>
            <a:r>
              <a:rPr lang="en-US" dirty="0"/>
              <a:t>Second level bullet</a:t>
            </a:r>
            <a:endParaRPr lang="en-US" dirty="0"/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1" y="1273298"/>
            <a:ext cx="6473952" cy="5450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200"/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76723" y="2187697"/>
            <a:ext cx="3163824" cy="2440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SzPct val="55000"/>
              <a:buFont typeface="Wingdings" panose="05000000000000000000" pitchFamily="2" charset="2"/>
              <a:buNone/>
              <a:defRPr sz="1200"/>
            </a:lvl1pPr>
            <a:lvl2pPr marL="231775" indent="-231775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Clr>
                <a:srgbClr val="919D9D"/>
              </a:buClr>
              <a:buSzPct val="80000"/>
              <a:buFont typeface="Wingdings" panose="05000000000000000000" pitchFamily="2" charset="2"/>
              <a:buChar char="u"/>
              <a:defRPr sz="1200" baseline="0"/>
            </a:lvl2pPr>
            <a:lvl3pPr marL="462280" indent="-231775">
              <a:lnSpc>
                <a:spcPct val="100000"/>
              </a:lnSpc>
              <a:buClrTx/>
              <a:buFont typeface="Arial" panose="020B0604020202020204" pitchFamily="34" charset="0"/>
              <a:buChar char="–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Body copy here and here and here</a:t>
            </a:r>
            <a:endParaRPr lang="en-US" dirty="0"/>
          </a:p>
          <a:p>
            <a:pPr lvl="1"/>
            <a:r>
              <a:rPr lang="en-US" dirty="0"/>
              <a:t>First level bullet</a:t>
            </a:r>
            <a:endParaRPr lang="en-US" dirty="0"/>
          </a:p>
          <a:p>
            <a:pPr lvl="2"/>
            <a:r>
              <a:rPr lang="en-US" dirty="0"/>
              <a:t>Second level bullet</a:t>
            </a:r>
            <a:endParaRPr lang="en-US" dirty="0"/>
          </a:p>
        </p:txBody>
      </p:sp>
      <p:sp>
        <p:nvSpPr>
          <p:cNvPr id="39" name="Text Placeholder 53"/>
          <p:cNvSpPr>
            <a:spLocks noGrp="1"/>
          </p:cNvSpPr>
          <p:nvPr>
            <p:ph idx="31"/>
          </p:nvPr>
        </p:nvSpPr>
        <p:spPr>
          <a:xfrm>
            <a:off x="3576724" y="1882230"/>
            <a:ext cx="3163824" cy="228600"/>
          </a:xfrm>
          <a:prstGeom prst="rect">
            <a:avLst/>
          </a:prstGeom>
          <a:solidFill>
            <a:srgbClr val="919D9D"/>
          </a:solidFill>
        </p:spPr>
        <p:txBody>
          <a:bodyPr vert="horz" wrap="square" lIns="91440" tIns="91440" rIns="91440" bIns="91440" rtlCol="0" anchor="ctr" anchorCtr="0">
            <a:no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503624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3"/>
          <p:cNvSpPr>
            <a:spLocks noGrp="1"/>
          </p:cNvSpPr>
          <p:nvPr>
            <p:ph idx="34"/>
          </p:nvPr>
        </p:nvSpPr>
        <p:spPr>
          <a:xfrm>
            <a:off x="266700" y="1887538"/>
            <a:ext cx="3163824" cy="228600"/>
          </a:xfrm>
          <a:prstGeom prst="rect">
            <a:avLst/>
          </a:prstGeom>
          <a:solidFill>
            <a:srgbClr val="DA291C"/>
          </a:solidFill>
        </p:spPr>
        <p:txBody>
          <a:bodyPr vert="horz" wrap="square" lIns="91440" tIns="91440" rIns="91440" bIns="91440" rtlCol="0" anchor="ctr" anchorCtr="0">
            <a:no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endParaRPr lang="en-US" dirty="0"/>
          </a:p>
        </p:txBody>
      </p:sp>
      <p:sp>
        <p:nvSpPr>
          <p:cNvPr id="17" name="Text Placeholder 53"/>
          <p:cNvSpPr>
            <a:spLocks noGrp="1"/>
          </p:cNvSpPr>
          <p:nvPr>
            <p:ph idx="35"/>
          </p:nvPr>
        </p:nvSpPr>
        <p:spPr>
          <a:xfrm>
            <a:off x="6812107" y="1887539"/>
            <a:ext cx="2101706" cy="228600"/>
          </a:xfrm>
          <a:prstGeom prst="rect">
            <a:avLst/>
          </a:prstGeom>
          <a:noFill/>
        </p:spPr>
        <p:txBody>
          <a:bodyPr vert="horz" wrap="square" lIns="91440" tIns="91440" rIns="91440" bIns="91440" rtlCol="0" anchor="ctr" anchorCtr="0">
            <a:no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15" descr="slideImage_1506x431_150dpi.png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8" name="Picture 3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39" name="Picture 3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0" name="Picture 3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345" indent="0">
              <a:buNone/>
              <a:defRPr sz="1400"/>
            </a:lvl4pPr>
            <a:lvl5pPr marL="1090295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</a:blip>
          <a:srcRect/>
          <a:stretch>
            <a:fillRect/>
          </a:stretch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46" name="Picture 4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47" name="Picture 4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8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133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Confidential Title Slide Placeholder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345" indent="0">
              <a:buNone/>
              <a:defRPr sz="1400"/>
            </a:lvl4pPr>
            <a:lvl5pPr marL="1090295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pic>
        <p:nvPicPr>
          <p:cNvPr id="38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</a:blip>
          <a:srcRect/>
          <a:stretch>
            <a:fillRect/>
          </a:stretch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56" name="Picture 5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57" name="Picture 5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69" name="Picture 68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68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Confidential Title Slide Placeholder </a:t>
            </a:r>
            <a:br>
              <a:rPr lang="en-US" dirty="0"/>
            </a:br>
            <a:r>
              <a:rPr lang="en-US" dirty="0"/>
              <a:t>2 Line Confidential Title Slide Placeholder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345" indent="0">
              <a:buNone/>
              <a:defRPr sz="1400"/>
            </a:lvl4pPr>
            <a:lvl5pPr marL="1090295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6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Forth level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6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Forth level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_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6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Forth level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6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fideTitle and Content with Imag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5016500" y="973837"/>
            <a:ext cx="3898900" cy="365389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9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59" y="967575"/>
            <a:ext cx="4439363" cy="153016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8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6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Forth level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small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1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7" y="970766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7" y="1430885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7" y="1891004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7" y="2351123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7" y="2811242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9112" y="3271361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9112" y="3731480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9112" y="4191596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7990648" y="970766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7990648" y="1430885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7990648" y="1891004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7990648" y="2351123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7990648" y="2811242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7990074" y="3271361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7990074" y="3731480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7990074" y="4191596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2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6" y="97076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6" y="143060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6" y="189043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6" y="235027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6" y="281010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8536" y="326994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8536" y="372977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8536" y="4189609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606386" y="97076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606386" y="143060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606386" y="189043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606386" y="235027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606386" y="281010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606386" y="326994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606386" y="372977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606386" y="4189609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idx="26" hasCustomPrompt="1"/>
          </p:nvPr>
        </p:nvSpPr>
        <p:spPr>
          <a:xfrm>
            <a:off x="8085191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idx="27" hasCustomPrompt="1"/>
          </p:nvPr>
        </p:nvSpPr>
        <p:spPr>
          <a:xfrm>
            <a:off x="8085191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idx="28" hasCustomPrompt="1"/>
          </p:nvPr>
        </p:nvSpPr>
        <p:spPr>
          <a:xfrm>
            <a:off x="8085191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idx="29" hasCustomPrompt="1"/>
          </p:nvPr>
        </p:nvSpPr>
        <p:spPr>
          <a:xfrm>
            <a:off x="8085191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idx="30" hasCustomPrompt="1"/>
          </p:nvPr>
        </p:nvSpPr>
        <p:spPr>
          <a:xfrm>
            <a:off x="8085191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idx="31" hasCustomPrompt="1"/>
          </p:nvPr>
        </p:nvSpPr>
        <p:spPr>
          <a:xfrm>
            <a:off x="808534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idx="32" hasCustomPrompt="1"/>
          </p:nvPr>
        </p:nvSpPr>
        <p:spPr>
          <a:xfrm>
            <a:off x="808534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idx="33" hasCustomPrompt="1"/>
          </p:nvPr>
        </p:nvSpPr>
        <p:spPr>
          <a:xfrm>
            <a:off x="808534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3750983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3750983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3750983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3750983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3750983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375040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375040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375040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3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1214964" y="97703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1214964" y="143626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1214964" y="1895506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1214964" y="2354744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1214964" y="2813982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1214964" y="327322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1214964" y="373245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1214964" y="4191697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965149" y="97703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965149" y="143626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965149" y="1895506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965149" y="2354744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965149" y="2813982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965149" y="327322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965149" y="373245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965149" y="4191697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6" y="977030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6" y="1436268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6" y="1895506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6" y="2354744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6" y="2813982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5" y="3273220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5" y="3732458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5" y="4191697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4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716459" y="97703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716459" y="143626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716459" y="1895506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716459" y="2354744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716459" y="2813982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716459" y="3273220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716459" y="3732458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716459" y="4191697"/>
            <a:ext cx="4142232" cy="439541"/>
          </a:xfrm>
          <a:prstGeom prst="rect">
            <a:avLst/>
          </a:prstGeom>
          <a:solidFill>
            <a:schemeClr val="accent1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881075" y="97703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881075" y="143626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881075" y="1895506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881075" y="2354744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881075" y="2813982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881075" y="3273220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881075" y="3732458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881075" y="4191697"/>
            <a:ext cx="40395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7" y="977030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7" y="1436268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7" y="1895506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7" y="2354744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7" y="2813982"/>
            <a:ext cx="45662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6" y="3273220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6" y="3732458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6" y="4191697"/>
            <a:ext cx="456540" cy="439541"/>
          </a:xfrm>
          <a:prstGeom prst="rect">
            <a:avLst/>
          </a:prstGeom>
          <a:solidFill>
            <a:schemeClr val="accent6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ep experience phot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/>
          <p:cNvSpPr txBox="1"/>
          <p:nvPr/>
        </p:nvSpPr>
        <p:spPr>
          <a:xfrm>
            <a:off x="6812107" y="1219689"/>
            <a:ext cx="2108359" cy="683315"/>
          </a:xfrm>
          <a:prstGeom prst="rect">
            <a:avLst/>
          </a:prstGeom>
          <a:solidFill>
            <a:schemeClr val="accent5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 txBox="1"/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6447536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5817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 txBox="1"/>
          <p:nvPr/>
        </p:nvSpPr>
        <p:spPr>
          <a:xfrm>
            <a:off x="235817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879890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9" name="Text Placeholder 3"/>
          <p:cNvSpPr txBox="1"/>
          <p:nvPr/>
        </p:nvSpPr>
        <p:spPr>
          <a:xfrm>
            <a:off x="1879890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523962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1" name="Text Placeholder 3"/>
          <p:cNvSpPr txBox="1"/>
          <p:nvPr/>
        </p:nvSpPr>
        <p:spPr>
          <a:xfrm>
            <a:off x="3523962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5168035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 txBox="1"/>
          <p:nvPr/>
        </p:nvSpPr>
        <p:spPr>
          <a:xfrm>
            <a:off x="5168035" y="1216653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35817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5" name="Text Placeholder 3"/>
          <p:cNvSpPr txBox="1"/>
          <p:nvPr/>
        </p:nvSpPr>
        <p:spPr>
          <a:xfrm>
            <a:off x="235817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9890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7" name="Text Placeholder 3"/>
          <p:cNvSpPr txBox="1"/>
          <p:nvPr/>
        </p:nvSpPr>
        <p:spPr>
          <a:xfrm>
            <a:off x="1879890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3962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9" name="Text Placeholder 3"/>
          <p:cNvSpPr txBox="1"/>
          <p:nvPr/>
        </p:nvSpPr>
        <p:spPr>
          <a:xfrm>
            <a:off x="3523962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68035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 txBox="1"/>
          <p:nvPr/>
        </p:nvSpPr>
        <p:spPr>
          <a:xfrm>
            <a:off x="5168035" y="2398908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35817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 txBox="1"/>
          <p:nvPr/>
        </p:nvSpPr>
        <p:spPr>
          <a:xfrm>
            <a:off x="235817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1879890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5" name="Text Placeholder 3"/>
          <p:cNvSpPr txBox="1"/>
          <p:nvPr/>
        </p:nvSpPr>
        <p:spPr>
          <a:xfrm>
            <a:off x="1879890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3523962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 txBox="1"/>
          <p:nvPr/>
        </p:nvSpPr>
        <p:spPr>
          <a:xfrm>
            <a:off x="3523962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5168035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9" name="Text Placeholder 3"/>
          <p:cNvSpPr txBox="1"/>
          <p:nvPr/>
        </p:nvSpPr>
        <p:spPr>
          <a:xfrm>
            <a:off x="5168035" y="3571926"/>
            <a:ext cx="153619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812107" y="1903005"/>
            <a:ext cx="2102567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6416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190698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3946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18228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264160" y="241377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906980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53946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18228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416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190698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53946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8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6847315" y="1235908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6847315" y="2062777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285750" indent="-285750">
              <a:buClr>
                <a:schemeClr val="bg1"/>
              </a:buClr>
              <a:buSzPct val="100000"/>
              <a:buFont typeface=".LucidaGrandeUI" charset="0"/>
              <a:buChar char="◆"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dent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/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86827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830" indent="-29083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panose="05000000000000000000" pitchFamily="2" charset="2"/>
              <a:buChar char="u"/>
              <a:defRPr sz="12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100">
                <a:solidFill>
                  <a:schemeClr val="bg1"/>
                </a:solidFill>
              </a:defRPr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6" name="Text Placeholder 3"/>
          <p:cNvSpPr txBox="1"/>
          <p:nvPr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/>
          <p:nvPr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panose="05000000000000000000" pitchFamily="2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200"/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830" indent="-29083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panose="05000000000000000000" pitchFamily="2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6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Forth level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dentials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/>
          <p:cNvSpPr txBox="1"/>
          <p:nvPr/>
        </p:nvSpPr>
        <p:spPr>
          <a:xfrm>
            <a:off x="6812107" y="1903005"/>
            <a:ext cx="2108359" cy="27247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tIns="91440" bIns="91440" anchor="t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 Placeholder 53"/>
          <p:cNvSpPr>
            <a:spLocks noGrp="1"/>
          </p:cNvSpPr>
          <p:nvPr>
            <p:ph idx="33" hasCustomPrompt="1"/>
          </p:nvPr>
        </p:nvSpPr>
        <p:spPr>
          <a:xfrm>
            <a:off x="6878645" y="1986304"/>
            <a:ext cx="2036028" cy="550279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830" indent="-29083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SzPct val="55000"/>
              <a:buFont typeface="Wingdings" panose="05000000000000000000" pitchFamily="2" charset="2"/>
              <a:buChar char="u"/>
              <a:defRPr sz="11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000">
                <a:solidFill>
                  <a:schemeClr val="bg1"/>
                </a:solidFill>
              </a:defRPr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6" name="Text Placeholder 3"/>
          <p:cNvSpPr txBox="1"/>
          <p:nvPr/>
        </p:nvSpPr>
        <p:spPr>
          <a:xfrm>
            <a:off x="235817" y="1902100"/>
            <a:ext cx="3174472" cy="335372"/>
          </a:xfrm>
          <a:prstGeom prst="rect">
            <a:avLst/>
          </a:prstGeom>
          <a:solidFill>
            <a:schemeClr val="bg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 Placeholder 3"/>
          <p:cNvSpPr txBox="1"/>
          <p:nvPr/>
        </p:nvSpPr>
        <p:spPr>
          <a:xfrm>
            <a:off x="3518639" y="1902100"/>
            <a:ext cx="3174472" cy="335372"/>
          </a:xfrm>
          <a:prstGeom prst="rect">
            <a:avLst/>
          </a:prstGeom>
          <a:solidFill>
            <a:schemeClr val="tx2"/>
          </a:solidFill>
        </p:spPr>
        <p:txBody>
          <a:bodyPr tIns="91440" bIns="91440"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6428951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806314" y="1216653"/>
            <a:ext cx="2108359" cy="68635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3" name="Text Placeholder 53"/>
          <p:cNvSpPr>
            <a:spLocks noGrp="1"/>
          </p:cNvSpPr>
          <p:nvPr>
            <p:ph idx="1" hasCustomPrompt="1"/>
          </p:nvPr>
        </p:nvSpPr>
        <p:spPr>
          <a:xfrm>
            <a:off x="267057" y="2238376"/>
            <a:ext cx="3143232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panose="05000000000000000000" pitchFamily="2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4" name="Text Placeholder 53"/>
          <p:cNvSpPr>
            <a:spLocks noGrp="1"/>
          </p:cNvSpPr>
          <p:nvPr>
            <p:ph idx="28" hasCustomPrompt="1"/>
          </p:nvPr>
        </p:nvSpPr>
        <p:spPr>
          <a:xfrm>
            <a:off x="264162" y="1244666"/>
            <a:ext cx="6428950" cy="36933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200"/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5" name="Text Placeholder 53"/>
          <p:cNvSpPr>
            <a:spLocks noGrp="1"/>
          </p:cNvSpPr>
          <p:nvPr>
            <p:ph idx="29" hasCustomPrompt="1"/>
          </p:nvPr>
        </p:nvSpPr>
        <p:spPr>
          <a:xfrm>
            <a:off x="3518169" y="2238376"/>
            <a:ext cx="3186058" cy="616066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90830" indent="-290830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SzPct val="55000"/>
              <a:buFont typeface="Wingdings" panose="05000000000000000000" pitchFamily="2" charset="2"/>
              <a:buChar char="u"/>
              <a:defRPr sz="1400"/>
            </a:lvl1pPr>
            <a:lvl2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defRPr sz="1200"/>
            </a:lvl2pPr>
            <a:lvl3pPr marL="855345" indent="-28067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3pPr>
            <a:lvl4pPr>
              <a:lnSpc>
                <a:spcPct val="100000"/>
              </a:lnSpc>
              <a:defRPr sz="12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38" name="Text Placeholder 53"/>
          <p:cNvSpPr>
            <a:spLocks noGrp="1"/>
          </p:cNvSpPr>
          <p:nvPr>
            <p:ph idx="30" hasCustomPrompt="1"/>
          </p:nvPr>
        </p:nvSpPr>
        <p:spPr>
          <a:xfrm>
            <a:off x="264162" y="1889935"/>
            <a:ext cx="3135011" cy="353943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</a:t>
            </a:r>
            <a:r>
              <a:rPr lang="en-US"/>
              <a:t>add text</a:t>
            </a:r>
            <a:endParaRPr lang="en-US" dirty="0"/>
          </a:p>
        </p:txBody>
      </p:sp>
      <p:sp>
        <p:nvSpPr>
          <p:cNvPr id="39" name="Text Placeholder 53"/>
          <p:cNvSpPr>
            <a:spLocks noGrp="1"/>
          </p:cNvSpPr>
          <p:nvPr>
            <p:ph idx="31" hasCustomPrompt="1"/>
          </p:nvPr>
        </p:nvSpPr>
        <p:spPr>
          <a:xfrm>
            <a:off x="3518169" y="1889935"/>
            <a:ext cx="3174942" cy="353943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91430" tIns="91440" rIns="91430" bIns="91440" rtlCol="0">
            <a:spAutoFit/>
          </a:bodyPr>
          <a:lstStyle>
            <a:lvl1pPr marL="0" indent="0">
              <a:buSzPct val="55000"/>
              <a:buFont typeface="Wingdings" panose="05000000000000000000" pitchFamily="2" charset="2"/>
              <a:buNone/>
              <a:defRPr sz="1100">
                <a:solidFill>
                  <a:schemeClr val="bg1"/>
                </a:solidFill>
              </a:defRPr>
            </a:lvl1pPr>
            <a:lvl2pPr>
              <a:defRPr sz="12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462697" y="1889935"/>
            <a:ext cx="0" cy="2739215"/>
          </a:xfrm>
          <a:prstGeom prst="line">
            <a:avLst/>
          </a:prstGeom>
          <a:ln w="6350">
            <a:solidFill>
              <a:srgbClr val="919D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64160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719831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175502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4631173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6086844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43"/>
          </p:nvPr>
        </p:nvSpPr>
        <p:spPr>
          <a:xfrm>
            <a:off x="7542516" y="1321496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44"/>
          </p:nvPr>
        </p:nvSpPr>
        <p:spPr>
          <a:xfrm>
            <a:off x="264160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45"/>
          </p:nvPr>
        </p:nvSpPr>
        <p:spPr>
          <a:xfrm>
            <a:off x="1719831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46"/>
          </p:nvPr>
        </p:nvSpPr>
        <p:spPr>
          <a:xfrm>
            <a:off x="3175502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47"/>
          </p:nvPr>
        </p:nvSpPr>
        <p:spPr>
          <a:xfrm>
            <a:off x="4631173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48"/>
          </p:nvPr>
        </p:nvSpPr>
        <p:spPr>
          <a:xfrm>
            <a:off x="6086844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49"/>
          </p:nvPr>
        </p:nvSpPr>
        <p:spPr>
          <a:xfrm>
            <a:off x="7542516" y="2001368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0" name="Picture Placeholder 16"/>
          <p:cNvSpPr>
            <a:spLocks noGrp="1"/>
          </p:cNvSpPr>
          <p:nvPr>
            <p:ph type="pic" sz="quarter" idx="50"/>
          </p:nvPr>
        </p:nvSpPr>
        <p:spPr>
          <a:xfrm>
            <a:off x="264160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1" name="Picture Placeholder 16"/>
          <p:cNvSpPr>
            <a:spLocks noGrp="1"/>
          </p:cNvSpPr>
          <p:nvPr>
            <p:ph type="pic" sz="quarter" idx="51"/>
          </p:nvPr>
        </p:nvSpPr>
        <p:spPr>
          <a:xfrm>
            <a:off x="1719831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2" name="Picture Placeholder 16"/>
          <p:cNvSpPr>
            <a:spLocks noGrp="1"/>
          </p:cNvSpPr>
          <p:nvPr>
            <p:ph type="pic" sz="quarter" idx="52"/>
          </p:nvPr>
        </p:nvSpPr>
        <p:spPr>
          <a:xfrm>
            <a:off x="3175502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3" name="Picture Placeholder 16"/>
          <p:cNvSpPr>
            <a:spLocks noGrp="1"/>
          </p:cNvSpPr>
          <p:nvPr>
            <p:ph type="pic" sz="quarter" idx="53"/>
          </p:nvPr>
        </p:nvSpPr>
        <p:spPr>
          <a:xfrm>
            <a:off x="4631173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4" name="Picture Placeholder 16"/>
          <p:cNvSpPr>
            <a:spLocks noGrp="1"/>
          </p:cNvSpPr>
          <p:nvPr>
            <p:ph type="pic" sz="quarter" idx="54"/>
          </p:nvPr>
        </p:nvSpPr>
        <p:spPr>
          <a:xfrm>
            <a:off x="6086844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5" name="Picture Placeholder 16"/>
          <p:cNvSpPr>
            <a:spLocks noGrp="1"/>
          </p:cNvSpPr>
          <p:nvPr>
            <p:ph type="pic" sz="quarter" idx="55"/>
          </p:nvPr>
        </p:nvSpPr>
        <p:spPr>
          <a:xfrm>
            <a:off x="7542516" y="2681240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6" name="Picture Placeholder 16"/>
          <p:cNvSpPr>
            <a:spLocks noGrp="1"/>
          </p:cNvSpPr>
          <p:nvPr>
            <p:ph type="pic" sz="quarter" idx="56"/>
          </p:nvPr>
        </p:nvSpPr>
        <p:spPr>
          <a:xfrm>
            <a:off x="264160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7" name="Picture Placeholder 16"/>
          <p:cNvSpPr>
            <a:spLocks noGrp="1"/>
          </p:cNvSpPr>
          <p:nvPr>
            <p:ph type="pic" sz="quarter" idx="57"/>
          </p:nvPr>
        </p:nvSpPr>
        <p:spPr>
          <a:xfrm>
            <a:off x="1719831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8" name="Picture Placeholder 16"/>
          <p:cNvSpPr>
            <a:spLocks noGrp="1"/>
          </p:cNvSpPr>
          <p:nvPr>
            <p:ph type="pic" sz="quarter" idx="58"/>
          </p:nvPr>
        </p:nvSpPr>
        <p:spPr>
          <a:xfrm>
            <a:off x="3175502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4631173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0" name="Picture Placeholder 16"/>
          <p:cNvSpPr>
            <a:spLocks noGrp="1"/>
          </p:cNvSpPr>
          <p:nvPr>
            <p:ph type="pic" sz="quarter" idx="60"/>
          </p:nvPr>
        </p:nvSpPr>
        <p:spPr>
          <a:xfrm>
            <a:off x="6086844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1" name="Picture Placeholder 16"/>
          <p:cNvSpPr>
            <a:spLocks noGrp="1"/>
          </p:cNvSpPr>
          <p:nvPr>
            <p:ph type="pic" sz="quarter" idx="61"/>
          </p:nvPr>
        </p:nvSpPr>
        <p:spPr>
          <a:xfrm>
            <a:off x="7542516" y="3361112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2" name="Picture Placeholder 16"/>
          <p:cNvSpPr>
            <a:spLocks noGrp="1"/>
          </p:cNvSpPr>
          <p:nvPr>
            <p:ph type="pic" sz="quarter" idx="62"/>
          </p:nvPr>
        </p:nvSpPr>
        <p:spPr>
          <a:xfrm>
            <a:off x="264160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3" name="Picture Placeholder 16"/>
          <p:cNvSpPr>
            <a:spLocks noGrp="1"/>
          </p:cNvSpPr>
          <p:nvPr>
            <p:ph type="pic" sz="quarter" idx="63"/>
          </p:nvPr>
        </p:nvSpPr>
        <p:spPr>
          <a:xfrm>
            <a:off x="1719831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4" name="Picture Placeholder 16"/>
          <p:cNvSpPr>
            <a:spLocks noGrp="1"/>
          </p:cNvSpPr>
          <p:nvPr>
            <p:ph type="pic" sz="quarter" idx="64"/>
          </p:nvPr>
        </p:nvSpPr>
        <p:spPr>
          <a:xfrm>
            <a:off x="3175502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5" name="Picture Placeholder 16"/>
          <p:cNvSpPr>
            <a:spLocks noGrp="1"/>
          </p:cNvSpPr>
          <p:nvPr>
            <p:ph type="pic" sz="quarter" idx="65"/>
          </p:nvPr>
        </p:nvSpPr>
        <p:spPr>
          <a:xfrm>
            <a:off x="4631173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6" name="Picture Placeholder 16"/>
          <p:cNvSpPr>
            <a:spLocks noGrp="1"/>
          </p:cNvSpPr>
          <p:nvPr>
            <p:ph type="pic" sz="quarter" idx="66"/>
          </p:nvPr>
        </p:nvSpPr>
        <p:spPr>
          <a:xfrm>
            <a:off x="6086844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7" name="Picture Placeholder 16"/>
          <p:cNvSpPr>
            <a:spLocks noGrp="1"/>
          </p:cNvSpPr>
          <p:nvPr>
            <p:ph type="pic" sz="quarter" idx="67"/>
          </p:nvPr>
        </p:nvSpPr>
        <p:spPr>
          <a:xfrm>
            <a:off x="7542516" y="4040984"/>
            <a:ext cx="1377950" cy="578201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7051040" cy="322695"/>
          </a:xfrm>
          <a:prstGeom prst="rect">
            <a:avLst/>
          </a:prstGeom>
        </p:spPr>
        <p:txBody>
          <a:bodyPr tIns="91440" bIns="91440" anchor="ctr" anchorCtr="0"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53144" cy="21549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alphaModFix amt="41000"/>
              <a:biLevel thresh="50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3" name="Picture 32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5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sp>
        <p:nvSpPr>
          <p:cNvPr id="37" name="Text Placeholder 21"/>
          <p:cNvSpPr txBox="1"/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  <a:endParaRPr lang="en-US" sz="1800" dirty="0"/>
          </a:p>
        </p:txBody>
      </p:sp>
      <p:sp>
        <p:nvSpPr>
          <p:cNvPr id="38" name="Text Placeholder 21"/>
          <p:cNvSpPr txBox="1"/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  <a:endParaRPr lang="en-US" sz="18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0646"/>
            <a:ext cx="9144000" cy="2154914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61372" y="276624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4" name="Picture 33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alphaModFix amt="41000"/>
              <a:biLevel thresh="50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5" name="Picture 34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0" y="2117725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sp>
        <p:nvSpPr>
          <p:cNvPr id="37" name="Text Placeholder 21"/>
          <p:cNvSpPr txBox="1"/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  <a:endParaRPr lang="en-US" sz="1800" dirty="0"/>
          </a:p>
        </p:txBody>
      </p:sp>
      <p:sp>
        <p:nvSpPr>
          <p:cNvPr id="38" name="Text Placeholder 21"/>
          <p:cNvSpPr txBox="1"/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  <a:endParaRPr lang="en-US" sz="18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3" name="Picture 32" descr="diamonds-for-cover-page-grey.png"/>
            <p:cNvPicPr>
              <a:picLocks noChangeAspect="1"/>
            </p:cNvPicPr>
            <p:nvPr userDrawn="1"/>
          </p:nvPicPr>
          <p:blipFill>
            <a:blip r:embed="rId2" cstate="screen">
              <a:alphaModFix amt="41000"/>
              <a:biLevel thresh="50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34" name="Picture 33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30000"/>
              <a:biLevel thresh="50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6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sp>
        <p:nvSpPr>
          <p:cNvPr id="36" name="Text Placeholder 21"/>
          <p:cNvSpPr txBox="1"/>
          <p:nvPr/>
        </p:nvSpPr>
        <p:spPr>
          <a:xfrm>
            <a:off x="5284657" y="1115250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Better.</a:t>
            </a:r>
            <a:endParaRPr lang="en-US" sz="1800" dirty="0"/>
          </a:p>
        </p:txBody>
      </p:sp>
      <p:sp>
        <p:nvSpPr>
          <p:cNvPr id="37" name="Text Placeholder 21"/>
          <p:cNvSpPr txBox="1"/>
          <p:nvPr/>
        </p:nvSpPr>
        <p:spPr>
          <a:xfrm>
            <a:off x="1181454" y="1115250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B0604020202020204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400" kern="120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 Make it Happen.</a:t>
            </a:r>
            <a:endParaRPr lang="en-US" sz="18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15" descr="slideImage_1506x431_150dpi.png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89" name="Picture 88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1" name="Picture 90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2" name="Rectangle 91"/>
          <p:cNvSpPr/>
          <p:nvPr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3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3370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pic>
        <p:nvPicPr>
          <p:cNvPr id="34" name="Picture Placeholder 6"/>
          <p:cNvPicPr>
            <a:picLocks noChangeAspect="1"/>
          </p:cNvPicPr>
          <p:nvPr/>
        </p:nvPicPr>
        <p:blipFill rotWithShape="1">
          <a:blip r:embed="rId2" cstate="print">
            <a:grayscl/>
          </a:blip>
          <a:srcRect/>
          <a:stretch>
            <a:fillRect/>
          </a:stretch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545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664301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453450" y="57358"/>
            <a:ext cx="3635726" cy="2691840"/>
            <a:chOff x="3661885" y="1010360"/>
            <a:chExt cx="5261613" cy="3895623"/>
          </a:xfrm>
        </p:grpSpPr>
        <p:pic>
          <p:nvPicPr>
            <p:cNvPr id="88" name="Picture 8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89" name="Picture 8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90" name="Picture 8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91" name="Rectangle 90"/>
          <p:cNvSpPr/>
          <p:nvPr/>
        </p:nvSpPr>
        <p:spPr>
          <a:xfrm>
            <a:off x="2931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92" name="正方形/長方形 11"/>
          <p:cNvSpPr>
            <a:spLocks noChangeArrowheads="1"/>
          </p:cNvSpPr>
          <p:nvPr/>
        </p:nvSpPr>
        <p:spPr bwMode="gray">
          <a:xfrm>
            <a:off x="-4543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096" y="2356534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C 2013 logo (rev)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597873" y="236523"/>
            <a:ext cx="2145864" cy="317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Bi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aseline="0"/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pic>
        <p:nvPicPr>
          <p:cNvPr id="23" name="Picture 22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5433" y="225963"/>
            <a:ext cx="1798009" cy="352519"/>
          </a:xfrm>
          <a:prstGeom prst="rect">
            <a:avLst/>
          </a:prstGeom>
        </p:spPr>
      </p:pic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/>
              </a:defRPr>
            </a:lvl1pPr>
          </a:lstStyle>
          <a:p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 rot="5400000">
            <a:off x="8529533" y="4946103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/>
          <p:cNvSpPr txBox="1"/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/>
                <a:ea typeface="+mn-ea"/>
                <a:cs typeface="+mn-cs"/>
              </a:rPr>
              <a:t>© 2017 Hitachi Consulting Corporation.  All rights reserved. Proprietary and confidential.</a:t>
            </a:r>
            <a:endParaRPr lang="en-US" sz="800" kern="1200" dirty="0">
              <a:solidFill>
                <a:schemeClr val="tx1">
                  <a:tint val="75000"/>
                </a:schemeClr>
              </a:solidFill>
              <a:effectLst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0188" y="1190626"/>
            <a:ext cx="4343400" cy="3428999"/>
          </a:xfrm>
        </p:spPr>
        <p:txBody>
          <a:bodyPr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_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6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Forth level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950"/>
            <a:ext cx="9144000" cy="2743201"/>
          </a:xfrm>
        </p:spPr>
        <p:txBody>
          <a:bodyPr anchor="ctr" anchorCtr="0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baseline="0"/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/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704716" y="4879338"/>
            <a:ext cx="218782" cy="1590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Picture 10" descr="hitachi-consulting-logo-rend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189" y="4714876"/>
            <a:ext cx="1798009" cy="352519"/>
          </a:xfrm>
          <a:prstGeom prst="rect">
            <a:avLst/>
          </a:prstGeom>
        </p:spPr>
      </p:pic>
      <p:pic>
        <p:nvPicPr>
          <p:cNvPr id="13" name="Picture 12" descr="hitachi-inspire-the-next-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438" y="128017"/>
            <a:ext cx="1289130" cy="522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858"/>
            <a:ext cx="9153144" cy="2123529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0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-3736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98" name="Group 97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99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88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9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7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8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9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98" name="Group 97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99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0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1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2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3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4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5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6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7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8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09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0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1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2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3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11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1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14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41" name="Group 140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4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4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5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6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7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8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9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0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1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6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7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4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5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6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7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9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01" name="Group 100"/>
          <p:cNvGrpSpPr>
            <a:grpSpLocks noChangeAspect="1"/>
          </p:cNvGrpSpPr>
          <p:nvPr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102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5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6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7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29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0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1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2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3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4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5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6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7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3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14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6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6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Forth level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fideTitle and Content with Imag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5016500" y="973837"/>
            <a:ext cx="3898900" cy="365389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9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59" y="967575"/>
            <a:ext cx="4439363" cy="153016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8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858"/>
            <a:ext cx="9153144" cy="2123529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0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grpSp>
        <p:nvGrpSpPr>
          <p:cNvPr id="39" name="Group 38"/>
          <p:cNvGrpSpPr>
            <a:grpSpLocks noChangeAspect="1"/>
          </p:cNvGrpSpPr>
          <p:nvPr userDrawn="1"/>
        </p:nvGrpSpPr>
        <p:grpSpPr>
          <a:xfrm>
            <a:off x="328614" y="271991"/>
            <a:ext cx="1708434" cy="201168"/>
            <a:chOff x="2106613" y="3457575"/>
            <a:chExt cx="5446712" cy="641350"/>
          </a:xfrm>
          <a:solidFill>
            <a:schemeClr val="bg1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2786063" y="3563938"/>
              <a:ext cx="325437" cy="411162"/>
            </a:xfrm>
            <a:custGeom>
              <a:avLst/>
              <a:gdLst>
                <a:gd name="T0" fmla="*/ 234 w 904"/>
                <a:gd name="T1" fmla="*/ 628 h 1140"/>
                <a:gd name="T2" fmla="*/ 234 w 904"/>
                <a:gd name="T3" fmla="*/ 1139 h 1140"/>
                <a:gd name="T4" fmla="*/ 0 w 904"/>
                <a:gd name="T5" fmla="*/ 1139 h 1140"/>
                <a:gd name="T6" fmla="*/ 0 w 904"/>
                <a:gd name="T7" fmla="*/ 0 h 1140"/>
                <a:gd name="T8" fmla="*/ 234 w 904"/>
                <a:gd name="T9" fmla="*/ 0 h 1140"/>
                <a:gd name="T10" fmla="*/ 234 w 904"/>
                <a:gd name="T11" fmla="*/ 432 h 1140"/>
                <a:gd name="T12" fmla="*/ 669 w 904"/>
                <a:gd name="T13" fmla="*/ 432 h 1140"/>
                <a:gd name="T14" fmla="*/ 669 w 904"/>
                <a:gd name="T15" fmla="*/ 0 h 1140"/>
                <a:gd name="T16" fmla="*/ 903 w 904"/>
                <a:gd name="T17" fmla="*/ 0 h 1140"/>
                <a:gd name="T18" fmla="*/ 903 w 904"/>
                <a:gd name="T19" fmla="*/ 1139 h 1140"/>
                <a:gd name="T20" fmla="*/ 669 w 904"/>
                <a:gd name="T21" fmla="*/ 1139 h 1140"/>
                <a:gd name="T22" fmla="*/ 669 w 904"/>
                <a:gd name="T23" fmla="*/ 628 h 1140"/>
                <a:gd name="T24" fmla="*/ 234 w 904"/>
                <a:gd name="T25" fmla="*/ 62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4" h="1140">
                  <a:moveTo>
                    <a:pt x="234" y="628"/>
                  </a:moveTo>
                  <a:lnTo>
                    <a:pt x="234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32"/>
                  </a:lnTo>
                  <a:lnTo>
                    <a:pt x="669" y="432"/>
                  </a:lnTo>
                  <a:lnTo>
                    <a:pt x="669" y="0"/>
                  </a:lnTo>
                  <a:lnTo>
                    <a:pt x="903" y="0"/>
                  </a:lnTo>
                  <a:lnTo>
                    <a:pt x="903" y="1139"/>
                  </a:lnTo>
                  <a:lnTo>
                    <a:pt x="669" y="1139"/>
                  </a:lnTo>
                  <a:lnTo>
                    <a:pt x="669" y="628"/>
                  </a:lnTo>
                  <a:lnTo>
                    <a:pt x="234" y="6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3179763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3294063" y="3587750"/>
              <a:ext cx="168275" cy="390525"/>
            </a:xfrm>
            <a:custGeom>
              <a:avLst/>
              <a:gdLst>
                <a:gd name="T0" fmla="*/ 466 w 467"/>
                <a:gd name="T1" fmla="*/ 228 h 1083"/>
                <a:gd name="T2" fmla="*/ 466 w 467"/>
                <a:gd name="T3" fmla="*/ 386 h 1083"/>
                <a:gd name="T4" fmla="*/ 330 w 467"/>
                <a:gd name="T5" fmla="*/ 386 h 1083"/>
                <a:gd name="T6" fmla="*/ 330 w 467"/>
                <a:gd name="T7" fmla="*/ 845 h 1083"/>
                <a:gd name="T8" fmla="*/ 421 w 467"/>
                <a:gd name="T9" fmla="*/ 913 h 1083"/>
                <a:gd name="T10" fmla="*/ 466 w 467"/>
                <a:gd name="T11" fmla="*/ 910 h 1083"/>
                <a:gd name="T12" fmla="*/ 466 w 467"/>
                <a:gd name="T13" fmla="*/ 1080 h 1083"/>
                <a:gd name="T14" fmla="*/ 364 w 467"/>
                <a:gd name="T15" fmla="*/ 1082 h 1083"/>
                <a:gd name="T16" fmla="*/ 336 w 467"/>
                <a:gd name="T17" fmla="*/ 1082 h 1083"/>
                <a:gd name="T18" fmla="*/ 113 w 467"/>
                <a:gd name="T19" fmla="*/ 899 h 1083"/>
                <a:gd name="T20" fmla="*/ 113 w 467"/>
                <a:gd name="T21" fmla="*/ 386 h 1083"/>
                <a:gd name="T22" fmla="*/ 0 w 467"/>
                <a:gd name="T23" fmla="*/ 386 h 1083"/>
                <a:gd name="T24" fmla="*/ 0 w 467"/>
                <a:gd name="T25" fmla="*/ 228 h 1083"/>
                <a:gd name="T26" fmla="*/ 113 w 467"/>
                <a:gd name="T27" fmla="*/ 228 h 1083"/>
                <a:gd name="T28" fmla="*/ 113 w 467"/>
                <a:gd name="T29" fmla="*/ 0 h 1083"/>
                <a:gd name="T30" fmla="*/ 330 w 467"/>
                <a:gd name="T31" fmla="*/ 0 h 1083"/>
                <a:gd name="T32" fmla="*/ 330 w 467"/>
                <a:gd name="T33" fmla="*/ 228 h 1083"/>
                <a:gd name="T34" fmla="*/ 466 w 467"/>
                <a:gd name="T35" fmla="*/ 228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7" h="1083">
                  <a:moveTo>
                    <a:pt x="466" y="228"/>
                  </a:moveTo>
                  <a:lnTo>
                    <a:pt x="466" y="386"/>
                  </a:lnTo>
                  <a:lnTo>
                    <a:pt x="330" y="386"/>
                  </a:lnTo>
                  <a:lnTo>
                    <a:pt x="330" y="845"/>
                  </a:lnTo>
                  <a:cubicBezTo>
                    <a:pt x="330" y="896"/>
                    <a:pt x="333" y="913"/>
                    <a:pt x="421" y="913"/>
                  </a:cubicBezTo>
                  <a:cubicBezTo>
                    <a:pt x="435" y="913"/>
                    <a:pt x="449" y="910"/>
                    <a:pt x="466" y="910"/>
                  </a:cubicBezTo>
                  <a:lnTo>
                    <a:pt x="466" y="1080"/>
                  </a:lnTo>
                  <a:cubicBezTo>
                    <a:pt x="432" y="1080"/>
                    <a:pt x="398" y="1082"/>
                    <a:pt x="364" y="1082"/>
                  </a:cubicBezTo>
                  <a:lnTo>
                    <a:pt x="336" y="1082"/>
                  </a:lnTo>
                  <a:cubicBezTo>
                    <a:pt x="147" y="1082"/>
                    <a:pt x="113" y="1009"/>
                    <a:pt x="113" y="899"/>
                  </a:cubicBezTo>
                  <a:lnTo>
                    <a:pt x="113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3" y="228"/>
                  </a:lnTo>
                  <a:lnTo>
                    <a:pt x="113" y="0"/>
                  </a:lnTo>
                  <a:lnTo>
                    <a:pt x="330" y="0"/>
                  </a:lnTo>
                  <a:lnTo>
                    <a:pt x="330" y="228"/>
                  </a:lnTo>
                  <a:lnTo>
                    <a:pt x="466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3497263" y="3662363"/>
              <a:ext cx="279400" cy="320675"/>
            </a:xfrm>
            <a:custGeom>
              <a:avLst/>
              <a:gdLst>
                <a:gd name="T0" fmla="*/ 510 w 774"/>
                <a:gd name="T1" fmla="*/ 563 h 892"/>
                <a:gd name="T2" fmla="*/ 316 w 774"/>
                <a:gd name="T3" fmla="*/ 730 h 892"/>
                <a:gd name="T4" fmla="*/ 214 w 774"/>
                <a:gd name="T5" fmla="*/ 628 h 892"/>
                <a:gd name="T6" fmla="*/ 361 w 774"/>
                <a:gd name="T7" fmla="*/ 501 h 892"/>
                <a:gd name="T8" fmla="*/ 508 w 774"/>
                <a:gd name="T9" fmla="*/ 456 h 892"/>
                <a:gd name="T10" fmla="*/ 508 w 774"/>
                <a:gd name="T11" fmla="*/ 563 h 892"/>
                <a:gd name="T12" fmla="*/ 510 w 774"/>
                <a:gd name="T13" fmla="*/ 563 h 892"/>
                <a:gd name="T14" fmla="*/ 395 w 774"/>
                <a:gd name="T15" fmla="*/ 0 h 892"/>
                <a:gd name="T16" fmla="*/ 25 w 774"/>
                <a:gd name="T17" fmla="*/ 296 h 892"/>
                <a:gd name="T18" fmla="*/ 237 w 774"/>
                <a:gd name="T19" fmla="*/ 296 h 892"/>
                <a:gd name="T20" fmla="*/ 369 w 774"/>
                <a:gd name="T21" fmla="*/ 178 h 892"/>
                <a:gd name="T22" fmla="*/ 513 w 774"/>
                <a:gd name="T23" fmla="*/ 276 h 892"/>
                <a:gd name="T24" fmla="*/ 437 w 774"/>
                <a:gd name="T25" fmla="*/ 343 h 892"/>
                <a:gd name="T26" fmla="*/ 242 w 774"/>
                <a:gd name="T27" fmla="*/ 374 h 892"/>
                <a:gd name="T28" fmla="*/ 0 w 774"/>
                <a:gd name="T29" fmla="*/ 645 h 892"/>
                <a:gd name="T30" fmla="*/ 251 w 774"/>
                <a:gd name="T31" fmla="*/ 891 h 892"/>
                <a:gd name="T32" fmla="*/ 519 w 774"/>
                <a:gd name="T33" fmla="*/ 769 h 892"/>
                <a:gd name="T34" fmla="*/ 539 w 774"/>
                <a:gd name="T35" fmla="*/ 868 h 892"/>
                <a:gd name="T36" fmla="*/ 773 w 774"/>
                <a:gd name="T37" fmla="*/ 868 h 892"/>
                <a:gd name="T38" fmla="*/ 773 w 774"/>
                <a:gd name="T39" fmla="*/ 834 h 892"/>
                <a:gd name="T40" fmla="*/ 725 w 774"/>
                <a:gd name="T41" fmla="*/ 701 h 892"/>
                <a:gd name="T42" fmla="*/ 725 w 774"/>
                <a:gd name="T43" fmla="*/ 245 h 892"/>
                <a:gd name="T44" fmla="*/ 395 w 774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4" h="892">
                  <a:moveTo>
                    <a:pt x="510" y="563"/>
                  </a:moveTo>
                  <a:cubicBezTo>
                    <a:pt x="510" y="668"/>
                    <a:pt x="412" y="730"/>
                    <a:pt x="316" y="730"/>
                  </a:cubicBezTo>
                  <a:cubicBezTo>
                    <a:pt x="273" y="730"/>
                    <a:pt x="214" y="707"/>
                    <a:pt x="214" y="628"/>
                  </a:cubicBezTo>
                  <a:cubicBezTo>
                    <a:pt x="214" y="535"/>
                    <a:pt x="282" y="515"/>
                    <a:pt x="361" y="501"/>
                  </a:cubicBezTo>
                  <a:cubicBezTo>
                    <a:pt x="451" y="487"/>
                    <a:pt x="488" y="473"/>
                    <a:pt x="508" y="456"/>
                  </a:cubicBezTo>
                  <a:lnTo>
                    <a:pt x="508" y="563"/>
                  </a:lnTo>
                  <a:lnTo>
                    <a:pt x="510" y="563"/>
                  </a:lnTo>
                  <a:close/>
                  <a:moveTo>
                    <a:pt x="395" y="0"/>
                  </a:moveTo>
                  <a:cubicBezTo>
                    <a:pt x="225" y="0"/>
                    <a:pt x="50" y="36"/>
                    <a:pt x="25" y="296"/>
                  </a:cubicBezTo>
                  <a:lnTo>
                    <a:pt x="237" y="296"/>
                  </a:lnTo>
                  <a:cubicBezTo>
                    <a:pt x="242" y="248"/>
                    <a:pt x="262" y="178"/>
                    <a:pt x="369" y="178"/>
                  </a:cubicBezTo>
                  <a:cubicBezTo>
                    <a:pt x="426" y="178"/>
                    <a:pt x="513" y="183"/>
                    <a:pt x="513" y="276"/>
                  </a:cubicBezTo>
                  <a:cubicBezTo>
                    <a:pt x="513" y="323"/>
                    <a:pt x="471" y="337"/>
                    <a:pt x="437" y="343"/>
                  </a:cubicBezTo>
                  <a:lnTo>
                    <a:pt x="242" y="374"/>
                  </a:lnTo>
                  <a:cubicBezTo>
                    <a:pt x="104" y="394"/>
                    <a:pt x="0" y="479"/>
                    <a:pt x="0" y="645"/>
                  </a:cubicBezTo>
                  <a:cubicBezTo>
                    <a:pt x="0" y="820"/>
                    <a:pt x="127" y="891"/>
                    <a:pt x="251" y="891"/>
                  </a:cubicBezTo>
                  <a:cubicBezTo>
                    <a:pt x="397" y="891"/>
                    <a:pt x="468" y="820"/>
                    <a:pt x="519" y="769"/>
                  </a:cubicBezTo>
                  <a:cubicBezTo>
                    <a:pt x="524" y="817"/>
                    <a:pt x="527" y="828"/>
                    <a:pt x="539" y="868"/>
                  </a:cubicBezTo>
                  <a:lnTo>
                    <a:pt x="773" y="868"/>
                  </a:lnTo>
                  <a:lnTo>
                    <a:pt x="773" y="834"/>
                  </a:lnTo>
                  <a:cubicBezTo>
                    <a:pt x="747" y="826"/>
                    <a:pt x="725" y="803"/>
                    <a:pt x="725" y="701"/>
                  </a:cubicBezTo>
                  <a:lnTo>
                    <a:pt x="725" y="245"/>
                  </a:lnTo>
                  <a:cubicBezTo>
                    <a:pt x="725" y="36"/>
                    <a:pt x="510" y="0"/>
                    <a:pt x="39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7" name="Freeform 5"/>
            <p:cNvSpPr>
              <a:spLocks noChangeArrowheads="1"/>
            </p:cNvSpPr>
            <p:nvPr/>
          </p:nvSpPr>
          <p:spPr bwMode="auto">
            <a:xfrm>
              <a:off x="3805238" y="3662363"/>
              <a:ext cx="276225" cy="320675"/>
            </a:xfrm>
            <a:custGeom>
              <a:avLst/>
              <a:gdLst>
                <a:gd name="T0" fmla="*/ 762 w 766"/>
                <a:gd name="T1" fmla="*/ 558 h 889"/>
                <a:gd name="T2" fmla="*/ 762 w 766"/>
                <a:gd name="T3" fmla="*/ 560 h 889"/>
                <a:gd name="T4" fmla="*/ 762 w 766"/>
                <a:gd name="T5" fmla="*/ 560 h 889"/>
                <a:gd name="T6" fmla="*/ 762 w 766"/>
                <a:gd name="T7" fmla="*/ 558 h 889"/>
                <a:gd name="T8" fmla="*/ 384 w 766"/>
                <a:gd name="T9" fmla="*/ 888 h 889"/>
                <a:gd name="T10" fmla="*/ 0 w 766"/>
                <a:gd name="T11" fmla="*/ 467 h 889"/>
                <a:gd name="T12" fmla="*/ 398 w 766"/>
                <a:gd name="T13" fmla="*/ 0 h 889"/>
                <a:gd name="T14" fmla="*/ 765 w 766"/>
                <a:gd name="T15" fmla="*/ 323 h 889"/>
                <a:gd name="T16" fmla="*/ 545 w 766"/>
                <a:gd name="T17" fmla="*/ 323 h 889"/>
                <a:gd name="T18" fmla="*/ 401 w 766"/>
                <a:gd name="T19" fmla="*/ 189 h 889"/>
                <a:gd name="T20" fmla="*/ 229 w 766"/>
                <a:gd name="T21" fmla="*/ 433 h 889"/>
                <a:gd name="T22" fmla="*/ 398 w 766"/>
                <a:gd name="T23" fmla="*/ 707 h 889"/>
                <a:gd name="T24" fmla="*/ 545 w 766"/>
                <a:gd name="T25" fmla="*/ 560 h 889"/>
                <a:gd name="T26" fmla="*/ 762 w 766"/>
                <a:gd name="T27" fmla="*/ 560 h 889"/>
                <a:gd name="T28" fmla="*/ 384 w 766"/>
                <a:gd name="T29" fmla="*/ 8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889">
                  <a:moveTo>
                    <a:pt x="762" y="558"/>
                  </a:moveTo>
                  <a:cubicBezTo>
                    <a:pt x="762" y="558"/>
                    <a:pt x="762" y="559"/>
                    <a:pt x="762" y="560"/>
                  </a:cubicBezTo>
                  <a:lnTo>
                    <a:pt x="762" y="560"/>
                  </a:lnTo>
                  <a:lnTo>
                    <a:pt x="762" y="558"/>
                  </a:lnTo>
                  <a:close/>
                  <a:moveTo>
                    <a:pt x="384" y="888"/>
                  </a:moveTo>
                  <a:cubicBezTo>
                    <a:pt x="74" y="888"/>
                    <a:pt x="0" y="645"/>
                    <a:pt x="0" y="467"/>
                  </a:cubicBezTo>
                  <a:cubicBezTo>
                    <a:pt x="0" y="195"/>
                    <a:pt x="116" y="0"/>
                    <a:pt x="398" y="0"/>
                  </a:cubicBezTo>
                  <a:cubicBezTo>
                    <a:pt x="528" y="0"/>
                    <a:pt x="743" y="62"/>
                    <a:pt x="765" y="323"/>
                  </a:cubicBezTo>
                  <a:lnTo>
                    <a:pt x="545" y="323"/>
                  </a:lnTo>
                  <a:cubicBezTo>
                    <a:pt x="537" y="268"/>
                    <a:pt x="503" y="180"/>
                    <a:pt x="401" y="189"/>
                  </a:cubicBezTo>
                  <a:cubicBezTo>
                    <a:pt x="263" y="189"/>
                    <a:pt x="229" y="329"/>
                    <a:pt x="229" y="433"/>
                  </a:cubicBezTo>
                  <a:cubicBezTo>
                    <a:pt x="229" y="527"/>
                    <a:pt x="232" y="707"/>
                    <a:pt x="398" y="707"/>
                  </a:cubicBezTo>
                  <a:cubicBezTo>
                    <a:pt x="508" y="707"/>
                    <a:pt x="545" y="600"/>
                    <a:pt x="545" y="560"/>
                  </a:cubicBezTo>
                  <a:lnTo>
                    <a:pt x="762" y="560"/>
                  </a:lnTo>
                  <a:cubicBezTo>
                    <a:pt x="753" y="650"/>
                    <a:pt x="683" y="888"/>
                    <a:pt x="384" y="8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8" name="Freeform 6"/>
            <p:cNvSpPr>
              <a:spLocks noChangeArrowheads="1"/>
            </p:cNvSpPr>
            <p:nvPr/>
          </p:nvSpPr>
          <p:spPr bwMode="auto">
            <a:xfrm>
              <a:off x="4124325" y="3563938"/>
              <a:ext cx="269875" cy="411162"/>
            </a:xfrm>
            <a:custGeom>
              <a:avLst/>
              <a:gdLst>
                <a:gd name="T0" fmla="*/ 750 w 751"/>
                <a:gd name="T1" fmla="*/ 1139 h 1140"/>
                <a:gd name="T2" fmla="*/ 533 w 751"/>
                <a:gd name="T3" fmla="*/ 1139 h 1140"/>
                <a:gd name="T4" fmla="*/ 533 w 751"/>
                <a:gd name="T5" fmla="*/ 626 h 1140"/>
                <a:gd name="T6" fmla="*/ 389 w 751"/>
                <a:gd name="T7" fmla="*/ 460 h 1140"/>
                <a:gd name="T8" fmla="*/ 217 w 751"/>
                <a:gd name="T9" fmla="*/ 654 h 1140"/>
                <a:gd name="T10" fmla="*/ 217 w 751"/>
                <a:gd name="T11" fmla="*/ 1139 h 1140"/>
                <a:gd name="T12" fmla="*/ 0 w 751"/>
                <a:gd name="T13" fmla="*/ 1139 h 1140"/>
                <a:gd name="T14" fmla="*/ 0 w 751"/>
                <a:gd name="T15" fmla="*/ 0 h 1140"/>
                <a:gd name="T16" fmla="*/ 217 w 751"/>
                <a:gd name="T17" fmla="*/ 0 h 1140"/>
                <a:gd name="T18" fmla="*/ 217 w 751"/>
                <a:gd name="T19" fmla="*/ 406 h 1140"/>
                <a:gd name="T20" fmla="*/ 220 w 751"/>
                <a:gd name="T21" fmla="*/ 406 h 1140"/>
                <a:gd name="T22" fmla="*/ 463 w 751"/>
                <a:gd name="T23" fmla="*/ 274 h 1140"/>
                <a:gd name="T24" fmla="*/ 750 w 751"/>
                <a:gd name="T25" fmla="*/ 556 h 1140"/>
                <a:gd name="T26" fmla="*/ 750 w 751"/>
                <a:gd name="T27" fmla="*/ 113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1" h="1140">
                  <a:moveTo>
                    <a:pt x="750" y="1139"/>
                  </a:moveTo>
                  <a:lnTo>
                    <a:pt x="533" y="1139"/>
                  </a:lnTo>
                  <a:lnTo>
                    <a:pt x="533" y="626"/>
                  </a:lnTo>
                  <a:cubicBezTo>
                    <a:pt x="533" y="564"/>
                    <a:pt x="530" y="460"/>
                    <a:pt x="389" y="460"/>
                  </a:cubicBezTo>
                  <a:cubicBezTo>
                    <a:pt x="293" y="460"/>
                    <a:pt x="217" y="528"/>
                    <a:pt x="217" y="654"/>
                  </a:cubicBezTo>
                  <a:lnTo>
                    <a:pt x="217" y="1139"/>
                  </a:lnTo>
                  <a:lnTo>
                    <a:pt x="0" y="113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406"/>
                  </a:lnTo>
                  <a:lnTo>
                    <a:pt x="220" y="406"/>
                  </a:lnTo>
                  <a:cubicBezTo>
                    <a:pt x="248" y="336"/>
                    <a:pt x="341" y="274"/>
                    <a:pt x="463" y="274"/>
                  </a:cubicBezTo>
                  <a:cubicBezTo>
                    <a:pt x="626" y="274"/>
                    <a:pt x="750" y="370"/>
                    <a:pt x="750" y="556"/>
                  </a:cubicBezTo>
                  <a:lnTo>
                    <a:pt x="750" y="11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49" name="Freeform 7"/>
            <p:cNvSpPr>
              <a:spLocks noChangeArrowheads="1"/>
            </p:cNvSpPr>
            <p:nvPr/>
          </p:nvSpPr>
          <p:spPr bwMode="auto">
            <a:xfrm>
              <a:off x="4457700" y="3559175"/>
              <a:ext cx="79375" cy="414338"/>
            </a:xfrm>
            <a:custGeom>
              <a:avLst/>
              <a:gdLst>
                <a:gd name="T0" fmla="*/ 218 w 219"/>
                <a:gd name="T1" fmla="*/ 307 h 1151"/>
                <a:gd name="T2" fmla="*/ 218 w 219"/>
                <a:gd name="T3" fmla="*/ 1150 h 1151"/>
                <a:gd name="T4" fmla="*/ 0 w 219"/>
                <a:gd name="T5" fmla="*/ 1150 h 1151"/>
                <a:gd name="T6" fmla="*/ 0 w 219"/>
                <a:gd name="T7" fmla="*/ 307 h 1151"/>
                <a:gd name="T8" fmla="*/ 218 w 219"/>
                <a:gd name="T9" fmla="*/ 307 h 1151"/>
                <a:gd name="T10" fmla="*/ 218 w 219"/>
                <a:gd name="T11" fmla="*/ 206 h 1151"/>
                <a:gd name="T12" fmla="*/ 0 w 219"/>
                <a:gd name="T13" fmla="*/ 206 h 1151"/>
                <a:gd name="T14" fmla="*/ 0 w 219"/>
                <a:gd name="T15" fmla="*/ 0 h 1151"/>
                <a:gd name="T16" fmla="*/ 218 w 219"/>
                <a:gd name="T17" fmla="*/ 0 h 1151"/>
                <a:gd name="T18" fmla="*/ 218 w 219"/>
                <a:gd name="T19" fmla="*/ 206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151">
                  <a:moveTo>
                    <a:pt x="218" y="307"/>
                  </a:moveTo>
                  <a:lnTo>
                    <a:pt x="218" y="1150"/>
                  </a:lnTo>
                  <a:lnTo>
                    <a:pt x="0" y="1150"/>
                  </a:lnTo>
                  <a:lnTo>
                    <a:pt x="0" y="307"/>
                  </a:lnTo>
                  <a:lnTo>
                    <a:pt x="218" y="307"/>
                  </a:lnTo>
                  <a:close/>
                  <a:moveTo>
                    <a:pt x="218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218" y="2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0" name="Freeform 8"/>
            <p:cNvSpPr>
              <a:spLocks noChangeArrowheads="1"/>
            </p:cNvSpPr>
            <p:nvPr/>
          </p:nvSpPr>
          <p:spPr bwMode="auto">
            <a:xfrm>
              <a:off x="2106613" y="3457575"/>
              <a:ext cx="623887" cy="623888"/>
            </a:xfrm>
            <a:custGeom>
              <a:avLst/>
              <a:gdLst>
                <a:gd name="T0" fmla="*/ 1030 w 1734"/>
                <a:gd name="T1" fmla="*/ 175 h 1732"/>
                <a:gd name="T2" fmla="*/ 1558 w 1734"/>
                <a:gd name="T3" fmla="*/ 702 h 1732"/>
                <a:gd name="T4" fmla="*/ 1733 w 1734"/>
                <a:gd name="T5" fmla="*/ 866 h 1732"/>
                <a:gd name="T6" fmla="*/ 1733 w 1734"/>
                <a:gd name="T7" fmla="*/ 866 h 1732"/>
                <a:gd name="T8" fmla="*/ 1558 w 1734"/>
                <a:gd name="T9" fmla="*/ 1029 h 1732"/>
                <a:gd name="T10" fmla="*/ 1558 w 1734"/>
                <a:gd name="T11" fmla="*/ 1029 h 1732"/>
                <a:gd name="T12" fmla="*/ 1030 w 1734"/>
                <a:gd name="T13" fmla="*/ 1556 h 1732"/>
                <a:gd name="T14" fmla="*/ 866 w 1734"/>
                <a:gd name="T15" fmla="*/ 1731 h 1732"/>
                <a:gd name="T16" fmla="*/ 866 w 1734"/>
                <a:gd name="T17" fmla="*/ 1731 h 1732"/>
                <a:gd name="T18" fmla="*/ 703 w 1734"/>
                <a:gd name="T19" fmla="*/ 1556 h 1732"/>
                <a:gd name="T20" fmla="*/ 175 w 1734"/>
                <a:gd name="T21" fmla="*/ 1029 h 1732"/>
                <a:gd name="T22" fmla="*/ 0 w 1734"/>
                <a:gd name="T23" fmla="*/ 866 h 1732"/>
                <a:gd name="T24" fmla="*/ 0 w 1734"/>
                <a:gd name="T25" fmla="*/ 866 h 1732"/>
                <a:gd name="T26" fmla="*/ 175 w 1734"/>
                <a:gd name="T27" fmla="*/ 702 h 1732"/>
                <a:gd name="T28" fmla="*/ 703 w 1734"/>
                <a:gd name="T29" fmla="*/ 175 h 1732"/>
                <a:gd name="T30" fmla="*/ 866 w 1734"/>
                <a:gd name="T31" fmla="*/ 0 h 1732"/>
                <a:gd name="T32" fmla="*/ 866 w 1734"/>
                <a:gd name="T33" fmla="*/ 0 h 1732"/>
                <a:gd name="T34" fmla="*/ 1030 w 1734"/>
                <a:gd name="T35" fmla="*/ 175 h 1732"/>
                <a:gd name="T36" fmla="*/ 864 w 1734"/>
                <a:gd name="T37" fmla="*/ 1150 h 1732"/>
                <a:gd name="T38" fmla="*/ 1149 w 1734"/>
                <a:gd name="T39" fmla="*/ 866 h 1732"/>
                <a:gd name="T40" fmla="*/ 864 w 1734"/>
                <a:gd name="T41" fmla="*/ 581 h 1732"/>
                <a:gd name="T42" fmla="*/ 581 w 1734"/>
                <a:gd name="T43" fmla="*/ 866 h 1732"/>
                <a:gd name="T44" fmla="*/ 864 w 1734"/>
                <a:gd name="T45" fmla="*/ 1150 h 1732"/>
                <a:gd name="T46" fmla="*/ 488 w 1734"/>
                <a:gd name="T47" fmla="*/ 440 h 1732"/>
                <a:gd name="T48" fmla="*/ 793 w 1734"/>
                <a:gd name="T49" fmla="*/ 440 h 1732"/>
                <a:gd name="T50" fmla="*/ 793 w 1734"/>
                <a:gd name="T51" fmla="*/ 302 h 1732"/>
                <a:gd name="T52" fmla="*/ 488 w 1734"/>
                <a:gd name="T53" fmla="*/ 440 h 1732"/>
                <a:gd name="T54" fmla="*/ 937 w 1734"/>
                <a:gd name="T55" fmla="*/ 440 h 1732"/>
                <a:gd name="T56" fmla="*/ 1242 w 1734"/>
                <a:gd name="T57" fmla="*/ 440 h 1732"/>
                <a:gd name="T58" fmla="*/ 937 w 1734"/>
                <a:gd name="T59" fmla="*/ 302 h 1732"/>
                <a:gd name="T60" fmla="*/ 937 w 1734"/>
                <a:gd name="T61" fmla="*/ 440 h 1732"/>
                <a:gd name="T62" fmla="*/ 864 w 1734"/>
                <a:gd name="T63" fmla="*/ 1435 h 1732"/>
                <a:gd name="T64" fmla="*/ 1242 w 1734"/>
                <a:gd name="T65" fmla="*/ 1294 h 1732"/>
                <a:gd name="T66" fmla="*/ 488 w 1734"/>
                <a:gd name="T67" fmla="*/ 1294 h 1732"/>
                <a:gd name="T68" fmla="*/ 864 w 1734"/>
                <a:gd name="T69" fmla="*/ 1435 h 1732"/>
                <a:gd name="T70" fmla="*/ 864 w 1734"/>
                <a:gd name="T71" fmla="*/ 1009 h 1732"/>
                <a:gd name="T72" fmla="*/ 1008 w 1734"/>
                <a:gd name="T73" fmla="*/ 869 h 1732"/>
                <a:gd name="T74" fmla="*/ 864 w 1734"/>
                <a:gd name="T75" fmla="*/ 728 h 1732"/>
                <a:gd name="T76" fmla="*/ 723 w 1734"/>
                <a:gd name="T77" fmla="*/ 869 h 1732"/>
                <a:gd name="T78" fmla="*/ 864 w 1734"/>
                <a:gd name="T79" fmla="*/ 1009 h 1732"/>
                <a:gd name="T80" fmla="*/ 548 w 1734"/>
                <a:gd name="T81" fmla="*/ 1150 h 1732"/>
                <a:gd name="T82" fmla="*/ 440 w 1734"/>
                <a:gd name="T83" fmla="*/ 866 h 1732"/>
                <a:gd name="T84" fmla="*/ 548 w 1734"/>
                <a:gd name="T85" fmla="*/ 581 h 1732"/>
                <a:gd name="T86" fmla="*/ 373 w 1734"/>
                <a:gd name="T87" fmla="*/ 581 h 1732"/>
                <a:gd name="T88" fmla="*/ 296 w 1734"/>
                <a:gd name="T89" fmla="*/ 866 h 1732"/>
                <a:gd name="T90" fmla="*/ 373 w 1734"/>
                <a:gd name="T91" fmla="*/ 1150 h 1732"/>
                <a:gd name="T92" fmla="*/ 548 w 1734"/>
                <a:gd name="T93" fmla="*/ 1150 h 1732"/>
                <a:gd name="T94" fmla="*/ 1358 w 1734"/>
                <a:gd name="T95" fmla="*/ 1150 h 1732"/>
                <a:gd name="T96" fmla="*/ 1434 w 1734"/>
                <a:gd name="T97" fmla="*/ 866 h 1732"/>
                <a:gd name="T98" fmla="*/ 1358 w 1734"/>
                <a:gd name="T99" fmla="*/ 581 h 1732"/>
                <a:gd name="T100" fmla="*/ 1183 w 1734"/>
                <a:gd name="T101" fmla="*/ 581 h 1732"/>
                <a:gd name="T102" fmla="*/ 1293 w 1734"/>
                <a:gd name="T103" fmla="*/ 866 h 1732"/>
                <a:gd name="T104" fmla="*/ 1183 w 1734"/>
                <a:gd name="T105" fmla="*/ 1150 h 1732"/>
                <a:gd name="T106" fmla="*/ 1358 w 1734"/>
                <a:gd name="T107" fmla="*/ 1150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4" h="1732">
                  <a:moveTo>
                    <a:pt x="1030" y="175"/>
                  </a:moveTo>
                  <a:cubicBezTo>
                    <a:pt x="1290" y="237"/>
                    <a:pt x="1496" y="440"/>
                    <a:pt x="1558" y="702"/>
                  </a:cubicBezTo>
                  <a:cubicBezTo>
                    <a:pt x="1578" y="790"/>
                    <a:pt x="1640" y="857"/>
                    <a:pt x="1733" y="866"/>
                  </a:cubicBezTo>
                  <a:lnTo>
                    <a:pt x="1733" y="866"/>
                  </a:lnTo>
                  <a:cubicBezTo>
                    <a:pt x="1640" y="874"/>
                    <a:pt x="1578" y="941"/>
                    <a:pt x="1558" y="1029"/>
                  </a:cubicBezTo>
                  <a:lnTo>
                    <a:pt x="1558" y="1029"/>
                  </a:lnTo>
                  <a:cubicBezTo>
                    <a:pt x="1496" y="1288"/>
                    <a:pt x="1290" y="1497"/>
                    <a:pt x="1030" y="1556"/>
                  </a:cubicBezTo>
                  <a:cubicBezTo>
                    <a:pt x="940" y="1576"/>
                    <a:pt x="875" y="1638"/>
                    <a:pt x="866" y="1731"/>
                  </a:cubicBezTo>
                  <a:lnTo>
                    <a:pt x="866" y="1731"/>
                  </a:lnTo>
                  <a:cubicBezTo>
                    <a:pt x="858" y="1638"/>
                    <a:pt x="790" y="1576"/>
                    <a:pt x="703" y="1556"/>
                  </a:cubicBezTo>
                  <a:cubicBezTo>
                    <a:pt x="443" y="1494"/>
                    <a:pt x="237" y="1288"/>
                    <a:pt x="175" y="1029"/>
                  </a:cubicBezTo>
                  <a:cubicBezTo>
                    <a:pt x="155" y="941"/>
                    <a:pt x="93" y="874"/>
                    <a:pt x="0" y="866"/>
                  </a:cubicBezTo>
                  <a:lnTo>
                    <a:pt x="0" y="866"/>
                  </a:lnTo>
                  <a:cubicBezTo>
                    <a:pt x="93" y="857"/>
                    <a:pt x="155" y="790"/>
                    <a:pt x="175" y="702"/>
                  </a:cubicBezTo>
                  <a:cubicBezTo>
                    <a:pt x="237" y="443"/>
                    <a:pt x="440" y="237"/>
                    <a:pt x="703" y="175"/>
                  </a:cubicBezTo>
                  <a:cubicBezTo>
                    <a:pt x="790" y="152"/>
                    <a:pt x="858" y="93"/>
                    <a:pt x="866" y="0"/>
                  </a:cubicBezTo>
                  <a:lnTo>
                    <a:pt x="866" y="0"/>
                  </a:lnTo>
                  <a:cubicBezTo>
                    <a:pt x="872" y="93"/>
                    <a:pt x="940" y="155"/>
                    <a:pt x="1030" y="175"/>
                  </a:cubicBezTo>
                  <a:close/>
                  <a:moveTo>
                    <a:pt x="864" y="1150"/>
                  </a:moveTo>
                  <a:cubicBezTo>
                    <a:pt x="1022" y="1150"/>
                    <a:pt x="1149" y="1023"/>
                    <a:pt x="1149" y="866"/>
                  </a:cubicBezTo>
                  <a:cubicBezTo>
                    <a:pt x="1149" y="708"/>
                    <a:pt x="1022" y="581"/>
                    <a:pt x="864" y="581"/>
                  </a:cubicBezTo>
                  <a:cubicBezTo>
                    <a:pt x="706" y="581"/>
                    <a:pt x="581" y="708"/>
                    <a:pt x="581" y="866"/>
                  </a:cubicBezTo>
                  <a:cubicBezTo>
                    <a:pt x="581" y="1023"/>
                    <a:pt x="708" y="1150"/>
                    <a:pt x="864" y="1150"/>
                  </a:cubicBezTo>
                  <a:close/>
                  <a:moveTo>
                    <a:pt x="488" y="440"/>
                  </a:moveTo>
                  <a:lnTo>
                    <a:pt x="793" y="440"/>
                  </a:lnTo>
                  <a:lnTo>
                    <a:pt x="793" y="302"/>
                  </a:lnTo>
                  <a:cubicBezTo>
                    <a:pt x="677" y="318"/>
                    <a:pt x="573" y="366"/>
                    <a:pt x="488" y="440"/>
                  </a:cubicBezTo>
                  <a:close/>
                  <a:moveTo>
                    <a:pt x="937" y="440"/>
                  </a:moveTo>
                  <a:lnTo>
                    <a:pt x="1242" y="440"/>
                  </a:lnTo>
                  <a:cubicBezTo>
                    <a:pt x="1157" y="366"/>
                    <a:pt x="1053" y="316"/>
                    <a:pt x="937" y="302"/>
                  </a:cubicBezTo>
                  <a:lnTo>
                    <a:pt x="937" y="440"/>
                  </a:lnTo>
                  <a:close/>
                  <a:moveTo>
                    <a:pt x="864" y="1435"/>
                  </a:moveTo>
                  <a:cubicBezTo>
                    <a:pt x="1039" y="1435"/>
                    <a:pt x="1140" y="1381"/>
                    <a:pt x="1242" y="1294"/>
                  </a:cubicBezTo>
                  <a:lnTo>
                    <a:pt x="488" y="1294"/>
                  </a:lnTo>
                  <a:cubicBezTo>
                    <a:pt x="590" y="1381"/>
                    <a:pt x="720" y="1435"/>
                    <a:pt x="864" y="1435"/>
                  </a:cubicBezTo>
                  <a:close/>
                  <a:moveTo>
                    <a:pt x="864" y="1009"/>
                  </a:moveTo>
                  <a:cubicBezTo>
                    <a:pt x="943" y="1009"/>
                    <a:pt x="1008" y="944"/>
                    <a:pt x="1008" y="869"/>
                  </a:cubicBezTo>
                  <a:cubicBezTo>
                    <a:pt x="1008" y="790"/>
                    <a:pt x="946" y="728"/>
                    <a:pt x="864" y="728"/>
                  </a:cubicBezTo>
                  <a:cubicBezTo>
                    <a:pt x="785" y="728"/>
                    <a:pt x="723" y="790"/>
                    <a:pt x="723" y="869"/>
                  </a:cubicBezTo>
                  <a:cubicBezTo>
                    <a:pt x="723" y="944"/>
                    <a:pt x="787" y="1009"/>
                    <a:pt x="864" y="1009"/>
                  </a:cubicBezTo>
                  <a:close/>
                  <a:moveTo>
                    <a:pt x="548" y="1150"/>
                  </a:moveTo>
                  <a:cubicBezTo>
                    <a:pt x="480" y="1074"/>
                    <a:pt x="440" y="975"/>
                    <a:pt x="440" y="866"/>
                  </a:cubicBezTo>
                  <a:cubicBezTo>
                    <a:pt x="440" y="756"/>
                    <a:pt x="480" y="657"/>
                    <a:pt x="548" y="581"/>
                  </a:cubicBezTo>
                  <a:lnTo>
                    <a:pt x="373" y="581"/>
                  </a:lnTo>
                  <a:cubicBezTo>
                    <a:pt x="325" y="666"/>
                    <a:pt x="296" y="762"/>
                    <a:pt x="296" y="866"/>
                  </a:cubicBezTo>
                  <a:cubicBezTo>
                    <a:pt x="296" y="969"/>
                    <a:pt x="325" y="1065"/>
                    <a:pt x="373" y="1150"/>
                  </a:cubicBezTo>
                  <a:lnTo>
                    <a:pt x="548" y="1150"/>
                  </a:lnTo>
                  <a:close/>
                  <a:moveTo>
                    <a:pt x="1358" y="1150"/>
                  </a:moveTo>
                  <a:cubicBezTo>
                    <a:pt x="1406" y="1065"/>
                    <a:pt x="1434" y="969"/>
                    <a:pt x="1434" y="866"/>
                  </a:cubicBezTo>
                  <a:cubicBezTo>
                    <a:pt x="1434" y="762"/>
                    <a:pt x="1406" y="666"/>
                    <a:pt x="1358" y="581"/>
                  </a:cubicBezTo>
                  <a:lnTo>
                    <a:pt x="1183" y="581"/>
                  </a:lnTo>
                  <a:cubicBezTo>
                    <a:pt x="1250" y="657"/>
                    <a:pt x="1293" y="756"/>
                    <a:pt x="1293" y="866"/>
                  </a:cubicBezTo>
                  <a:cubicBezTo>
                    <a:pt x="1293" y="975"/>
                    <a:pt x="1250" y="1074"/>
                    <a:pt x="1183" y="1150"/>
                  </a:cubicBezTo>
                  <a:lnTo>
                    <a:pt x="1358" y="1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1" name="Freeform 9"/>
            <p:cNvSpPr>
              <a:spLocks noChangeArrowheads="1"/>
            </p:cNvSpPr>
            <p:nvPr/>
          </p:nvSpPr>
          <p:spPr bwMode="auto">
            <a:xfrm>
              <a:off x="4718050" y="3551238"/>
              <a:ext cx="366713" cy="433387"/>
            </a:xfrm>
            <a:custGeom>
              <a:avLst/>
              <a:gdLst>
                <a:gd name="T0" fmla="*/ 779 w 1019"/>
                <a:gd name="T1" fmla="*/ 407 h 1205"/>
                <a:gd name="T2" fmla="*/ 525 w 1019"/>
                <a:gd name="T3" fmla="*/ 209 h 1205"/>
                <a:gd name="T4" fmla="*/ 243 w 1019"/>
                <a:gd name="T5" fmla="*/ 610 h 1205"/>
                <a:gd name="T6" fmla="*/ 525 w 1019"/>
                <a:gd name="T7" fmla="*/ 998 h 1205"/>
                <a:gd name="T8" fmla="*/ 779 w 1019"/>
                <a:gd name="T9" fmla="*/ 784 h 1205"/>
                <a:gd name="T10" fmla="*/ 1018 w 1019"/>
                <a:gd name="T11" fmla="*/ 784 h 1205"/>
                <a:gd name="T12" fmla="*/ 522 w 1019"/>
                <a:gd name="T13" fmla="*/ 1204 h 1205"/>
                <a:gd name="T14" fmla="*/ 0 w 1019"/>
                <a:gd name="T15" fmla="*/ 604 h 1205"/>
                <a:gd name="T16" fmla="*/ 525 w 1019"/>
                <a:gd name="T17" fmla="*/ 0 h 1205"/>
                <a:gd name="T18" fmla="*/ 1018 w 1019"/>
                <a:gd name="T19" fmla="*/ 404 h 1205"/>
                <a:gd name="T20" fmla="*/ 779 w 1019"/>
                <a:gd name="T21" fmla="*/ 404 h 1205"/>
                <a:gd name="T22" fmla="*/ 779 w 1019"/>
                <a:gd name="T23" fmla="*/ 40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9" h="1205">
                  <a:moveTo>
                    <a:pt x="779" y="407"/>
                  </a:moveTo>
                  <a:cubicBezTo>
                    <a:pt x="759" y="339"/>
                    <a:pt x="722" y="209"/>
                    <a:pt x="525" y="209"/>
                  </a:cubicBezTo>
                  <a:cubicBezTo>
                    <a:pt x="409" y="209"/>
                    <a:pt x="243" y="285"/>
                    <a:pt x="243" y="610"/>
                  </a:cubicBezTo>
                  <a:cubicBezTo>
                    <a:pt x="243" y="815"/>
                    <a:pt x="324" y="998"/>
                    <a:pt x="525" y="998"/>
                  </a:cubicBezTo>
                  <a:cubicBezTo>
                    <a:pt x="657" y="998"/>
                    <a:pt x="751" y="922"/>
                    <a:pt x="779" y="784"/>
                  </a:cubicBezTo>
                  <a:lnTo>
                    <a:pt x="1018" y="784"/>
                  </a:lnTo>
                  <a:cubicBezTo>
                    <a:pt x="970" y="1032"/>
                    <a:pt x="810" y="1204"/>
                    <a:pt x="522" y="1204"/>
                  </a:cubicBezTo>
                  <a:cubicBezTo>
                    <a:pt x="217" y="1204"/>
                    <a:pt x="0" y="998"/>
                    <a:pt x="0" y="604"/>
                  </a:cubicBezTo>
                  <a:cubicBezTo>
                    <a:pt x="0" y="203"/>
                    <a:pt x="231" y="0"/>
                    <a:pt x="525" y="0"/>
                  </a:cubicBezTo>
                  <a:cubicBezTo>
                    <a:pt x="866" y="0"/>
                    <a:pt x="1003" y="234"/>
                    <a:pt x="1018" y="404"/>
                  </a:cubicBezTo>
                  <a:lnTo>
                    <a:pt x="779" y="404"/>
                  </a:lnTo>
                  <a:lnTo>
                    <a:pt x="779" y="4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2" name="Freeform 10"/>
            <p:cNvSpPr>
              <a:spLocks noChangeArrowheads="1"/>
            </p:cNvSpPr>
            <p:nvPr/>
          </p:nvSpPr>
          <p:spPr bwMode="auto">
            <a:xfrm>
              <a:off x="5119688" y="3660775"/>
              <a:ext cx="311150" cy="320675"/>
            </a:xfrm>
            <a:custGeom>
              <a:avLst/>
              <a:gdLst>
                <a:gd name="T0" fmla="*/ 432 w 865"/>
                <a:gd name="T1" fmla="*/ 891 h 892"/>
                <a:gd name="T2" fmla="*/ 0 w 865"/>
                <a:gd name="T3" fmla="*/ 445 h 892"/>
                <a:gd name="T4" fmla="*/ 432 w 865"/>
                <a:gd name="T5" fmla="*/ 0 h 892"/>
                <a:gd name="T6" fmla="*/ 864 w 865"/>
                <a:gd name="T7" fmla="*/ 445 h 892"/>
                <a:gd name="T8" fmla="*/ 432 w 865"/>
                <a:gd name="T9" fmla="*/ 891 h 892"/>
                <a:gd name="T10" fmla="*/ 432 w 865"/>
                <a:gd name="T11" fmla="*/ 189 h 892"/>
                <a:gd name="T12" fmla="*/ 229 w 865"/>
                <a:gd name="T13" fmla="*/ 445 h 892"/>
                <a:gd name="T14" fmla="*/ 432 w 865"/>
                <a:gd name="T15" fmla="*/ 702 h 892"/>
                <a:gd name="T16" fmla="*/ 635 w 865"/>
                <a:gd name="T17" fmla="*/ 445 h 892"/>
                <a:gd name="T18" fmla="*/ 432 w 865"/>
                <a:gd name="T19" fmla="*/ 189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5" h="892">
                  <a:moveTo>
                    <a:pt x="432" y="891"/>
                  </a:moveTo>
                  <a:cubicBezTo>
                    <a:pt x="203" y="891"/>
                    <a:pt x="0" y="750"/>
                    <a:pt x="0" y="445"/>
                  </a:cubicBezTo>
                  <a:cubicBezTo>
                    <a:pt x="0" y="141"/>
                    <a:pt x="206" y="0"/>
                    <a:pt x="432" y="0"/>
                  </a:cubicBezTo>
                  <a:cubicBezTo>
                    <a:pt x="661" y="0"/>
                    <a:pt x="864" y="141"/>
                    <a:pt x="864" y="445"/>
                  </a:cubicBezTo>
                  <a:cubicBezTo>
                    <a:pt x="864" y="752"/>
                    <a:pt x="661" y="891"/>
                    <a:pt x="432" y="891"/>
                  </a:cubicBezTo>
                  <a:close/>
                  <a:moveTo>
                    <a:pt x="432" y="189"/>
                  </a:moveTo>
                  <a:cubicBezTo>
                    <a:pt x="260" y="189"/>
                    <a:pt x="229" y="338"/>
                    <a:pt x="229" y="445"/>
                  </a:cubicBezTo>
                  <a:cubicBezTo>
                    <a:pt x="229" y="552"/>
                    <a:pt x="260" y="702"/>
                    <a:pt x="432" y="702"/>
                  </a:cubicBezTo>
                  <a:cubicBezTo>
                    <a:pt x="604" y="702"/>
                    <a:pt x="635" y="552"/>
                    <a:pt x="635" y="445"/>
                  </a:cubicBezTo>
                  <a:cubicBezTo>
                    <a:pt x="635" y="338"/>
                    <a:pt x="604" y="189"/>
                    <a:pt x="432" y="1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5475288" y="3660775"/>
              <a:ext cx="276225" cy="312738"/>
            </a:xfrm>
            <a:custGeom>
              <a:avLst/>
              <a:gdLst>
                <a:gd name="T0" fmla="*/ 542 w 766"/>
                <a:gd name="T1" fmla="*/ 868 h 869"/>
                <a:gd name="T2" fmla="*/ 542 w 766"/>
                <a:gd name="T3" fmla="*/ 355 h 869"/>
                <a:gd name="T4" fmla="*/ 398 w 766"/>
                <a:gd name="T5" fmla="*/ 189 h 869"/>
                <a:gd name="T6" fmla="*/ 223 w 766"/>
                <a:gd name="T7" fmla="*/ 383 h 869"/>
                <a:gd name="T8" fmla="*/ 223 w 766"/>
                <a:gd name="T9" fmla="*/ 868 h 869"/>
                <a:gd name="T10" fmla="*/ 0 w 766"/>
                <a:gd name="T11" fmla="*/ 868 h 869"/>
                <a:gd name="T12" fmla="*/ 0 w 766"/>
                <a:gd name="T13" fmla="*/ 23 h 869"/>
                <a:gd name="T14" fmla="*/ 215 w 766"/>
                <a:gd name="T15" fmla="*/ 23 h 869"/>
                <a:gd name="T16" fmla="*/ 215 w 766"/>
                <a:gd name="T17" fmla="*/ 147 h 869"/>
                <a:gd name="T18" fmla="*/ 217 w 766"/>
                <a:gd name="T19" fmla="*/ 147 h 869"/>
                <a:gd name="T20" fmla="*/ 471 w 766"/>
                <a:gd name="T21" fmla="*/ 0 h 869"/>
                <a:gd name="T22" fmla="*/ 765 w 766"/>
                <a:gd name="T23" fmla="*/ 282 h 869"/>
                <a:gd name="T24" fmla="*/ 765 w 766"/>
                <a:gd name="T25" fmla="*/ 868 h 869"/>
                <a:gd name="T26" fmla="*/ 542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542" y="868"/>
                  </a:move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8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  <a:lnTo>
                    <a:pt x="542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5791200" y="3660775"/>
              <a:ext cx="279400" cy="320675"/>
            </a:xfrm>
            <a:custGeom>
              <a:avLst/>
              <a:gdLst>
                <a:gd name="T0" fmla="*/ 530 w 777"/>
                <a:gd name="T1" fmla="*/ 282 h 892"/>
                <a:gd name="T2" fmla="*/ 381 w 777"/>
                <a:gd name="T3" fmla="*/ 172 h 892"/>
                <a:gd name="T4" fmla="*/ 245 w 777"/>
                <a:gd name="T5" fmla="*/ 254 h 892"/>
                <a:gd name="T6" fmla="*/ 776 w 777"/>
                <a:gd name="T7" fmla="*/ 600 h 892"/>
                <a:gd name="T8" fmla="*/ 406 w 777"/>
                <a:gd name="T9" fmla="*/ 891 h 892"/>
                <a:gd name="T10" fmla="*/ 0 w 777"/>
                <a:gd name="T11" fmla="*/ 597 h 892"/>
                <a:gd name="T12" fmla="*/ 228 w 777"/>
                <a:gd name="T13" fmla="*/ 597 h 892"/>
                <a:gd name="T14" fmla="*/ 412 w 777"/>
                <a:gd name="T15" fmla="*/ 721 h 892"/>
                <a:gd name="T16" fmla="*/ 553 w 777"/>
                <a:gd name="T17" fmla="*/ 634 h 892"/>
                <a:gd name="T18" fmla="*/ 28 w 777"/>
                <a:gd name="T19" fmla="*/ 282 h 892"/>
                <a:gd name="T20" fmla="*/ 369 w 777"/>
                <a:gd name="T21" fmla="*/ 0 h 892"/>
                <a:gd name="T22" fmla="*/ 750 w 777"/>
                <a:gd name="T23" fmla="*/ 279 h 892"/>
                <a:gd name="T24" fmla="*/ 530 w 777"/>
                <a:gd name="T25" fmla="*/ 279 h 892"/>
                <a:gd name="T26" fmla="*/ 530 w 777"/>
                <a:gd name="T27" fmla="*/ 28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7" h="892">
                  <a:moveTo>
                    <a:pt x="530" y="282"/>
                  </a:moveTo>
                  <a:cubicBezTo>
                    <a:pt x="522" y="229"/>
                    <a:pt x="503" y="172"/>
                    <a:pt x="381" y="172"/>
                  </a:cubicBezTo>
                  <a:cubicBezTo>
                    <a:pt x="260" y="172"/>
                    <a:pt x="245" y="217"/>
                    <a:pt x="245" y="254"/>
                  </a:cubicBezTo>
                  <a:cubicBezTo>
                    <a:pt x="245" y="386"/>
                    <a:pt x="776" y="291"/>
                    <a:pt x="776" y="600"/>
                  </a:cubicBezTo>
                  <a:cubicBezTo>
                    <a:pt x="776" y="846"/>
                    <a:pt x="536" y="891"/>
                    <a:pt x="406" y="891"/>
                  </a:cubicBezTo>
                  <a:cubicBezTo>
                    <a:pt x="214" y="891"/>
                    <a:pt x="5" y="823"/>
                    <a:pt x="0" y="597"/>
                  </a:cubicBezTo>
                  <a:lnTo>
                    <a:pt x="228" y="597"/>
                  </a:lnTo>
                  <a:cubicBezTo>
                    <a:pt x="228" y="668"/>
                    <a:pt x="274" y="721"/>
                    <a:pt x="412" y="721"/>
                  </a:cubicBezTo>
                  <a:cubicBezTo>
                    <a:pt x="527" y="721"/>
                    <a:pt x="553" y="665"/>
                    <a:pt x="553" y="634"/>
                  </a:cubicBezTo>
                  <a:cubicBezTo>
                    <a:pt x="553" y="493"/>
                    <a:pt x="28" y="600"/>
                    <a:pt x="28" y="282"/>
                  </a:cubicBezTo>
                  <a:cubicBezTo>
                    <a:pt x="28" y="158"/>
                    <a:pt x="107" y="0"/>
                    <a:pt x="369" y="0"/>
                  </a:cubicBezTo>
                  <a:cubicBezTo>
                    <a:pt x="536" y="0"/>
                    <a:pt x="734" y="42"/>
                    <a:pt x="750" y="279"/>
                  </a:cubicBezTo>
                  <a:lnTo>
                    <a:pt x="530" y="279"/>
                  </a:lnTo>
                  <a:lnTo>
                    <a:pt x="530" y="2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6110288" y="3668713"/>
              <a:ext cx="274637" cy="312737"/>
            </a:xfrm>
            <a:custGeom>
              <a:avLst/>
              <a:gdLst>
                <a:gd name="T0" fmla="*/ 547 w 763"/>
                <a:gd name="T1" fmla="*/ 845 h 869"/>
                <a:gd name="T2" fmla="*/ 547 w 763"/>
                <a:gd name="T3" fmla="*/ 727 h 869"/>
                <a:gd name="T4" fmla="*/ 545 w 763"/>
                <a:gd name="T5" fmla="*/ 727 h 869"/>
                <a:gd name="T6" fmla="*/ 288 w 763"/>
                <a:gd name="T7" fmla="*/ 868 h 869"/>
                <a:gd name="T8" fmla="*/ 0 w 763"/>
                <a:gd name="T9" fmla="*/ 554 h 869"/>
                <a:gd name="T10" fmla="*/ 0 w 763"/>
                <a:gd name="T11" fmla="*/ 0 h 869"/>
                <a:gd name="T12" fmla="*/ 223 w 763"/>
                <a:gd name="T13" fmla="*/ 0 h 869"/>
                <a:gd name="T14" fmla="*/ 223 w 763"/>
                <a:gd name="T15" fmla="*/ 523 h 869"/>
                <a:gd name="T16" fmla="*/ 367 w 763"/>
                <a:gd name="T17" fmla="*/ 679 h 869"/>
                <a:gd name="T18" fmla="*/ 539 w 763"/>
                <a:gd name="T19" fmla="*/ 487 h 869"/>
                <a:gd name="T20" fmla="*/ 539 w 763"/>
                <a:gd name="T21" fmla="*/ 0 h 869"/>
                <a:gd name="T22" fmla="*/ 762 w 763"/>
                <a:gd name="T23" fmla="*/ 0 h 869"/>
                <a:gd name="T24" fmla="*/ 762 w 763"/>
                <a:gd name="T25" fmla="*/ 845 h 869"/>
                <a:gd name="T26" fmla="*/ 547 w 763"/>
                <a:gd name="T27" fmla="*/ 845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3" h="869">
                  <a:moveTo>
                    <a:pt x="547" y="845"/>
                  </a:moveTo>
                  <a:lnTo>
                    <a:pt x="547" y="727"/>
                  </a:lnTo>
                  <a:lnTo>
                    <a:pt x="545" y="727"/>
                  </a:lnTo>
                  <a:cubicBezTo>
                    <a:pt x="494" y="817"/>
                    <a:pt x="403" y="868"/>
                    <a:pt x="288" y="868"/>
                  </a:cubicBezTo>
                  <a:cubicBezTo>
                    <a:pt x="121" y="868"/>
                    <a:pt x="0" y="772"/>
                    <a:pt x="0" y="554"/>
                  </a:cubicBezTo>
                  <a:lnTo>
                    <a:pt x="0" y="0"/>
                  </a:lnTo>
                  <a:lnTo>
                    <a:pt x="223" y="0"/>
                  </a:lnTo>
                  <a:lnTo>
                    <a:pt x="223" y="523"/>
                  </a:lnTo>
                  <a:cubicBezTo>
                    <a:pt x="223" y="653"/>
                    <a:pt x="299" y="679"/>
                    <a:pt x="367" y="679"/>
                  </a:cubicBezTo>
                  <a:cubicBezTo>
                    <a:pt x="440" y="679"/>
                    <a:pt x="539" y="636"/>
                    <a:pt x="539" y="487"/>
                  </a:cubicBezTo>
                  <a:lnTo>
                    <a:pt x="539" y="0"/>
                  </a:lnTo>
                  <a:lnTo>
                    <a:pt x="762" y="0"/>
                  </a:lnTo>
                  <a:lnTo>
                    <a:pt x="762" y="845"/>
                  </a:lnTo>
                  <a:lnTo>
                    <a:pt x="547" y="8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8" name="Freeform 14"/>
            <p:cNvSpPr>
              <a:spLocks noChangeArrowheads="1"/>
            </p:cNvSpPr>
            <p:nvPr/>
          </p:nvSpPr>
          <p:spPr bwMode="auto">
            <a:xfrm>
              <a:off x="6446838" y="3562350"/>
              <a:ext cx="80962" cy="411163"/>
            </a:xfrm>
            <a:custGeom>
              <a:avLst/>
              <a:gdLst>
                <a:gd name="T0" fmla="*/ 223 w 224"/>
                <a:gd name="T1" fmla="*/ 1142 h 1143"/>
                <a:gd name="T2" fmla="*/ 0 w 224"/>
                <a:gd name="T3" fmla="*/ 1142 h 1143"/>
                <a:gd name="T4" fmla="*/ 0 w 224"/>
                <a:gd name="T5" fmla="*/ 0 h 1143"/>
                <a:gd name="T6" fmla="*/ 223 w 224"/>
                <a:gd name="T7" fmla="*/ 0 h 1143"/>
                <a:gd name="T8" fmla="*/ 223 w 224"/>
                <a:gd name="T9" fmla="*/ 1142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143">
                  <a:moveTo>
                    <a:pt x="223" y="1142"/>
                  </a:moveTo>
                  <a:lnTo>
                    <a:pt x="0" y="1142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11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59" name="Freeform 15"/>
            <p:cNvSpPr>
              <a:spLocks noChangeArrowheads="1"/>
            </p:cNvSpPr>
            <p:nvPr/>
          </p:nvSpPr>
          <p:spPr bwMode="auto">
            <a:xfrm>
              <a:off x="6572250" y="3587750"/>
              <a:ext cx="171450" cy="388938"/>
            </a:xfrm>
            <a:custGeom>
              <a:avLst/>
              <a:gdLst>
                <a:gd name="T0" fmla="*/ 477 w 478"/>
                <a:gd name="T1" fmla="*/ 226 h 1081"/>
                <a:gd name="T2" fmla="*/ 477 w 478"/>
                <a:gd name="T3" fmla="*/ 384 h 1081"/>
                <a:gd name="T4" fmla="*/ 339 w 478"/>
                <a:gd name="T5" fmla="*/ 384 h 1081"/>
                <a:gd name="T6" fmla="*/ 339 w 478"/>
                <a:gd name="T7" fmla="*/ 843 h 1081"/>
                <a:gd name="T8" fmla="*/ 432 w 478"/>
                <a:gd name="T9" fmla="*/ 910 h 1081"/>
                <a:gd name="T10" fmla="*/ 477 w 478"/>
                <a:gd name="T11" fmla="*/ 907 h 1081"/>
                <a:gd name="T12" fmla="*/ 477 w 478"/>
                <a:gd name="T13" fmla="*/ 1077 h 1081"/>
                <a:gd name="T14" fmla="*/ 372 w 478"/>
                <a:gd name="T15" fmla="*/ 1080 h 1081"/>
                <a:gd name="T16" fmla="*/ 344 w 478"/>
                <a:gd name="T17" fmla="*/ 1080 h 1081"/>
                <a:gd name="T18" fmla="*/ 116 w 478"/>
                <a:gd name="T19" fmla="*/ 896 h 1081"/>
                <a:gd name="T20" fmla="*/ 116 w 478"/>
                <a:gd name="T21" fmla="*/ 386 h 1081"/>
                <a:gd name="T22" fmla="*/ 0 w 478"/>
                <a:gd name="T23" fmla="*/ 386 h 1081"/>
                <a:gd name="T24" fmla="*/ 0 w 478"/>
                <a:gd name="T25" fmla="*/ 228 h 1081"/>
                <a:gd name="T26" fmla="*/ 116 w 478"/>
                <a:gd name="T27" fmla="*/ 228 h 1081"/>
                <a:gd name="T28" fmla="*/ 116 w 478"/>
                <a:gd name="T29" fmla="*/ 0 h 1081"/>
                <a:gd name="T30" fmla="*/ 339 w 478"/>
                <a:gd name="T31" fmla="*/ 0 h 1081"/>
                <a:gd name="T32" fmla="*/ 339 w 478"/>
                <a:gd name="T33" fmla="*/ 226 h 1081"/>
                <a:gd name="T34" fmla="*/ 477 w 478"/>
                <a:gd name="T35" fmla="*/ 226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8" h="1081">
                  <a:moveTo>
                    <a:pt x="477" y="226"/>
                  </a:moveTo>
                  <a:lnTo>
                    <a:pt x="477" y="384"/>
                  </a:lnTo>
                  <a:lnTo>
                    <a:pt x="339" y="384"/>
                  </a:lnTo>
                  <a:lnTo>
                    <a:pt x="339" y="843"/>
                  </a:lnTo>
                  <a:cubicBezTo>
                    <a:pt x="339" y="891"/>
                    <a:pt x="341" y="910"/>
                    <a:pt x="432" y="910"/>
                  </a:cubicBezTo>
                  <a:cubicBezTo>
                    <a:pt x="446" y="910"/>
                    <a:pt x="463" y="907"/>
                    <a:pt x="477" y="907"/>
                  </a:cubicBezTo>
                  <a:lnTo>
                    <a:pt x="477" y="1077"/>
                  </a:lnTo>
                  <a:cubicBezTo>
                    <a:pt x="443" y="1080"/>
                    <a:pt x="406" y="1080"/>
                    <a:pt x="372" y="1080"/>
                  </a:cubicBezTo>
                  <a:lnTo>
                    <a:pt x="344" y="1080"/>
                  </a:lnTo>
                  <a:cubicBezTo>
                    <a:pt x="152" y="1080"/>
                    <a:pt x="116" y="1006"/>
                    <a:pt x="116" y="896"/>
                  </a:cubicBezTo>
                  <a:lnTo>
                    <a:pt x="116" y="386"/>
                  </a:lnTo>
                  <a:lnTo>
                    <a:pt x="0" y="386"/>
                  </a:lnTo>
                  <a:lnTo>
                    <a:pt x="0" y="228"/>
                  </a:lnTo>
                  <a:lnTo>
                    <a:pt x="116" y="228"/>
                  </a:lnTo>
                  <a:lnTo>
                    <a:pt x="116" y="0"/>
                  </a:lnTo>
                  <a:lnTo>
                    <a:pt x="339" y="0"/>
                  </a:lnTo>
                  <a:lnTo>
                    <a:pt x="339" y="226"/>
                  </a:lnTo>
                  <a:lnTo>
                    <a:pt x="477" y="22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0" name="Freeform 16"/>
            <p:cNvSpPr>
              <a:spLocks noChangeArrowheads="1"/>
            </p:cNvSpPr>
            <p:nvPr/>
          </p:nvSpPr>
          <p:spPr bwMode="auto">
            <a:xfrm>
              <a:off x="6800850" y="3559175"/>
              <a:ext cx="80963" cy="414338"/>
            </a:xfrm>
            <a:custGeom>
              <a:avLst/>
              <a:gdLst>
                <a:gd name="T0" fmla="*/ 223 w 224"/>
                <a:gd name="T1" fmla="*/ 206 h 1151"/>
                <a:gd name="T2" fmla="*/ 0 w 224"/>
                <a:gd name="T3" fmla="*/ 206 h 1151"/>
                <a:gd name="T4" fmla="*/ 0 w 224"/>
                <a:gd name="T5" fmla="*/ 0 h 1151"/>
                <a:gd name="T6" fmla="*/ 223 w 224"/>
                <a:gd name="T7" fmla="*/ 0 h 1151"/>
                <a:gd name="T8" fmla="*/ 223 w 224"/>
                <a:gd name="T9" fmla="*/ 206 h 1151"/>
                <a:gd name="T10" fmla="*/ 223 w 224"/>
                <a:gd name="T11" fmla="*/ 305 h 1151"/>
                <a:gd name="T12" fmla="*/ 223 w 224"/>
                <a:gd name="T13" fmla="*/ 1150 h 1151"/>
                <a:gd name="T14" fmla="*/ 0 w 224"/>
                <a:gd name="T15" fmla="*/ 1150 h 1151"/>
                <a:gd name="T16" fmla="*/ 0 w 224"/>
                <a:gd name="T17" fmla="*/ 305 h 1151"/>
                <a:gd name="T18" fmla="*/ 223 w 224"/>
                <a:gd name="T19" fmla="*/ 305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151">
                  <a:moveTo>
                    <a:pt x="223" y="206"/>
                  </a:moveTo>
                  <a:lnTo>
                    <a:pt x="0" y="206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223" y="206"/>
                  </a:lnTo>
                  <a:close/>
                  <a:moveTo>
                    <a:pt x="223" y="305"/>
                  </a:moveTo>
                  <a:lnTo>
                    <a:pt x="223" y="1150"/>
                  </a:lnTo>
                  <a:lnTo>
                    <a:pt x="0" y="1150"/>
                  </a:lnTo>
                  <a:lnTo>
                    <a:pt x="0" y="305"/>
                  </a:lnTo>
                  <a:lnTo>
                    <a:pt x="223" y="30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1" name="Freeform 17"/>
            <p:cNvSpPr>
              <a:spLocks noChangeArrowheads="1"/>
            </p:cNvSpPr>
            <p:nvPr/>
          </p:nvSpPr>
          <p:spPr bwMode="auto">
            <a:xfrm>
              <a:off x="6942138" y="3660775"/>
              <a:ext cx="276225" cy="312738"/>
            </a:xfrm>
            <a:custGeom>
              <a:avLst/>
              <a:gdLst>
                <a:gd name="T0" fmla="*/ 765 w 766"/>
                <a:gd name="T1" fmla="*/ 868 h 869"/>
                <a:gd name="T2" fmla="*/ 542 w 766"/>
                <a:gd name="T3" fmla="*/ 868 h 869"/>
                <a:gd name="T4" fmla="*/ 542 w 766"/>
                <a:gd name="T5" fmla="*/ 355 h 869"/>
                <a:gd name="T6" fmla="*/ 398 w 766"/>
                <a:gd name="T7" fmla="*/ 189 h 869"/>
                <a:gd name="T8" fmla="*/ 223 w 766"/>
                <a:gd name="T9" fmla="*/ 383 h 869"/>
                <a:gd name="T10" fmla="*/ 223 w 766"/>
                <a:gd name="T11" fmla="*/ 868 h 869"/>
                <a:gd name="T12" fmla="*/ 0 w 766"/>
                <a:gd name="T13" fmla="*/ 868 h 869"/>
                <a:gd name="T14" fmla="*/ 0 w 766"/>
                <a:gd name="T15" fmla="*/ 23 h 869"/>
                <a:gd name="T16" fmla="*/ 215 w 766"/>
                <a:gd name="T17" fmla="*/ 23 h 869"/>
                <a:gd name="T18" fmla="*/ 215 w 766"/>
                <a:gd name="T19" fmla="*/ 147 h 869"/>
                <a:gd name="T20" fmla="*/ 217 w 766"/>
                <a:gd name="T21" fmla="*/ 147 h 869"/>
                <a:gd name="T22" fmla="*/ 471 w 766"/>
                <a:gd name="T23" fmla="*/ 0 h 869"/>
                <a:gd name="T24" fmla="*/ 765 w 766"/>
                <a:gd name="T25" fmla="*/ 282 h 869"/>
                <a:gd name="T26" fmla="*/ 765 w 766"/>
                <a:gd name="T27" fmla="*/ 868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6" h="869">
                  <a:moveTo>
                    <a:pt x="765" y="868"/>
                  </a:moveTo>
                  <a:lnTo>
                    <a:pt x="542" y="868"/>
                  </a:lnTo>
                  <a:lnTo>
                    <a:pt x="542" y="355"/>
                  </a:lnTo>
                  <a:cubicBezTo>
                    <a:pt x="542" y="293"/>
                    <a:pt x="539" y="189"/>
                    <a:pt x="398" y="189"/>
                  </a:cubicBezTo>
                  <a:cubicBezTo>
                    <a:pt x="299" y="189"/>
                    <a:pt x="223" y="257"/>
                    <a:pt x="223" y="383"/>
                  </a:cubicBezTo>
                  <a:lnTo>
                    <a:pt x="223" y="868"/>
                  </a:lnTo>
                  <a:lnTo>
                    <a:pt x="0" y="868"/>
                  </a:lnTo>
                  <a:lnTo>
                    <a:pt x="0" y="23"/>
                  </a:lnTo>
                  <a:lnTo>
                    <a:pt x="215" y="23"/>
                  </a:lnTo>
                  <a:lnTo>
                    <a:pt x="215" y="147"/>
                  </a:lnTo>
                  <a:lnTo>
                    <a:pt x="217" y="147"/>
                  </a:lnTo>
                  <a:cubicBezTo>
                    <a:pt x="249" y="96"/>
                    <a:pt x="311" y="0"/>
                    <a:pt x="471" y="0"/>
                  </a:cubicBezTo>
                  <a:cubicBezTo>
                    <a:pt x="638" y="0"/>
                    <a:pt x="765" y="96"/>
                    <a:pt x="765" y="282"/>
                  </a:cubicBezTo>
                  <a:lnTo>
                    <a:pt x="765" y="8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  <p:sp>
          <p:nvSpPr>
            <p:cNvPr id="62" name="Freeform 18"/>
            <p:cNvSpPr>
              <a:spLocks noChangeArrowheads="1"/>
            </p:cNvSpPr>
            <p:nvPr/>
          </p:nvSpPr>
          <p:spPr bwMode="auto">
            <a:xfrm>
              <a:off x="7259638" y="3660775"/>
              <a:ext cx="293687" cy="438150"/>
            </a:xfrm>
            <a:custGeom>
              <a:avLst/>
              <a:gdLst>
                <a:gd name="T0" fmla="*/ 816 w 817"/>
                <a:gd name="T1" fmla="*/ 26 h 1216"/>
                <a:gd name="T2" fmla="*/ 816 w 817"/>
                <a:gd name="T3" fmla="*/ 826 h 1216"/>
                <a:gd name="T4" fmla="*/ 387 w 817"/>
                <a:gd name="T5" fmla="*/ 1215 h 1216"/>
                <a:gd name="T6" fmla="*/ 17 w 817"/>
                <a:gd name="T7" fmla="*/ 961 h 1216"/>
                <a:gd name="T8" fmla="*/ 260 w 817"/>
                <a:gd name="T9" fmla="*/ 961 h 1216"/>
                <a:gd name="T10" fmla="*/ 415 w 817"/>
                <a:gd name="T11" fmla="*/ 1046 h 1216"/>
                <a:gd name="T12" fmla="*/ 593 w 817"/>
                <a:gd name="T13" fmla="*/ 851 h 1216"/>
                <a:gd name="T14" fmla="*/ 593 w 817"/>
                <a:gd name="T15" fmla="*/ 750 h 1216"/>
                <a:gd name="T16" fmla="*/ 590 w 817"/>
                <a:gd name="T17" fmla="*/ 747 h 1216"/>
                <a:gd name="T18" fmla="*/ 365 w 817"/>
                <a:gd name="T19" fmla="*/ 874 h 1216"/>
                <a:gd name="T20" fmla="*/ 0 w 817"/>
                <a:gd name="T21" fmla="*/ 437 h 1216"/>
                <a:gd name="T22" fmla="*/ 353 w 817"/>
                <a:gd name="T23" fmla="*/ 0 h 1216"/>
                <a:gd name="T24" fmla="*/ 602 w 817"/>
                <a:gd name="T25" fmla="*/ 147 h 1216"/>
                <a:gd name="T26" fmla="*/ 604 w 817"/>
                <a:gd name="T27" fmla="*/ 147 h 1216"/>
                <a:gd name="T28" fmla="*/ 604 w 817"/>
                <a:gd name="T29" fmla="*/ 20 h 1216"/>
                <a:gd name="T30" fmla="*/ 816 w 817"/>
                <a:gd name="T31" fmla="*/ 20 h 1216"/>
                <a:gd name="T32" fmla="*/ 816 w 817"/>
                <a:gd name="T33" fmla="*/ 26 h 1216"/>
                <a:gd name="T34" fmla="*/ 407 w 817"/>
                <a:gd name="T35" fmla="*/ 688 h 1216"/>
                <a:gd name="T36" fmla="*/ 596 w 817"/>
                <a:gd name="T37" fmla="*/ 442 h 1216"/>
                <a:gd name="T38" fmla="*/ 404 w 817"/>
                <a:gd name="T39" fmla="*/ 195 h 1216"/>
                <a:gd name="T40" fmla="*/ 229 w 817"/>
                <a:gd name="T41" fmla="*/ 451 h 1216"/>
                <a:gd name="T42" fmla="*/ 407 w 817"/>
                <a:gd name="T43" fmla="*/ 688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7" h="1216">
                  <a:moveTo>
                    <a:pt x="816" y="26"/>
                  </a:moveTo>
                  <a:lnTo>
                    <a:pt x="816" y="826"/>
                  </a:lnTo>
                  <a:cubicBezTo>
                    <a:pt x="816" y="973"/>
                    <a:pt x="805" y="1215"/>
                    <a:pt x="387" y="1215"/>
                  </a:cubicBezTo>
                  <a:cubicBezTo>
                    <a:pt x="212" y="1215"/>
                    <a:pt x="29" y="1142"/>
                    <a:pt x="17" y="961"/>
                  </a:cubicBezTo>
                  <a:lnTo>
                    <a:pt x="260" y="961"/>
                  </a:lnTo>
                  <a:cubicBezTo>
                    <a:pt x="269" y="1004"/>
                    <a:pt x="288" y="1046"/>
                    <a:pt x="415" y="1046"/>
                  </a:cubicBezTo>
                  <a:cubicBezTo>
                    <a:pt x="534" y="1046"/>
                    <a:pt x="593" y="990"/>
                    <a:pt x="593" y="851"/>
                  </a:cubicBezTo>
                  <a:lnTo>
                    <a:pt x="593" y="750"/>
                  </a:lnTo>
                  <a:lnTo>
                    <a:pt x="590" y="747"/>
                  </a:lnTo>
                  <a:cubicBezTo>
                    <a:pt x="554" y="812"/>
                    <a:pt x="497" y="874"/>
                    <a:pt x="365" y="874"/>
                  </a:cubicBezTo>
                  <a:cubicBezTo>
                    <a:pt x="161" y="874"/>
                    <a:pt x="0" y="733"/>
                    <a:pt x="0" y="437"/>
                  </a:cubicBezTo>
                  <a:cubicBezTo>
                    <a:pt x="0" y="144"/>
                    <a:pt x="167" y="0"/>
                    <a:pt x="353" y="0"/>
                  </a:cubicBezTo>
                  <a:cubicBezTo>
                    <a:pt x="511" y="0"/>
                    <a:pt x="573" y="93"/>
                    <a:pt x="602" y="147"/>
                  </a:cubicBezTo>
                  <a:lnTo>
                    <a:pt x="604" y="147"/>
                  </a:lnTo>
                  <a:lnTo>
                    <a:pt x="604" y="20"/>
                  </a:lnTo>
                  <a:lnTo>
                    <a:pt x="816" y="20"/>
                  </a:lnTo>
                  <a:lnTo>
                    <a:pt x="816" y="26"/>
                  </a:lnTo>
                  <a:close/>
                  <a:moveTo>
                    <a:pt x="407" y="688"/>
                  </a:moveTo>
                  <a:cubicBezTo>
                    <a:pt x="559" y="688"/>
                    <a:pt x="596" y="558"/>
                    <a:pt x="596" y="442"/>
                  </a:cubicBezTo>
                  <a:cubicBezTo>
                    <a:pt x="596" y="308"/>
                    <a:pt x="528" y="195"/>
                    <a:pt x="404" y="195"/>
                  </a:cubicBezTo>
                  <a:cubicBezTo>
                    <a:pt x="322" y="195"/>
                    <a:pt x="229" y="254"/>
                    <a:pt x="229" y="451"/>
                  </a:cubicBezTo>
                  <a:cubicBezTo>
                    <a:pt x="229" y="561"/>
                    <a:pt x="274" y="688"/>
                    <a:pt x="407" y="6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ep experience phot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6447536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35817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879890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523962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5168035" y="1552025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35817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9"/>
          </p:nvPr>
        </p:nvSpPr>
        <p:spPr>
          <a:xfrm>
            <a:off x="1879890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30"/>
          </p:nvPr>
        </p:nvSpPr>
        <p:spPr>
          <a:xfrm>
            <a:off x="3523962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31"/>
          </p:nvPr>
        </p:nvSpPr>
        <p:spPr>
          <a:xfrm>
            <a:off x="5168035" y="2734280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32"/>
          </p:nvPr>
        </p:nvSpPr>
        <p:spPr>
          <a:xfrm>
            <a:off x="235817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4" name="Picture Placeholder 16"/>
          <p:cNvSpPr>
            <a:spLocks noGrp="1"/>
          </p:cNvSpPr>
          <p:nvPr>
            <p:ph type="pic" sz="quarter" idx="33"/>
          </p:nvPr>
        </p:nvSpPr>
        <p:spPr>
          <a:xfrm>
            <a:off x="1879890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34"/>
          </p:nvPr>
        </p:nvSpPr>
        <p:spPr>
          <a:xfrm>
            <a:off x="3523962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35"/>
          </p:nvPr>
        </p:nvSpPr>
        <p:spPr>
          <a:xfrm>
            <a:off x="5168035" y="3907298"/>
            <a:ext cx="1536192" cy="72043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6416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1906980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53946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5182288" y="1235908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264160" y="2413779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1906980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353946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3" hasCustomPrompt="1"/>
          </p:nvPr>
        </p:nvSpPr>
        <p:spPr>
          <a:xfrm>
            <a:off x="5182288" y="2418163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26416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1906980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353946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5182288" y="3591181"/>
            <a:ext cx="1471613" cy="2968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6847315" y="1235908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6847315" y="2062777"/>
            <a:ext cx="2010082" cy="296862"/>
          </a:xfrm>
          <a:prstGeom prst="rect">
            <a:avLst/>
          </a:prstGeom>
        </p:spPr>
        <p:txBody>
          <a:bodyPr anchor="t" anchorCtr="0"/>
          <a:lstStyle>
            <a:lvl1pPr marL="285750" indent="-285750">
              <a:buClr>
                <a:schemeClr val="bg1"/>
              </a:buClr>
              <a:buSzPct val="100000"/>
              <a:buFont typeface=".LucidaGrandeUI" charset="0"/>
              <a:buChar char="◆"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C 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Placeholder 15" descr="slideImage_1506x431_150dpi.png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-13144"/>
            <a:ext cx="9144000" cy="2127693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1616" y="-9694"/>
            <a:ext cx="9151219" cy="1522057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53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7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8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1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38" name="Picture 37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39" name="Picture 38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0" name="Picture 39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2" name="Rectangle 41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1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Title Slide Placeholder </a:t>
            </a:r>
            <a:br>
              <a:rPr lang="en-US" dirty="0"/>
            </a:br>
            <a:r>
              <a:rPr lang="en-US" dirty="0"/>
              <a:t>2 Line Title Slide Placeholder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345" indent="0">
              <a:buNone/>
              <a:defRPr sz="1400"/>
            </a:lvl4pPr>
            <a:lvl5pPr marL="1090295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6"/>
          <p:cNvPicPr>
            <a:picLocks noChangeAspect="1"/>
          </p:cNvPicPr>
          <p:nvPr userDrawn="1"/>
        </p:nvPicPr>
        <p:blipFill rotWithShape="1">
          <a:blip r:embed="rId2" cstate="print">
            <a:grayscl/>
          </a:blip>
          <a:srcRect/>
          <a:stretch>
            <a:fillRect/>
          </a:stretch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46" name="Picture 4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47" name="Picture 4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48" name="Picture 47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34"/>
            <a:ext cx="765133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Confidential Title Slide Placeholder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501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43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345" indent="0">
              <a:buNone/>
              <a:defRPr sz="1400"/>
            </a:lvl4pPr>
            <a:lvl5pPr marL="1090295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pic>
        <p:nvPicPr>
          <p:cNvPr id="38" name="Picture Placeholder 6"/>
          <p:cNvPicPr>
            <a:picLocks noChangeAspect="1"/>
          </p:cNvPicPr>
          <p:nvPr userDrawn="1"/>
        </p:nvPicPr>
        <p:blipFill rotWithShape="1">
          <a:blip r:embed="rId2" cstate="print">
            <a:grayscl/>
          </a:blip>
          <a:srcRect/>
          <a:stretch>
            <a:fillRect/>
          </a:stretch>
        </p:blipFill>
        <p:spPr>
          <a:xfrm>
            <a:off x="0" y="-9694"/>
            <a:ext cx="9144000" cy="2124247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1616" y="-9695"/>
            <a:ext cx="9151219" cy="1188296"/>
          </a:xfrm>
          <a:prstGeom prst="rect">
            <a:avLst/>
          </a:prstGeom>
          <a:gradFill flip="none" rotWithShape="1">
            <a:gsLst>
              <a:gs pos="33000">
                <a:srgbClr val="000000">
                  <a:alpha val="26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7661372" y="276624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414141"/>
                </a:solidFill>
                <a:latin typeface="Arial" panose="020B0604020202020204"/>
              </a:endParaRPr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4450522" y="57358"/>
            <a:ext cx="3635726" cy="2691840"/>
            <a:chOff x="3661885" y="1010360"/>
            <a:chExt cx="5261613" cy="3895623"/>
          </a:xfrm>
        </p:grpSpPr>
        <p:pic>
          <p:nvPicPr>
            <p:cNvPr id="56" name="Picture 55" descr="diamonds-for-cover-page-red.png"/>
            <p:cNvPicPr>
              <a:picLocks noChangeAspect="1"/>
            </p:cNvPicPr>
            <p:nvPr userDrawn="1"/>
          </p:nvPicPr>
          <p:blipFill>
            <a:blip r:embed="rId3" cstate="screen">
              <a:alphaModFix amt="78000"/>
            </a:blip>
            <a:stretch>
              <a:fillRect/>
            </a:stretch>
          </p:blipFill>
          <p:spPr>
            <a:xfrm>
              <a:off x="3661885" y="1010360"/>
              <a:ext cx="3895622" cy="3895622"/>
            </a:xfrm>
            <a:prstGeom prst="rect">
              <a:avLst/>
            </a:prstGeom>
          </p:spPr>
        </p:pic>
        <p:pic>
          <p:nvPicPr>
            <p:cNvPr id="57" name="Picture 56" descr="diamonds-for-cover-page-grey.png"/>
            <p:cNvPicPr>
              <a:picLocks noChangeAspect="1"/>
            </p:cNvPicPr>
            <p:nvPr userDrawn="1"/>
          </p:nvPicPr>
          <p:blipFill>
            <a:blip r:embed="rId4" cstate="screen">
              <a:alphaModFix amt="78000"/>
            </a:blip>
            <a:stretch>
              <a:fillRect/>
            </a:stretch>
          </p:blipFill>
          <p:spPr>
            <a:xfrm>
              <a:off x="5027876" y="1010361"/>
              <a:ext cx="3895622" cy="3895622"/>
            </a:xfrm>
            <a:prstGeom prst="rect">
              <a:avLst/>
            </a:prstGeom>
          </p:spPr>
        </p:pic>
        <p:pic>
          <p:nvPicPr>
            <p:cNvPr id="69" name="Picture 68" descr="diamonds-for-cover-page-BLACK-MIDDLE.png"/>
            <p:cNvPicPr>
              <a:picLocks noChangeAspect="1"/>
            </p:cNvPicPr>
            <p:nvPr userDrawn="1"/>
          </p:nvPicPr>
          <p:blipFill>
            <a:blip r:embed="rId5" cstate="screen"/>
            <a:stretch>
              <a:fillRect/>
            </a:stretch>
          </p:blipFill>
          <p:spPr>
            <a:xfrm>
              <a:off x="5027875" y="1820510"/>
              <a:ext cx="2529631" cy="2287328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 userDrawn="1"/>
        </p:nvSpPr>
        <p:spPr>
          <a:xfrm>
            <a:off x="0" y="2114550"/>
            <a:ext cx="9152830" cy="2727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6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1337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Confidential Title Slide Placeholder </a:t>
            </a:r>
            <a:br>
              <a:rPr lang="en-US" dirty="0"/>
            </a:br>
            <a:r>
              <a:rPr lang="en-US" dirty="0"/>
              <a:t>2 Line Confidential Title Slide Placeholder</a:t>
            </a:r>
            <a:endParaRPr lang="en-US" dirty="0"/>
          </a:p>
        </p:txBody>
      </p: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83"/>
            <a:ext cx="7651337" cy="646331"/>
          </a:xfrm>
          <a:prstGeom prst="rect">
            <a:avLst/>
          </a:prstGeom>
          <a:effectLst/>
        </p:spPr>
        <p:txBody>
          <a:bodyPr lIns="91430" tIns="45715" rIns="91430" bIns="45715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9"/>
            <a:ext cx="4633158" cy="307777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6"/>
            <a:ext cx="4633158" cy="276999"/>
          </a:xfrm>
          <a:prstGeom prst="rect">
            <a:avLst/>
          </a:prstGeom>
        </p:spPr>
        <p:txBody>
          <a:bodyPr lIns="91430" tIns="45715" rIns="91430" bIns="45715" anchor="t"/>
          <a:lstStyle>
            <a:lvl1pPr marL="0" indent="0"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5"/>
            <a:ext cx="4633158" cy="276999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200"/>
            </a:lvl1pPr>
            <a:lvl2pPr marL="280670" indent="0">
              <a:buNone/>
              <a:defRPr sz="1400"/>
            </a:lvl2pPr>
            <a:lvl3pPr marL="574675" indent="0">
              <a:buNone/>
              <a:defRPr sz="1400"/>
            </a:lvl3pPr>
            <a:lvl4pPr marL="855345" indent="0">
              <a:buNone/>
              <a:defRPr sz="1400"/>
            </a:lvl4pPr>
            <a:lvl5pPr marL="1090295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8" y="263114"/>
            <a:ext cx="1796477" cy="352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6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Forth level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6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Forth level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1244666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6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Forth level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1" y="967575"/>
            <a:ext cx="8575039" cy="1494768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6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ideTitle and Content with Imag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5016500" y="973837"/>
            <a:ext cx="3898900" cy="3653897"/>
          </a:xfrm>
          <a:prstGeom prst="rect">
            <a:avLst/>
          </a:prstGeom>
        </p:spPr>
        <p:txBody>
          <a:bodyPr lIns="91430" tIns="45715" rIns="91430" bIns="45715" anchor="ctr" anchorCtr="0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9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59" y="967575"/>
            <a:ext cx="4439363" cy="1530162"/>
          </a:xfrm>
          <a:prstGeom prst="rect">
            <a:avLst/>
          </a:prstGeom>
        </p:spPr>
        <p:txBody>
          <a:bodyPr vert="horz" wrap="square" lIns="91430" tIns="91440" rIns="91430" bIns="91440" rtlCol="0">
            <a:spAutoFit/>
          </a:bodyPr>
          <a:lstStyle>
            <a:lvl1pPr marL="280670" indent="-280670">
              <a:buSzPct val="55000"/>
              <a:buFont typeface="Wingdings" panose="05000000000000000000" pitchFamily="2" charset="2"/>
              <a:buChar char="u"/>
              <a:defRPr sz="1800"/>
            </a:lvl1pPr>
            <a:lvl2pPr>
              <a:defRPr sz="1800"/>
            </a:lvl2pPr>
            <a:lvl3pPr marL="855345" indent="-28067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>
              <a:defRPr sz="1600" baseline="0"/>
            </a:lvl4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mall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22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/>
            </a:lvl1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4159" y="4911122"/>
            <a:ext cx="56982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13381" y="4915450"/>
            <a:ext cx="4065124" cy="228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1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7" y="970766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7" y="1430885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7" y="1891004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7" y="2351123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7" y="2811242"/>
            <a:ext cx="7742174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9112" y="3271361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9112" y="3731480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9112" y="4191596"/>
            <a:ext cx="7740829" cy="4389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7990648" y="970766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7990648" y="1430885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7990648" y="1891004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7990648" y="2351123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7990648" y="2811242"/>
            <a:ext cx="931016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7990074" y="3271361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7990074" y="3731480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7990074" y="4191596"/>
            <a:ext cx="930854" cy="438912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2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238536" y="97076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238536" y="143060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238536" y="189043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238536" y="235027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38536" y="281010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238536" y="3269942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238536" y="3729777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238536" y="4189609"/>
            <a:ext cx="349279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606386" y="97076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606386" y="143060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606386" y="189043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606386" y="235027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606386" y="281010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606386" y="3269942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606386" y="3729777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606386" y="4189609"/>
            <a:ext cx="3459150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 anchor="ctr" anchorCtr="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idx="26" hasCustomPrompt="1"/>
          </p:nvPr>
        </p:nvSpPr>
        <p:spPr>
          <a:xfrm>
            <a:off x="8085191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idx="27" hasCustomPrompt="1"/>
          </p:nvPr>
        </p:nvSpPr>
        <p:spPr>
          <a:xfrm>
            <a:off x="8085191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idx="28" hasCustomPrompt="1"/>
          </p:nvPr>
        </p:nvSpPr>
        <p:spPr>
          <a:xfrm>
            <a:off x="8085191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idx="29" hasCustomPrompt="1"/>
          </p:nvPr>
        </p:nvSpPr>
        <p:spPr>
          <a:xfrm>
            <a:off x="8085191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idx="30" hasCustomPrompt="1"/>
          </p:nvPr>
        </p:nvSpPr>
        <p:spPr>
          <a:xfrm>
            <a:off x="8085191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idx="31" hasCustomPrompt="1"/>
          </p:nvPr>
        </p:nvSpPr>
        <p:spPr>
          <a:xfrm>
            <a:off x="808534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idx="32" hasCustomPrompt="1"/>
          </p:nvPr>
        </p:nvSpPr>
        <p:spPr>
          <a:xfrm>
            <a:off x="808534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idx="33" hasCustomPrompt="1"/>
          </p:nvPr>
        </p:nvSpPr>
        <p:spPr>
          <a:xfrm>
            <a:off x="808534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3750983" y="97076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3750983" y="143060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3750983" y="189043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3750983" y="2350272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3750983" y="2810107"/>
            <a:ext cx="835746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3750402" y="3269942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3750402" y="3729777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3750402" y="4189609"/>
            <a:ext cx="835601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 anchor="ctr" anchorCtr="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 3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0" hasCustomPrompt="1"/>
          </p:nvPr>
        </p:nvSpPr>
        <p:spPr>
          <a:xfrm>
            <a:off x="1214964" y="97703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idx="11" hasCustomPrompt="1"/>
          </p:nvPr>
        </p:nvSpPr>
        <p:spPr>
          <a:xfrm>
            <a:off x="1214964" y="143626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idx="12" hasCustomPrompt="1"/>
          </p:nvPr>
        </p:nvSpPr>
        <p:spPr>
          <a:xfrm>
            <a:off x="1214964" y="1895506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idx="13" hasCustomPrompt="1"/>
          </p:nvPr>
        </p:nvSpPr>
        <p:spPr>
          <a:xfrm>
            <a:off x="1214964" y="2354744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1214964" y="2813982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idx="15" hasCustomPrompt="1"/>
          </p:nvPr>
        </p:nvSpPr>
        <p:spPr>
          <a:xfrm>
            <a:off x="1214964" y="3273220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idx="16" hasCustomPrompt="1"/>
          </p:nvPr>
        </p:nvSpPr>
        <p:spPr>
          <a:xfrm>
            <a:off x="1214964" y="3732458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idx="17" hasCustomPrompt="1"/>
          </p:nvPr>
        </p:nvSpPr>
        <p:spPr>
          <a:xfrm>
            <a:off x="1214964" y="4191697"/>
            <a:ext cx="3732817" cy="439541"/>
          </a:xfrm>
          <a:prstGeom prst="rect">
            <a:avLst/>
          </a:prstGeom>
          <a:solidFill>
            <a:schemeClr val="bg2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idx="18" hasCustomPrompt="1"/>
          </p:nvPr>
        </p:nvSpPr>
        <p:spPr>
          <a:xfrm>
            <a:off x="4965149" y="97703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idx="19" hasCustomPrompt="1"/>
          </p:nvPr>
        </p:nvSpPr>
        <p:spPr>
          <a:xfrm>
            <a:off x="4965149" y="143626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idx="20" hasCustomPrompt="1"/>
          </p:nvPr>
        </p:nvSpPr>
        <p:spPr>
          <a:xfrm>
            <a:off x="4965149" y="1895506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idx="21" hasCustomPrompt="1"/>
          </p:nvPr>
        </p:nvSpPr>
        <p:spPr>
          <a:xfrm>
            <a:off x="4965149" y="2354744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idx="22" hasCustomPrompt="1"/>
          </p:nvPr>
        </p:nvSpPr>
        <p:spPr>
          <a:xfrm>
            <a:off x="4965149" y="2813982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idx="23" hasCustomPrompt="1"/>
          </p:nvPr>
        </p:nvSpPr>
        <p:spPr>
          <a:xfrm>
            <a:off x="4965149" y="3273220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idx="24" hasCustomPrompt="1"/>
          </p:nvPr>
        </p:nvSpPr>
        <p:spPr>
          <a:xfrm>
            <a:off x="4965149" y="3732458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idx="25" hasCustomPrompt="1"/>
          </p:nvPr>
        </p:nvSpPr>
        <p:spPr>
          <a:xfrm>
            <a:off x="4965149" y="4191697"/>
            <a:ext cx="3955471" cy="439541"/>
          </a:xfrm>
          <a:prstGeom prst="rect">
            <a:avLst/>
          </a:prstGeom>
          <a:solidFill>
            <a:srgbClr val="8C8C8C"/>
          </a:solidFill>
        </p:spPr>
        <p:txBody>
          <a:bodyPr vert="horz" lIns="91430" tIns="91440" rIns="91430" b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Add section title here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idx="34" hasCustomPrompt="1"/>
          </p:nvPr>
        </p:nvSpPr>
        <p:spPr>
          <a:xfrm>
            <a:off x="238416" y="977030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idx="35" hasCustomPrompt="1"/>
          </p:nvPr>
        </p:nvSpPr>
        <p:spPr>
          <a:xfrm>
            <a:off x="238416" y="1436268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idx="36" hasCustomPrompt="1"/>
          </p:nvPr>
        </p:nvSpPr>
        <p:spPr>
          <a:xfrm>
            <a:off x="238416" y="1895506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idx="37" hasCustomPrompt="1"/>
          </p:nvPr>
        </p:nvSpPr>
        <p:spPr>
          <a:xfrm>
            <a:off x="238416" y="2354744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idx="38" hasCustomPrompt="1"/>
          </p:nvPr>
        </p:nvSpPr>
        <p:spPr>
          <a:xfrm>
            <a:off x="238416" y="2813982"/>
            <a:ext cx="959180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idx="39" hasCustomPrompt="1"/>
          </p:nvPr>
        </p:nvSpPr>
        <p:spPr>
          <a:xfrm>
            <a:off x="237835" y="3273220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idx="40" hasCustomPrompt="1"/>
          </p:nvPr>
        </p:nvSpPr>
        <p:spPr>
          <a:xfrm>
            <a:off x="237835" y="3732458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  <p:sp>
        <p:nvSpPr>
          <p:cNvPr id="40" name="Text Placeholder 6"/>
          <p:cNvSpPr>
            <a:spLocks noGrp="1"/>
          </p:cNvSpPr>
          <p:nvPr>
            <p:ph type="body" idx="41" hasCustomPrompt="1"/>
          </p:nvPr>
        </p:nvSpPr>
        <p:spPr>
          <a:xfrm>
            <a:off x="237835" y="4191697"/>
            <a:ext cx="959014" cy="439541"/>
          </a:xfrm>
          <a:prstGeom prst="rect">
            <a:avLst/>
          </a:prstGeom>
          <a:solidFill>
            <a:schemeClr val="accent3"/>
          </a:solidFill>
        </p:spPr>
        <p:txBody>
          <a:bodyPr vert="horz" lIns="91430" tIns="91440" rIns="91430" bIns="91440"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345" indent="0">
              <a:buNone/>
              <a:defRPr/>
            </a:lvl4pPr>
            <a:lvl5pPr marL="1090295" indent="0">
              <a:buNone/>
              <a:defRPr/>
            </a:lvl5pPr>
          </a:lstStyle>
          <a:p>
            <a:pPr lvl="0"/>
            <a:r>
              <a:rPr lang="en-US" dirty="0"/>
              <a:t>X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2" Type="http://schemas.openxmlformats.org/officeDocument/2006/relationships/theme" Target="../theme/theme3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1.xml"/><Relationship Id="rId8" Type="http://schemas.openxmlformats.org/officeDocument/2006/relationships/slideLayout" Target="../slideLayouts/slideLayout70.xml"/><Relationship Id="rId7" Type="http://schemas.openxmlformats.org/officeDocument/2006/relationships/slideLayout" Target="../slideLayouts/slideLayout69.xml"/><Relationship Id="rId6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5.xml"/><Relationship Id="rId23" Type="http://schemas.openxmlformats.org/officeDocument/2006/relationships/theme" Target="../theme/theme4.xml"/><Relationship Id="rId22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7" Type="http://schemas.openxmlformats.org/officeDocument/2006/relationships/theme" Target="../theme/theme5.xml"/><Relationship Id="rId26" Type="http://schemas.openxmlformats.org/officeDocument/2006/relationships/slideLayout" Target="../slideLayouts/slideLayout110.xml"/><Relationship Id="rId25" Type="http://schemas.openxmlformats.org/officeDocument/2006/relationships/slideLayout" Target="../slideLayouts/slideLayout109.xml"/><Relationship Id="rId24" Type="http://schemas.openxmlformats.org/officeDocument/2006/relationships/slideLayout" Target="../slideLayouts/slideLayout108.xml"/><Relationship Id="rId23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05.xml"/><Relationship Id="rId20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2" Type="http://schemas.openxmlformats.org/officeDocument/2006/relationships/theme" Target="../theme/theme6.xml"/><Relationship Id="rId21" Type="http://schemas.openxmlformats.org/officeDocument/2006/relationships/image" Target="../media/image17.png"/><Relationship Id="rId20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27.xml"/><Relationship Id="rId16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2.xml"/><Relationship Id="rId14" Type="http://schemas.openxmlformats.org/officeDocument/2006/relationships/theme" Target="../theme/theme7.xml"/><Relationship Id="rId13" Type="http://schemas.openxmlformats.org/officeDocument/2006/relationships/image" Target="../media/image18.png"/><Relationship Id="rId12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1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1.xml"/><Relationship Id="rId8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4.xml"/><Relationship Id="rId14" Type="http://schemas.openxmlformats.org/officeDocument/2006/relationships/theme" Target="../theme/theme8.xml"/><Relationship Id="rId13" Type="http://schemas.openxmlformats.org/officeDocument/2006/relationships/image" Target="../media/image18.png"/><Relationship Id="rId12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/>
        </p:nvSpPr>
        <p:spPr bwMode="auto">
          <a:xfrm>
            <a:off x="-2081053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/>
          <a:lstStyle/>
          <a:p>
            <a:endParaRPr lang="en-US" dirty="0">
              <a:solidFill>
                <a:srgbClr val="414141"/>
              </a:solidFill>
              <a:latin typeface="Arial" panose="020B060402020202020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  <a:latin typeface="Arial" panose="020B0604020202020204"/>
              </a:rPr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 panose="020B0604020202020204"/>
            </a:endParaRPr>
          </a:p>
        </p:txBody>
      </p:sp>
      <p:grpSp>
        <p:nvGrpSpPr>
          <p:cNvPr id="46" name="グループ化 59"/>
          <p:cNvGrpSpPr/>
          <p:nvPr/>
        </p:nvGrpSpPr>
        <p:grpSpPr>
          <a:xfrm>
            <a:off x="-4" y="818839"/>
            <a:ext cx="9145616" cy="57656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48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75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18601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© </a:t>
            </a:r>
            <a:r>
              <a:rPr lang="en-US" sz="800" dirty="0" smtClean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2019</a:t>
            </a:r>
            <a:r>
              <a:rPr lang="en-US" sz="800" baseline="0" dirty="0" smtClean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 </a:t>
            </a:r>
            <a:r>
              <a:rPr lang="en-US" sz="800" dirty="0" smtClean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Hitachi </a:t>
            </a:r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Consulting Corporation.  All rights reserved.</a:t>
            </a:r>
            <a:endParaRPr lang="en-US" sz="800" dirty="0">
              <a:solidFill>
                <a:srgbClr val="999999">
                  <a:lumMod val="75000"/>
                  <a:alpha val="50000"/>
                </a:srgbClr>
              </a:solidFill>
              <a:latin typeface="+mn-lt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Arial" panose="020B0604020202020204"/>
          <a:ea typeface="+mj-ea"/>
          <a:cs typeface="+mj-cs"/>
        </a:defRPr>
      </a:lvl1pPr>
    </p:titleStyle>
    <p:bodyStyle>
      <a:lvl1pPr marL="280670" marR="0" indent="-28067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rgbClr val="CC0000"/>
        </a:buClr>
        <a:buSzTx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574675" marR="0" indent="-293370" algn="l" defTabSz="914400" rtl="0" eaLnBrk="1" fontAlgn="auto" latinLnBrk="0" hangingPunct="1">
        <a:lnSpc>
          <a:spcPct val="95000"/>
        </a:lnSpc>
        <a:spcBef>
          <a:spcPct val="20000"/>
        </a:spcBef>
        <a:spcAft>
          <a:spcPts val="800"/>
        </a:spcAft>
        <a:buClrTx/>
        <a:buSzTx/>
        <a:buFontTx/>
        <a:buChar char="‒"/>
        <a:defRPr sz="120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855345" marR="0" indent="-280670" algn="l" defTabSz="914400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defRPr sz="120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1090295" marR="0" indent="-234950" algn="l" defTabSz="914400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defRPr sz="120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1312545" marR="0" indent="-222250" algn="l" defTabSz="914400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defRPr sz="120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 userDrawn="1"/>
        </p:nvSpPr>
        <p:spPr bwMode="auto">
          <a:xfrm>
            <a:off x="-2081053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/>
          <a:lstStyle/>
          <a:p>
            <a:endParaRPr lang="en-US" dirty="0">
              <a:solidFill>
                <a:srgbClr val="414141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</a:rPr>
            </a:fld>
            <a:endParaRPr lang="en-US" sz="800" dirty="0">
              <a:solidFill>
                <a:srgbClr val="414141">
                  <a:alpha val="50000"/>
                </a:srgbClr>
              </a:solidFill>
            </a:endParaRPr>
          </a:p>
        </p:txBody>
      </p:sp>
      <p:grpSp>
        <p:nvGrpSpPr>
          <p:cNvPr id="46" name="グループ化 59"/>
          <p:cNvGrpSpPr/>
          <p:nvPr userDrawn="1"/>
        </p:nvGrpSpPr>
        <p:grpSpPr>
          <a:xfrm>
            <a:off x="-4" y="818839"/>
            <a:ext cx="9145616" cy="57656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ja-JP" altLang="en-US" kern="0">
                <a:solidFill>
                  <a:prstClr val="white"/>
                </a:solidFill>
              </a:endParaRPr>
            </a:p>
          </p:txBody>
        </p:sp>
        <p:grpSp>
          <p:nvGrpSpPr>
            <p:cNvPr id="48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 userDrawn="1"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414141"/>
                </a:solidFill>
              </a:endParaRPr>
            </a:p>
          </p:txBody>
        </p:sp>
      </p:grpSp>
      <p:sp>
        <p:nvSpPr>
          <p:cNvPr id="75" name="Title Placeholder 1"/>
          <p:cNvSpPr>
            <a:spLocks noGrp="1"/>
          </p:cNvSpPr>
          <p:nvPr>
            <p:ph type="title"/>
          </p:nvPr>
        </p:nvSpPr>
        <p:spPr>
          <a:xfrm>
            <a:off x="264160" y="-1906"/>
            <a:ext cx="7051040" cy="822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</a:rPr>
              <a:t>© 2016 Hitachi Consulting Corporation.  All rights reserved.</a:t>
            </a:r>
            <a:endParaRPr lang="en-US" sz="800" dirty="0">
              <a:solidFill>
                <a:srgbClr val="999999">
                  <a:lumMod val="75000"/>
                  <a:alpha val="50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Arial" panose="020B0604020202020204"/>
          <a:ea typeface="+mj-ea"/>
          <a:cs typeface="+mj-cs"/>
        </a:defRPr>
      </a:lvl1pPr>
    </p:titleStyle>
    <p:bodyStyle>
      <a:lvl1pPr marL="280670" marR="0" indent="-28067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rgbClr val="CC0000"/>
        </a:buClr>
        <a:buSzTx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574675" marR="0" indent="-293370" algn="l" defTabSz="914400" rtl="0" eaLnBrk="1" fontAlgn="auto" latinLnBrk="0" hangingPunct="1">
        <a:lnSpc>
          <a:spcPct val="95000"/>
        </a:lnSpc>
        <a:spcBef>
          <a:spcPct val="20000"/>
        </a:spcBef>
        <a:spcAft>
          <a:spcPts val="800"/>
        </a:spcAft>
        <a:buClrTx/>
        <a:buSzTx/>
        <a:buFontTx/>
        <a:buChar char="‒"/>
        <a:defRPr sz="120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855345" marR="0" indent="-280670" algn="l" defTabSz="914400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defRPr sz="120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1090295" marR="0" indent="-234950" algn="l" defTabSz="914400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defRPr sz="120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1312545" marR="0" indent="-222250" algn="l" defTabSz="914400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defRPr sz="120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/>
        </p:nvSpPr>
        <p:spPr bwMode="auto">
          <a:xfrm>
            <a:off x="-2081053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/>
          <a:lstStyle/>
          <a:p>
            <a:endParaRPr lang="en-US" dirty="0">
              <a:solidFill>
                <a:srgbClr val="414141"/>
              </a:solidFill>
              <a:latin typeface="Arial" panose="020B060402020202020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  <a:latin typeface="Arial" panose="020B0604020202020204"/>
              </a:rPr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 panose="020B0604020202020204"/>
            </a:endParaRPr>
          </a:p>
        </p:txBody>
      </p:sp>
      <p:grpSp>
        <p:nvGrpSpPr>
          <p:cNvPr id="46" name="グループ化 59"/>
          <p:cNvGrpSpPr/>
          <p:nvPr/>
        </p:nvGrpSpPr>
        <p:grpSpPr>
          <a:xfrm>
            <a:off x="-4" y="818839"/>
            <a:ext cx="9145616" cy="57656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48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75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© 2016 Hitachi Consulting Corporation.  All rights reserved.</a:t>
            </a:r>
            <a:endParaRPr lang="en-US" sz="800" dirty="0">
              <a:solidFill>
                <a:srgbClr val="999999">
                  <a:lumMod val="75000"/>
                  <a:alpha val="50000"/>
                </a:srgbClr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Arial" panose="020B0604020202020204"/>
          <a:ea typeface="+mj-ea"/>
          <a:cs typeface="+mj-cs"/>
        </a:defRPr>
      </a:lvl1pPr>
    </p:titleStyle>
    <p:bodyStyle>
      <a:lvl1pPr marL="280670" marR="0" indent="-28067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rgbClr val="CC0000"/>
        </a:buClr>
        <a:buSzTx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574675" marR="0" indent="-293370" algn="l" defTabSz="914400" rtl="0" eaLnBrk="1" fontAlgn="auto" latinLnBrk="0" hangingPunct="1">
        <a:lnSpc>
          <a:spcPct val="95000"/>
        </a:lnSpc>
        <a:spcBef>
          <a:spcPct val="20000"/>
        </a:spcBef>
        <a:spcAft>
          <a:spcPts val="800"/>
        </a:spcAft>
        <a:buClrTx/>
        <a:buSzTx/>
        <a:buFontTx/>
        <a:buChar char="‒"/>
        <a:defRPr sz="120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855345" marR="0" indent="-280670" algn="l" defTabSz="914400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defRPr sz="120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1090295" marR="0" indent="-234950" algn="l" defTabSz="914400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defRPr sz="120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1312545" marR="0" indent="-222250" algn="l" defTabSz="914400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defRPr sz="120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265088" y="4911221"/>
            <a:ext cx="2839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Consulting </a:t>
            </a:r>
            <a:r>
              <a:rPr lang="en-US" sz="800" kern="120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Corporation 2017. </a:t>
            </a:r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All rights reserved.</a:t>
            </a:r>
            <a:endParaRPr lang="en-US" sz="800" kern="1200" dirty="0">
              <a:solidFill>
                <a:schemeClr val="bg2">
                  <a:lumMod val="7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2"/>
          <p:cNvSpPr>
            <a:spLocks noChangeAspect="1" noChangeArrowheads="1" noTextEdit="1"/>
          </p:cNvSpPr>
          <p:nvPr/>
        </p:nvSpPr>
        <p:spPr bwMode="auto">
          <a:xfrm>
            <a:off x="-2081053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/>
          <a:lstStyle/>
          <a:p>
            <a:endParaRPr lang="en-US" dirty="0">
              <a:solidFill>
                <a:srgbClr val="414141"/>
              </a:solidFill>
              <a:latin typeface="Arial" panose="020B060402020202020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15" y="4915450"/>
            <a:ext cx="313303" cy="219288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srgbClr val="414141">
                    <a:alpha val="50000"/>
                  </a:srgbClr>
                </a:solidFill>
                <a:latin typeface="Arial" panose="020B0604020202020204"/>
              </a:rPr>
            </a:fld>
            <a:endParaRPr lang="en-US" sz="800" dirty="0">
              <a:solidFill>
                <a:srgbClr val="414141">
                  <a:alpha val="50000"/>
                </a:srgbClr>
              </a:solidFill>
              <a:latin typeface="Arial" panose="020B0604020202020204"/>
            </a:endParaRPr>
          </a:p>
        </p:txBody>
      </p:sp>
      <p:grpSp>
        <p:nvGrpSpPr>
          <p:cNvPr id="46" name="グループ化 59"/>
          <p:cNvGrpSpPr/>
          <p:nvPr/>
        </p:nvGrpSpPr>
        <p:grpSpPr>
          <a:xfrm>
            <a:off x="-4" y="818839"/>
            <a:ext cx="9145616" cy="57656"/>
            <a:chOff x="-4" y="739775"/>
            <a:chExt cx="9145616" cy="76874"/>
          </a:xfrm>
        </p:grpSpPr>
        <p:sp>
          <p:nvSpPr>
            <p:cNvPr id="47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48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49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0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7684913" y="225827"/>
            <a:ext cx="1247904" cy="356665"/>
            <a:chOff x="2751138" y="3262313"/>
            <a:chExt cx="4665662" cy="1333500"/>
          </a:xfrm>
          <a:solidFill>
            <a:srgbClr val="414141"/>
          </a:solidFill>
        </p:grpSpPr>
        <p:sp>
          <p:nvSpPr>
            <p:cNvPr id="5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5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6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7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75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30" tIns="0" rIns="9143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rgbClr val="999999">
                    <a:lumMod val="75000"/>
                    <a:alpha val="50000"/>
                  </a:srgbClr>
                </a:solidFill>
                <a:latin typeface="+mn-lt"/>
              </a:rPr>
              <a:t>© 2016 Hitachi Consulting Corporation.  All rights reserved.</a:t>
            </a:r>
            <a:endParaRPr lang="en-US" sz="800" dirty="0">
              <a:solidFill>
                <a:srgbClr val="999999">
                  <a:lumMod val="75000"/>
                  <a:alpha val="50000"/>
                </a:srgbClr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59" r:id="rId23"/>
    <p:sldLayoutId id="2147483760" r:id="rId24"/>
    <p:sldLayoutId id="2147483761" r:id="rId25"/>
    <p:sldLayoutId id="2147483762" r:id="rId2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Arial" panose="020B0604020202020204"/>
          <a:ea typeface="+mj-ea"/>
          <a:cs typeface="+mj-cs"/>
        </a:defRPr>
      </a:lvl1pPr>
    </p:titleStyle>
    <p:bodyStyle>
      <a:lvl1pPr marL="280670" marR="0" indent="-28067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rgbClr val="CC0000"/>
        </a:buClr>
        <a:buSzTx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574675" marR="0" indent="-293370" algn="l" defTabSz="914400" rtl="0" eaLnBrk="1" fontAlgn="auto" latinLnBrk="0" hangingPunct="1">
        <a:lnSpc>
          <a:spcPct val="95000"/>
        </a:lnSpc>
        <a:spcBef>
          <a:spcPct val="20000"/>
        </a:spcBef>
        <a:spcAft>
          <a:spcPts val="800"/>
        </a:spcAft>
        <a:buClrTx/>
        <a:buSzTx/>
        <a:buFontTx/>
        <a:buChar char="‒"/>
        <a:defRPr sz="1200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855345" marR="0" indent="-280670" algn="l" defTabSz="914400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defRPr sz="120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1090295" marR="0" indent="-234950" algn="l" defTabSz="914400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defRPr sz="1200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1312545" marR="0" indent="-222250" algn="l" defTabSz="914400" rtl="0" eaLnBrk="1" fontAlgn="auto" latinLnBrk="0" hangingPunct="1">
        <a:lnSpc>
          <a:spcPct val="95000"/>
        </a:lnSpc>
        <a:spcBef>
          <a:spcPts val="0"/>
        </a:spcBef>
        <a:spcAft>
          <a:spcPts val="800"/>
        </a:spcAft>
        <a:buClrTx/>
        <a:buSzTx/>
        <a:buFontTx/>
        <a:buChar char="‒"/>
        <a:defRPr sz="1200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944504" y="4911221"/>
            <a:ext cx="31598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Solutions (China) Corporation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zh-CN" alt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983" y="677096"/>
            <a:ext cx="7616825" cy="4781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4" y="1693072"/>
            <a:ext cx="7616826" cy="2901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869339" y="1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3"/>
          <p:cNvSpPr txBox="1"/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/>
                <a:ea typeface="+mn-ea"/>
                <a:cs typeface="+mn-cs"/>
              </a:rPr>
              <a:t>© 2017 Hitachi Consulting Corporation.  All rights reserved. Proprietary and confidential.</a:t>
            </a:r>
            <a:endParaRPr lang="en-US" sz="800" kern="1200" dirty="0">
              <a:solidFill>
                <a:schemeClr val="tx1">
                  <a:tint val="75000"/>
                </a:schemeClr>
              </a:solidFill>
              <a:effectLst/>
              <a:latin typeface="Arial" panose="020B0604020202020204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xStyles>
    <p:titleStyle>
      <a:lvl1pPr algn="l" defTabSz="408305" rtl="0" eaLnBrk="1" latinLnBrk="0" hangingPunct="1">
        <a:spcBef>
          <a:spcPct val="0"/>
        </a:spcBef>
        <a:buNone/>
        <a:defRPr sz="2200" kern="1200">
          <a:solidFill>
            <a:srgbClr val="DA291C"/>
          </a:solidFill>
          <a:latin typeface="+mj-lt"/>
          <a:ea typeface="+mj-ea"/>
          <a:cs typeface="Myriad Pro"/>
        </a:defRPr>
      </a:lvl1pPr>
    </p:titleStyle>
    <p:bodyStyle>
      <a:lvl1pPr marL="158750" indent="-158750" algn="l" defTabSz="408305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j-lt"/>
          <a:ea typeface="+mn-ea"/>
          <a:cs typeface="Myriad Pro"/>
        </a:defRPr>
      </a:lvl1pPr>
      <a:lvl2pPr marL="398145" indent="-198120" algn="l" defTabSz="408305" rtl="0" eaLnBrk="1" latinLnBrk="0" hangingPunct="1">
        <a:spcBef>
          <a:spcPct val="20000"/>
        </a:spcBef>
        <a:buFont typeface="Arial" panose="020B0604020202020204"/>
        <a:buChar char="–"/>
        <a:defRPr sz="1400" kern="1200">
          <a:solidFill>
            <a:schemeClr val="tx1"/>
          </a:solidFill>
          <a:latin typeface="+mj-lt"/>
          <a:ea typeface="+mn-ea"/>
          <a:cs typeface="Myriad Pro"/>
        </a:defRPr>
      </a:lvl2pPr>
      <a:lvl3pPr marL="556895" indent="-158750" algn="l" defTabSz="408305" rtl="0" eaLnBrk="1" latinLnBrk="0" hangingPunct="1">
        <a:spcBef>
          <a:spcPct val="20000"/>
        </a:spcBef>
        <a:buFont typeface="Arial" panose="020B0604020202020204"/>
        <a:buChar char="•"/>
        <a:defRPr sz="1300" kern="1200">
          <a:solidFill>
            <a:schemeClr val="tx1"/>
          </a:solidFill>
          <a:latin typeface="+mj-lt"/>
          <a:ea typeface="+mn-ea"/>
          <a:cs typeface="Myriad Pro"/>
        </a:defRPr>
      </a:lvl3pPr>
      <a:lvl4pPr marL="721360" indent="-164465" algn="l" defTabSz="408305" rtl="0" eaLnBrk="1" latinLnBrk="0" hangingPunct="1">
        <a:spcBef>
          <a:spcPct val="20000"/>
        </a:spcBef>
        <a:buFont typeface="Arial" panose="020B0604020202020204"/>
        <a:buChar char="–"/>
        <a:defRPr sz="1100" kern="1200">
          <a:solidFill>
            <a:schemeClr val="tx1"/>
          </a:solidFill>
          <a:latin typeface="+mj-lt"/>
          <a:ea typeface="+mn-ea"/>
          <a:cs typeface="Myriad Pro"/>
        </a:defRPr>
      </a:lvl4pPr>
      <a:lvl5pPr marL="1837055" indent="-203835" algn="l" defTabSz="408305" rtl="0" eaLnBrk="1" latinLnBrk="0" hangingPunct="1">
        <a:spcBef>
          <a:spcPct val="20000"/>
        </a:spcBef>
        <a:buFont typeface="Arial" panose="020B0604020202020204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408305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408305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408305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0" indent="-203835" algn="l" defTabSz="408305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983" y="677096"/>
            <a:ext cx="7616825" cy="4781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974" y="1693072"/>
            <a:ext cx="7616826" cy="2901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52401" y="-12479"/>
            <a:ext cx="3632235" cy="209738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34" tIns="40817" rIns="81634" bIns="40817"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869339" y="1"/>
            <a:ext cx="2152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3"/>
          <p:cNvSpPr txBox="1"/>
          <p:nvPr userDrawn="1"/>
        </p:nvSpPr>
        <p:spPr>
          <a:xfrm>
            <a:off x="230188" y="4830696"/>
            <a:ext cx="43434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1200" dirty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/>
                <a:ea typeface="+mn-ea"/>
                <a:cs typeface="+mn-cs"/>
              </a:rPr>
              <a:t>© 2017 Hitachi Consulting Corporation.  All rights reserved. Proprietary and confidential.</a:t>
            </a:r>
            <a:endParaRPr lang="en-US" sz="800" kern="1200" dirty="0">
              <a:solidFill>
                <a:schemeClr val="tx1">
                  <a:tint val="75000"/>
                </a:schemeClr>
              </a:solidFill>
              <a:effectLst/>
              <a:latin typeface="Arial" panose="020B0604020202020204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defTabSz="408305" rtl="0" eaLnBrk="1" latinLnBrk="0" hangingPunct="1">
        <a:spcBef>
          <a:spcPct val="0"/>
        </a:spcBef>
        <a:buNone/>
        <a:defRPr sz="2200" kern="1200">
          <a:solidFill>
            <a:srgbClr val="DA291C"/>
          </a:solidFill>
          <a:latin typeface="+mj-lt"/>
          <a:ea typeface="+mj-ea"/>
          <a:cs typeface="Myriad Pro"/>
        </a:defRPr>
      </a:lvl1pPr>
    </p:titleStyle>
    <p:bodyStyle>
      <a:lvl1pPr marL="158750" indent="-158750" algn="l" defTabSz="408305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j-lt"/>
          <a:ea typeface="+mn-ea"/>
          <a:cs typeface="Myriad Pro"/>
        </a:defRPr>
      </a:lvl1pPr>
      <a:lvl2pPr marL="398145" indent="-198120" algn="l" defTabSz="408305" rtl="0" eaLnBrk="1" latinLnBrk="0" hangingPunct="1">
        <a:spcBef>
          <a:spcPct val="20000"/>
        </a:spcBef>
        <a:buFont typeface="Arial" panose="020B0604020202020204"/>
        <a:buChar char="–"/>
        <a:defRPr sz="1400" kern="1200">
          <a:solidFill>
            <a:schemeClr val="tx1"/>
          </a:solidFill>
          <a:latin typeface="+mj-lt"/>
          <a:ea typeface="+mn-ea"/>
          <a:cs typeface="Myriad Pro"/>
        </a:defRPr>
      </a:lvl2pPr>
      <a:lvl3pPr marL="556895" indent="-158750" algn="l" defTabSz="408305" rtl="0" eaLnBrk="1" latinLnBrk="0" hangingPunct="1">
        <a:spcBef>
          <a:spcPct val="20000"/>
        </a:spcBef>
        <a:buFont typeface="Arial" panose="020B0604020202020204"/>
        <a:buChar char="•"/>
        <a:defRPr sz="1300" kern="1200">
          <a:solidFill>
            <a:schemeClr val="tx1"/>
          </a:solidFill>
          <a:latin typeface="+mj-lt"/>
          <a:ea typeface="+mn-ea"/>
          <a:cs typeface="Myriad Pro"/>
        </a:defRPr>
      </a:lvl3pPr>
      <a:lvl4pPr marL="721360" indent="-164465" algn="l" defTabSz="408305" rtl="0" eaLnBrk="1" latinLnBrk="0" hangingPunct="1">
        <a:spcBef>
          <a:spcPct val="20000"/>
        </a:spcBef>
        <a:buFont typeface="Arial" panose="020B0604020202020204"/>
        <a:buChar char="–"/>
        <a:defRPr sz="1100" kern="1200">
          <a:solidFill>
            <a:schemeClr val="tx1"/>
          </a:solidFill>
          <a:latin typeface="+mj-lt"/>
          <a:ea typeface="+mn-ea"/>
          <a:cs typeface="Myriad Pro"/>
        </a:defRPr>
      </a:lvl4pPr>
      <a:lvl5pPr marL="1837055" indent="-203835" algn="l" defTabSz="408305" rtl="0" eaLnBrk="1" latinLnBrk="0" hangingPunct="1">
        <a:spcBef>
          <a:spcPct val="20000"/>
        </a:spcBef>
        <a:buFont typeface="Arial" panose="020B0604020202020204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25" indent="-203835" algn="l" defTabSz="408305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30" indent="-203835" algn="l" defTabSz="408305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5" indent="-203835" algn="l" defTabSz="408305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0" indent="-203835" algn="l" defTabSz="408305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85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90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65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70" algn="l" defTabSz="4083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48"/>
          <p:cNvSpPr/>
          <p:nvPr/>
        </p:nvSpPr>
        <p:spPr>
          <a:xfrm>
            <a:off x="406550" y="2998651"/>
            <a:ext cx="7250716" cy="1504603"/>
          </a:xfrm>
          <a:prstGeom prst="roundRect">
            <a:avLst>
              <a:gd name="adj" fmla="val 316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2"/>
          <p:cNvSpPr txBox="1"/>
          <p:nvPr/>
        </p:nvSpPr>
        <p:spPr>
          <a:xfrm>
            <a:off x="150725" y="53113"/>
            <a:ext cx="8189407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endParaRPr lang="zh-CN" altLang="en-US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48"/>
          <p:cNvSpPr/>
          <p:nvPr/>
        </p:nvSpPr>
        <p:spPr>
          <a:xfrm>
            <a:off x="7715567" y="983961"/>
            <a:ext cx="1029979" cy="3519293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圆角矩形 48"/>
          <p:cNvSpPr/>
          <p:nvPr/>
        </p:nvSpPr>
        <p:spPr>
          <a:xfrm>
            <a:off x="406550" y="1760503"/>
            <a:ext cx="7250716" cy="1193644"/>
          </a:xfrm>
          <a:prstGeom prst="roundRect">
            <a:avLst>
              <a:gd name="adj" fmla="val 5873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圆角矩形 48"/>
          <p:cNvSpPr/>
          <p:nvPr/>
        </p:nvSpPr>
        <p:spPr>
          <a:xfrm>
            <a:off x="406550" y="4540770"/>
            <a:ext cx="3632716" cy="388135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圆角矩形 48"/>
          <p:cNvSpPr/>
          <p:nvPr/>
        </p:nvSpPr>
        <p:spPr>
          <a:xfrm>
            <a:off x="406550" y="1004280"/>
            <a:ext cx="7250716" cy="706272"/>
          </a:xfrm>
          <a:prstGeom prst="roundRect">
            <a:avLst>
              <a:gd name="adj" fmla="val 10315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502820" y="4619421"/>
            <a:ext cx="424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435029" y="3585101"/>
            <a:ext cx="57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27"/>
          <p:cNvSpPr txBox="1"/>
          <p:nvPr/>
        </p:nvSpPr>
        <p:spPr>
          <a:xfrm>
            <a:off x="362497" y="2175365"/>
            <a:ext cx="61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中间件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Rounded Rectangle 36"/>
          <p:cNvSpPr/>
          <p:nvPr/>
        </p:nvSpPr>
        <p:spPr>
          <a:xfrm>
            <a:off x="1096100" y="1966390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Spring </a:t>
            </a:r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Boot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Rounded Rectangle 38"/>
          <p:cNvSpPr/>
          <p:nvPr/>
        </p:nvSpPr>
        <p:spPr>
          <a:xfrm>
            <a:off x="1093429" y="2263972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Spring </a:t>
            </a:r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Cloud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Rounded Rectangle 40"/>
          <p:cNvSpPr/>
          <p:nvPr/>
        </p:nvSpPr>
        <p:spPr>
          <a:xfrm>
            <a:off x="5153068" y="2562297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MyBatis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Rounded Rectangle 42"/>
          <p:cNvSpPr/>
          <p:nvPr/>
        </p:nvSpPr>
        <p:spPr>
          <a:xfrm>
            <a:off x="7871667" y="3635748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Zabbix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Rounded Rectangle 44"/>
          <p:cNvSpPr/>
          <p:nvPr/>
        </p:nvSpPr>
        <p:spPr>
          <a:xfrm>
            <a:off x="2450134" y="2263972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Hystrix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478148" y="1209343"/>
            <a:ext cx="473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前端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Rounded Rectangle 105"/>
          <p:cNvSpPr/>
          <p:nvPr/>
        </p:nvSpPr>
        <p:spPr>
          <a:xfrm>
            <a:off x="7871667" y="2119277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Jenkins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99"/>
          <p:cNvSpPr txBox="1"/>
          <p:nvPr/>
        </p:nvSpPr>
        <p:spPr>
          <a:xfrm>
            <a:off x="7863219" y="1046190"/>
            <a:ext cx="6973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DevOps</a:t>
            </a:r>
            <a:endParaRPr lang="en-US" altLang="zh-CN" sz="9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</a:t>
            </a:r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发运维一体化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ounded Rectangle 109"/>
          <p:cNvSpPr/>
          <p:nvPr/>
        </p:nvSpPr>
        <p:spPr>
          <a:xfrm>
            <a:off x="7871667" y="2877513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Promethus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Rounded Rectangle 111"/>
          <p:cNvSpPr/>
          <p:nvPr/>
        </p:nvSpPr>
        <p:spPr>
          <a:xfrm>
            <a:off x="7871667" y="2498395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ELK</a:t>
            </a:r>
            <a:endParaRPr 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Rounded Rectangle 113"/>
          <p:cNvSpPr/>
          <p:nvPr/>
        </p:nvSpPr>
        <p:spPr>
          <a:xfrm>
            <a:off x="7871667" y="1740159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CI/CD</a:t>
            </a:r>
            <a:endParaRPr 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Rounded Rectangle 117"/>
          <p:cNvSpPr/>
          <p:nvPr/>
        </p:nvSpPr>
        <p:spPr>
          <a:xfrm>
            <a:off x="7871667" y="3256631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Grafana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6" name="Rounded Rectangle 100"/>
          <p:cNvSpPr/>
          <p:nvPr/>
        </p:nvSpPr>
        <p:spPr>
          <a:xfrm>
            <a:off x="2894766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Element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Rounded Rectangle 100"/>
          <p:cNvSpPr/>
          <p:nvPr/>
        </p:nvSpPr>
        <p:spPr>
          <a:xfrm>
            <a:off x="5738490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webpack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Rounded Rectangle 100"/>
          <p:cNvSpPr/>
          <p:nvPr/>
        </p:nvSpPr>
        <p:spPr>
          <a:xfrm>
            <a:off x="4718582" y="1388058"/>
            <a:ext cx="828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zh-CN" sz="9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WebSocket</a:t>
            </a:r>
            <a:endParaRPr lang="en-US" altLang="zh-CN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Rounded Rectangle 100"/>
          <p:cNvSpPr/>
          <p:nvPr/>
        </p:nvSpPr>
        <p:spPr>
          <a:xfrm>
            <a:off x="3806674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ES6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Rounded Rectangle 38"/>
          <p:cNvSpPr/>
          <p:nvPr/>
        </p:nvSpPr>
        <p:spPr>
          <a:xfrm>
            <a:off x="3768474" y="1966390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Apollo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Rounded Rectangle 9"/>
          <p:cNvSpPr/>
          <p:nvPr/>
        </p:nvSpPr>
        <p:spPr>
          <a:xfrm>
            <a:off x="1669952" y="4608837"/>
            <a:ext cx="504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 smtClean="0">
                <a:latin typeface="+mj-ea"/>
                <a:ea typeface="+mj-ea"/>
              </a:rPr>
              <a:t>金山云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55" name="Rounded Rectangle 9"/>
          <p:cNvSpPr/>
          <p:nvPr/>
        </p:nvSpPr>
        <p:spPr>
          <a:xfrm>
            <a:off x="1087380" y="4608837"/>
            <a:ext cx="504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>
                <a:latin typeface="+mj-ea"/>
                <a:ea typeface="+mj-ea"/>
              </a:rPr>
              <a:t>腾</a:t>
            </a:r>
            <a:r>
              <a:rPr lang="zh-CN" altLang="en-US" sz="900" b="1" dirty="0" smtClean="0">
                <a:latin typeface="+mj-ea"/>
                <a:ea typeface="+mj-ea"/>
              </a:rPr>
              <a:t>讯云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56" name="Rounded Rectangle 9"/>
          <p:cNvSpPr/>
          <p:nvPr/>
        </p:nvSpPr>
        <p:spPr>
          <a:xfrm>
            <a:off x="2252524" y="4608837"/>
            <a:ext cx="504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>
                <a:latin typeface="+mj-ea"/>
                <a:ea typeface="+mj-ea"/>
              </a:rPr>
              <a:t>万国</a:t>
            </a:r>
            <a:r>
              <a:rPr lang="zh-CN" altLang="en-US" sz="900" b="1" dirty="0" smtClean="0">
                <a:latin typeface="+mj-ea"/>
                <a:ea typeface="+mj-ea"/>
              </a:rPr>
              <a:t>云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57" name="Rounded Rectangle 9"/>
          <p:cNvSpPr/>
          <p:nvPr/>
        </p:nvSpPr>
        <p:spPr>
          <a:xfrm>
            <a:off x="1190076" y="3166903"/>
            <a:ext cx="720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CDN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58" name="Rounded Rectangle 9"/>
          <p:cNvSpPr/>
          <p:nvPr/>
        </p:nvSpPr>
        <p:spPr>
          <a:xfrm>
            <a:off x="5631028" y="3166903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latin typeface="+mj-ea"/>
                <a:ea typeface="+mj-ea"/>
              </a:rPr>
              <a:t>Nginx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59" name="Rounded Rectangle 9"/>
          <p:cNvSpPr/>
          <p:nvPr/>
        </p:nvSpPr>
        <p:spPr>
          <a:xfrm>
            <a:off x="3427266" y="3166903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MySQL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60" name="Rounded Rectangle 9"/>
          <p:cNvSpPr/>
          <p:nvPr/>
        </p:nvSpPr>
        <p:spPr>
          <a:xfrm>
            <a:off x="2269887" y="3166903"/>
            <a:ext cx="756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latin typeface="+mj-ea"/>
                <a:ea typeface="+mj-ea"/>
              </a:rPr>
              <a:t>RabbitMQ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61" name="Rounded Rectangle 9"/>
          <p:cNvSpPr/>
          <p:nvPr/>
        </p:nvSpPr>
        <p:spPr>
          <a:xfrm>
            <a:off x="5631028" y="3786911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latin typeface="+mj-ea"/>
                <a:ea typeface="+mj-ea"/>
              </a:rPr>
              <a:t>Haproxy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65" name="Rounded Rectangle 9"/>
          <p:cNvSpPr/>
          <p:nvPr/>
        </p:nvSpPr>
        <p:spPr>
          <a:xfrm>
            <a:off x="2835096" y="4608837"/>
            <a:ext cx="504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 smtClean="0">
                <a:latin typeface="+mj-ea"/>
                <a:ea typeface="+mj-ea"/>
              </a:rPr>
              <a:t>私有云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66" name="Rounded Rectangle 9"/>
          <p:cNvSpPr/>
          <p:nvPr/>
        </p:nvSpPr>
        <p:spPr>
          <a:xfrm>
            <a:off x="3417668" y="4608837"/>
            <a:ext cx="504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 smtClean="0">
                <a:latin typeface="+mj-ea"/>
                <a:ea typeface="+mj-ea"/>
              </a:rPr>
              <a:t>。。。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67" name="Rounded Rectangle 92"/>
          <p:cNvSpPr/>
          <p:nvPr/>
        </p:nvSpPr>
        <p:spPr>
          <a:xfrm>
            <a:off x="1070951" y="1058261"/>
            <a:ext cx="828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微信小程序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Rounded Rectangle 92"/>
          <p:cNvSpPr/>
          <p:nvPr/>
        </p:nvSpPr>
        <p:spPr>
          <a:xfrm>
            <a:off x="2072859" y="1058261"/>
            <a:ext cx="828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支付宝小程序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Rounded Rectangle 92"/>
          <p:cNvSpPr/>
          <p:nvPr/>
        </p:nvSpPr>
        <p:spPr>
          <a:xfrm>
            <a:off x="3074767" y="1058261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H5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Rounded Rectangle 92"/>
          <p:cNvSpPr/>
          <p:nvPr/>
        </p:nvSpPr>
        <p:spPr>
          <a:xfrm>
            <a:off x="3968675" y="1058261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iOS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Rounded Rectangle 92"/>
          <p:cNvSpPr/>
          <p:nvPr/>
        </p:nvSpPr>
        <p:spPr>
          <a:xfrm>
            <a:off x="4862582" y="1058261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Android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Rounded Rectangle 92"/>
          <p:cNvSpPr/>
          <p:nvPr/>
        </p:nvSpPr>
        <p:spPr>
          <a:xfrm>
            <a:off x="5756489" y="1058261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VUE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37204" y="1835488"/>
            <a:ext cx="1309247" cy="1055733"/>
          </a:xfrm>
          <a:prstGeom prst="roundRect">
            <a:avLst>
              <a:gd name="adj" fmla="val 8350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73" name="TextBox 49"/>
          <p:cNvSpPr txBox="1"/>
          <p:nvPr/>
        </p:nvSpPr>
        <p:spPr>
          <a:xfrm>
            <a:off x="1427263" y="1760503"/>
            <a:ext cx="529128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微服务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395649" y="1830759"/>
            <a:ext cx="1957234" cy="1060463"/>
          </a:xfrm>
          <a:prstGeom prst="roundRect">
            <a:avLst>
              <a:gd name="adj" fmla="val 7668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77" name="TextBox 49"/>
          <p:cNvSpPr txBox="1"/>
          <p:nvPr/>
        </p:nvSpPr>
        <p:spPr>
          <a:xfrm>
            <a:off x="3034941" y="1760503"/>
            <a:ext cx="678651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 algn="ctr">
              <a:defRPr sz="9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服务</a:t>
            </a:r>
            <a:r>
              <a:rPr lang="zh-CN" altLang="en-US" dirty="0"/>
              <a:t>治理</a:t>
            </a:r>
            <a:endParaRPr lang="en-US" altLang="zh-CN" dirty="0"/>
          </a:p>
        </p:txBody>
      </p:sp>
      <p:sp>
        <p:nvSpPr>
          <p:cNvPr id="78" name="圆角矩形 77"/>
          <p:cNvSpPr/>
          <p:nvPr/>
        </p:nvSpPr>
        <p:spPr>
          <a:xfrm>
            <a:off x="4436821" y="1848346"/>
            <a:ext cx="2017752" cy="1052358"/>
          </a:xfrm>
          <a:prstGeom prst="roundRect">
            <a:avLst>
              <a:gd name="adj" fmla="val 465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79" name="Rounded Rectangle 44"/>
          <p:cNvSpPr/>
          <p:nvPr/>
        </p:nvSpPr>
        <p:spPr>
          <a:xfrm>
            <a:off x="3142721" y="1966390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Eureka</a:t>
            </a:r>
            <a:endParaRPr lang="zh-CN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Rounded Rectangle 44"/>
          <p:cNvSpPr/>
          <p:nvPr/>
        </p:nvSpPr>
        <p:spPr>
          <a:xfrm>
            <a:off x="3752636" y="2263972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Ribbon</a:t>
            </a:r>
            <a:endParaRPr lang="zh-CN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1" name="Rounded Rectangle 44"/>
          <p:cNvSpPr/>
          <p:nvPr/>
        </p:nvSpPr>
        <p:spPr>
          <a:xfrm>
            <a:off x="3138176" y="2263972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  <a:latin typeface="+mj-ea"/>
                <a:ea typeface="+mj-ea"/>
              </a:rPr>
              <a:t>Zuul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2" name="Rounded Rectangle 44"/>
          <p:cNvSpPr/>
          <p:nvPr/>
        </p:nvSpPr>
        <p:spPr>
          <a:xfrm>
            <a:off x="2450134" y="2562297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Open</a:t>
            </a:r>
            <a:endParaRPr lang="en-US" altLang="zh-CN" sz="9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Feign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3" name="Rounded Rectangle 92"/>
          <p:cNvSpPr/>
          <p:nvPr/>
        </p:nvSpPr>
        <p:spPr>
          <a:xfrm>
            <a:off x="1982858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JQuery </a:t>
            </a:r>
            <a:r>
              <a:rPr lang="en-US" altLang="zh-CN" sz="8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EasyUI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4" name="TextBox 49"/>
          <p:cNvSpPr txBox="1"/>
          <p:nvPr/>
        </p:nvSpPr>
        <p:spPr>
          <a:xfrm>
            <a:off x="5044724" y="1760503"/>
            <a:ext cx="801947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 algn="ctr">
              <a:defRPr sz="9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开发组件</a:t>
            </a:r>
            <a:endParaRPr lang="en-US" altLang="zh-CN" dirty="0"/>
          </a:p>
        </p:txBody>
      </p:sp>
      <p:sp>
        <p:nvSpPr>
          <p:cNvPr id="85" name="Rounded Rectangle 40"/>
          <p:cNvSpPr/>
          <p:nvPr/>
        </p:nvSpPr>
        <p:spPr>
          <a:xfrm>
            <a:off x="5804934" y="2263972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XXL-Job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6" name="Rounded Rectangle 40"/>
          <p:cNvSpPr/>
          <p:nvPr/>
        </p:nvSpPr>
        <p:spPr>
          <a:xfrm>
            <a:off x="5153068" y="2263972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Quartz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7" name="Rounded Rectangle 40"/>
          <p:cNvSpPr/>
          <p:nvPr/>
        </p:nvSpPr>
        <p:spPr>
          <a:xfrm>
            <a:off x="4501201" y="2263972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Drools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8" name="Rounded Rectangle 40"/>
          <p:cNvSpPr/>
          <p:nvPr/>
        </p:nvSpPr>
        <p:spPr>
          <a:xfrm>
            <a:off x="4501201" y="1966390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Apache</a:t>
            </a:r>
            <a:endParaRPr lang="en-US" altLang="zh-CN" sz="9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900" b="1" dirty="0" err="1" smtClean="0">
                <a:solidFill>
                  <a:schemeClr val="bg1"/>
                </a:solidFill>
                <a:latin typeface="+mj-ea"/>
                <a:ea typeface="+mj-ea"/>
              </a:rPr>
              <a:t>Shiro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1" name="Rounded Rectangle 9"/>
          <p:cNvSpPr/>
          <p:nvPr/>
        </p:nvSpPr>
        <p:spPr>
          <a:xfrm>
            <a:off x="1190076" y="3476907"/>
            <a:ext cx="720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Redis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92" name="Rounded Rectangle 9"/>
          <p:cNvSpPr/>
          <p:nvPr/>
        </p:nvSpPr>
        <p:spPr>
          <a:xfrm>
            <a:off x="1190076" y="3786911"/>
            <a:ext cx="720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Memcached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93" name="Rounded Rectangle 9"/>
          <p:cNvSpPr/>
          <p:nvPr/>
        </p:nvSpPr>
        <p:spPr>
          <a:xfrm>
            <a:off x="5631028" y="3476907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Envoy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94" name="Rounded Rectangle 9"/>
          <p:cNvSpPr/>
          <p:nvPr/>
        </p:nvSpPr>
        <p:spPr>
          <a:xfrm>
            <a:off x="5631028" y="4096916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Openresty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98" name="Rounded Rectangle 9"/>
          <p:cNvSpPr/>
          <p:nvPr/>
        </p:nvSpPr>
        <p:spPr>
          <a:xfrm>
            <a:off x="4517112" y="3786911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</a:rPr>
              <a:t>OpenStack</a:t>
            </a:r>
            <a:endParaRPr lang="en-US" altLang="zh-CN" sz="900" b="1" dirty="0">
              <a:latin typeface="+mj-ea"/>
            </a:endParaRPr>
          </a:p>
        </p:txBody>
      </p:sp>
      <p:sp>
        <p:nvSpPr>
          <p:cNvPr id="99" name="Rounded Rectangle 9"/>
          <p:cNvSpPr/>
          <p:nvPr/>
        </p:nvSpPr>
        <p:spPr>
          <a:xfrm>
            <a:off x="4517112" y="3166903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K8S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00" name="Rounded Rectangle 9"/>
          <p:cNvSpPr/>
          <p:nvPr/>
        </p:nvSpPr>
        <p:spPr>
          <a:xfrm>
            <a:off x="4517112" y="3476907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Docker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03" name="Rounded Rectangle 9"/>
          <p:cNvSpPr/>
          <p:nvPr/>
        </p:nvSpPr>
        <p:spPr>
          <a:xfrm>
            <a:off x="3427266" y="3476907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latin typeface="+mj-ea"/>
                <a:ea typeface="+mj-ea"/>
              </a:rPr>
              <a:t>MongoDB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04" name="Rounded Rectangle 9"/>
          <p:cNvSpPr/>
          <p:nvPr/>
        </p:nvSpPr>
        <p:spPr>
          <a:xfrm>
            <a:off x="3427266" y="3786911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latin typeface="+mj-ea"/>
                <a:ea typeface="+mj-ea"/>
              </a:rPr>
              <a:t>Elastic</a:t>
            </a:r>
            <a:endParaRPr lang="en-US" altLang="zh-CN" sz="900" b="1" dirty="0">
              <a:latin typeface="+mj-ea"/>
              <a:ea typeface="+mj-ea"/>
            </a:endParaRPr>
          </a:p>
          <a:p>
            <a:pPr algn="ctr"/>
            <a:r>
              <a:rPr lang="en-US" altLang="zh-CN" sz="900" b="1" dirty="0">
                <a:latin typeface="+mj-ea"/>
                <a:ea typeface="+mj-ea"/>
              </a:rPr>
              <a:t>Search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07" name="Rounded Rectangle 9"/>
          <p:cNvSpPr/>
          <p:nvPr/>
        </p:nvSpPr>
        <p:spPr>
          <a:xfrm>
            <a:off x="2269887" y="3786911"/>
            <a:ext cx="756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Kafka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08" name="Rounded Rectangle 9"/>
          <p:cNvSpPr/>
          <p:nvPr/>
        </p:nvSpPr>
        <p:spPr>
          <a:xfrm>
            <a:off x="2269887" y="4096916"/>
            <a:ext cx="756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Pulsar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11" name="Rounded Rectangle 9"/>
          <p:cNvSpPr/>
          <p:nvPr/>
        </p:nvSpPr>
        <p:spPr>
          <a:xfrm>
            <a:off x="3427266" y="4096916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TiDB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13" name="Rounded Rectangle 9"/>
          <p:cNvSpPr/>
          <p:nvPr/>
        </p:nvSpPr>
        <p:spPr>
          <a:xfrm>
            <a:off x="2269887" y="3476907"/>
            <a:ext cx="756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ActiveMQ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16" name="Rounded Rectangle 9"/>
          <p:cNvSpPr/>
          <p:nvPr/>
        </p:nvSpPr>
        <p:spPr>
          <a:xfrm>
            <a:off x="6725920" y="3166903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 smtClean="0">
                <a:latin typeface="+mj-ea"/>
                <a:ea typeface="+mj-ea"/>
              </a:rPr>
              <a:t>Flink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19" name="Rounded Rectangle 9"/>
          <p:cNvSpPr/>
          <p:nvPr/>
        </p:nvSpPr>
        <p:spPr>
          <a:xfrm>
            <a:off x="6725920" y="3476907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Spark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20" name="Rounded Rectangle 9"/>
          <p:cNvSpPr/>
          <p:nvPr/>
        </p:nvSpPr>
        <p:spPr>
          <a:xfrm>
            <a:off x="6725920" y="4096916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Hadoop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21" name="Rounded Rectangle 9"/>
          <p:cNvSpPr/>
          <p:nvPr/>
        </p:nvSpPr>
        <p:spPr>
          <a:xfrm>
            <a:off x="6725920" y="3786911"/>
            <a:ext cx="612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latin typeface="+mj-ea"/>
                <a:ea typeface="+mj-ea"/>
              </a:rPr>
              <a:t>HBase</a:t>
            </a:r>
            <a:r>
              <a:rPr lang="en-US" altLang="zh-CN" sz="900" b="1" dirty="0" smtClean="0">
                <a:latin typeface="+mj-ea"/>
                <a:ea typeface="+mj-ea"/>
              </a:rPr>
              <a:t>/</a:t>
            </a:r>
            <a:endParaRPr lang="en-US" altLang="zh-CN" sz="900" b="1" dirty="0" smtClean="0">
              <a:latin typeface="+mj-ea"/>
              <a:ea typeface="+mj-ea"/>
            </a:endParaRPr>
          </a:p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Hive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22" name="Rounded Rectangle 40"/>
          <p:cNvSpPr/>
          <p:nvPr/>
        </p:nvSpPr>
        <p:spPr>
          <a:xfrm>
            <a:off x="5804934" y="1966390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  <a:latin typeface="+mj-ea"/>
                <a:ea typeface="+mj-ea"/>
              </a:rPr>
              <a:t>Activiti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2" name="Rounded Rectangle 92"/>
          <p:cNvSpPr/>
          <p:nvPr/>
        </p:nvSpPr>
        <p:spPr>
          <a:xfrm>
            <a:off x="6650396" y="1058261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大前端混合开发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4" name="Rounded Rectangle 100"/>
          <p:cNvSpPr/>
          <p:nvPr/>
        </p:nvSpPr>
        <p:spPr>
          <a:xfrm>
            <a:off x="6650396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>
                <a:solidFill>
                  <a:schemeClr val="tx2">
                    <a:lumMod val="50000"/>
                  </a:schemeClr>
                </a:solidFill>
                <a:latin typeface="+mj-ea"/>
              </a:rPr>
              <a:t>Electron</a:t>
            </a:r>
            <a:endParaRPr lang="en-US" sz="9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Rounded Rectangle 92"/>
          <p:cNvSpPr/>
          <p:nvPr/>
        </p:nvSpPr>
        <p:spPr>
          <a:xfrm>
            <a:off x="1070951" y="1388058"/>
            <a:ext cx="720000" cy="25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React</a:t>
            </a:r>
            <a:endParaRPr lang="en-US" altLang="zh-CN" sz="8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4" name="Rounded Rectangle 38"/>
          <p:cNvSpPr/>
          <p:nvPr/>
        </p:nvSpPr>
        <p:spPr>
          <a:xfrm>
            <a:off x="1712863" y="1966390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err="1" smtClean="0">
                <a:latin typeface="+mj-ea"/>
              </a:rPr>
              <a:t>Dubbo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5" name="Rounded Rectangle 44"/>
          <p:cNvSpPr/>
          <p:nvPr/>
        </p:nvSpPr>
        <p:spPr>
          <a:xfrm>
            <a:off x="3138176" y="2562297"/>
            <a:ext cx="540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</a:rPr>
              <a:t>Sentinel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6" name="Rounded Rectangle 40"/>
          <p:cNvSpPr/>
          <p:nvPr/>
        </p:nvSpPr>
        <p:spPr>
          <a:xfrm>
            <a:off x="4501201" y="2562297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Log Back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7" name="Rounded Rectangle 44"/>
          <p:cNvSpPr/>
          <p:nvPr/>
        </p:nvSpPr>
        <p:spPr>
          <a:xfrm>
            <a:off x="2450134" y="1966390"/>
            <a:ext cx="642638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Zookeeper</a:t>
            </a:r>
            <a:endParaRPr lang="zh-CN" altLang="en-US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8" name="Rounded Rectangle 38"/>
          <p:cNvSpPr/>
          <p:nvPr/>
        </p:nvSpPr>
        <p:spPr>
          <a:xfrm>
            <a:off x="1720941" y="2263972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err="1" smtClean="0">
                <a:latin typeface="+mj-ea"/>
              </a:rPr>
              <a:t>gRPC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9" name="Rounded Rectangle 9"/>
          <p:cNvSpPr/>
          <p:nvPr/>
        </p:nvSpPr>
        <p:spPr>
          <a:xfrm>
            <a:off x="1093429" y="2565052"/>
            <a:ext cx="627512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b="1" dirty="0" err="1" smtClean="0">
                <a:latin typeface="+mj-ea"/>
              </a:rPr>
              <a:t>Nodejs</a:t>
            </a:r>
            <a:endParaRPr lang="en-US" altLang="zh-CN" sz="900" b="1" dirty="0">
              <a:latin typeface="+mj-ea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1052149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2149595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3247041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4344487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5441933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5" name="Rounded Rectangle 9"/>
          <p:cNvSpPr/>
          <p:nvPr/>
        </p:nvSpPr>
        <p:spPr>
          <a:xfrm>
            <a:off x="6716614" y="1961441"/>
            <a:ext cx="612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  <a:latin typeface="+mj-ea"/>
                <a:ea typeface="+mj-ea"/>
              </a:rPr>
              <a:t>pytorch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7" name="Rounded Rectangle 9"/>
          <p:cNvSpPr/>
          <p:nvPr/>
        </p:nvSpPr>
        <p:spPr>
          <a:xfrm>
            <a:off x="6716614" y="2264996"/>
            <a:ext cx="612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  <a:latin typeface="+mj-ea"/>
                <a:ea typeface="+mj-ea"/>
              </a:rPr>
              <a:t>sklearn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9" name="Rounded Rectangle 9"/>
          <p:cNvSpPr/>
          <p:nvPr/>
        </p:nvSpPr>
        <p:spPr>
          <a:xfrm>
            <a:off x="6716614" y="2576786"/>
            <a:ext cx="612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err="1">
                <a:solidFill>
                  <a:schemeClr val="bg1"/>
                </a:solidFill>
                <a:latin typeface="+mj-ea"/>
                <a:ea typeface="+mj-ea"/>
              </a:rPr>
              <a:t>opencv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6539380" y="3063254"/>
            <a:ext cx="972000" cy="1368000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6539380" y="1838164"/>
            <a:ext cx="972000" cy="1053057"/>
          </a:xfrm>
          <a:prstGeom prst="roundRect">
            <a:avLst>
              <a:gd name="adj" fmla="val 7935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36" name="TextBox 49"/>
          <p:cNvSpPr txBox="1"/>
          <p:nvPr/>
        </p:nvSpPr>
        <p:spPr>
          <a:xfrm>
            <a:off x="6858940" y="1760503"/>
            <a:ext cx="326844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TextBox 49"/>
          <p:cNvSpPr txBox="1"/>
          <p:nvPr/>
        </p:nvSpPr>
        <p:spPr>
          <a:xfrm>
            <a:off x="5731972" y="2998651"/>
            <a:ext cx="446112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代理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TextBox 49"/>
          <p:cNvSpPr txBox="1"/>
          <p:nvPr/>
        </p:nvSpPr>
        <p:spPr>
          <a:xfrm>
            <a:off x="6761920" y="2998651"/>
            <a:ext cx="540000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TextBox 49"/>
          <p:cNvSpPr txBox="1"/>
          <p:nvPr/>
        </p:nvSpPr>
        <p:spPr>
          <a:xfrm>
            <a:off x="1210645" y="2998651"/>
            <a:ext cx="655007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缓存服务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" name="TextBox 49"/>
          <p:cNvSpPr txBox="1"/>
          <p:nvPr/>
        </p:nvSpPr>
        <p:spPr>
          <a:xfrm>
            <a:off x="3467294" y="2998651"/>
            <a:ext cx="531944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持久化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TextBox 49"/>
          <p:cNvSpPr txBox="1"/>
          <p:nvPr/>
        </p:nvSpPr>
        <p:spPr>
          <a:xfrm>
            <a:off x="2323887" y="2998651"/>
            <a:ext cx="648000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消息队列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TextBox 49"/>
          <p:cNvSpPr txBox="1"/>
          <p:nvPr/>
        </p:nvSpPr>
        <p:spPr>
          <a:xfrm>
            <a:off x="4621759" y="2998651"/>
            <a:ext cx="438706" cy="13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</a:t>
            </a:r>
            <a:endParaRPr lang="en-US" altLang="zh-CN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5" name="圆角矩形 48"/>
          <p:cNvSpPr/>
          <p:nvPr/>
        </p:nvSpPr>
        <p:spPr>
          <a:xfrm>
            <a:off x="4184964" y="4540770"/>
            <a:ext cx="4583050" cy="388135"/>
          </a:xfrm>
          <a:prstGeom prst="roundRect">
            <a:avLst>
              <a:gd name="adj" fmla="val 726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TextBox 9"/>
          <p:cNvSpPr txBox="1"/>
          <p:nvPr/>
        </p:nvSpPr>
        <p:spPr>
          <a:xfrm>
            <a:off x="4198613" y="4550171"/>
            <a:ext cx="51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r>
              <a:rPr lang="en-US" altLang="zh-CN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9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驱动</a:t>
            </a:r>
            <a:endParaRPr 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7" name="Rounded Rectangle 9"/>
          <p:cNvSpPr/>
          <p:nvPr/>
        </p:nvSpPr>
        <p:spPr>
          <a:xfrm>
            <a:off x="5416489" y="4608837"/>
            <a:ext cx="576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Linux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23" name="Rounded Rectangle 9"/>
          <p:cNvSpPr/>
          <p:nvPr/>
        </p:nvSpPr>
        <p:spPr>
          <a:xfrm>
            <a:off x="4710333" y="4608837"/>
            <a:ext cx="648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Windows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38" name="Rounded Rectangle 9"/>
          <p:cNvSpPr/>
          <p:nvPr/>
        </p:nvSpPr>
        <p:spPr>
          <a:xfrm>
            <a:off x="6050645" y="4608837"/>
            <a:ext cx="576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Mac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43" name="Rounded Rectangle 9"/>
          <p:cNvSpPr/>
          <p:nvPr/>
        </p:nvSpPr>
        <p:spPr>
          <a:xfrm>
            <a:off x="6684801" y="4608837"/>
            <a:ext cx="576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 smtClean="0">
                <a:latin typeface="+mj-ea"/>
                <a:ea typeface="+mj-ea"/>
              </a:rPr>
              <a:t>串口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46" name="Rounded Rectangle 9"/>
          <p:cNvSpPr/>
          <p:nvPr/>
        </p:nvSpPr>
        <p:spPr>
          <a:xfrm>
            <a:off x="7318957" y="4608837"/>
            <a:ext cx="576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zh-CN" altLang="en-US" sz="900" b="1" dirty="0" smtClean="0">
                <a:latin typeface="+mj-ea"/>
                <a:ea typeface="+mj-ea"/>
              </a:rPr>
              <a:t>蓝牙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47" name="Rounded Rectangle 9"/>
          <p:cNvSpPr/>
          <p:nvPr/>
        </p:nvSpPr>
        <p:spPr>
          <a:xfrm>
            <a:off x="7953114" y="4608837"/>
            <a:ext cx="576000" cy="252000"/>
          </a:xfrm>
          <a:prstGeom prst="roundRect">
            <a:avLst/>
          </a:prstGeom>
          <a:solidFill>
            <a:srgbClr val="C00000">
              <a:alpha val="8549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  <a:ea typeface="+mj-ea"/>
              </a:rPr>
              <a:t>RFID</a:t>
            </a:r>
            <a:endParaRPr lang="en-US" altLang="zh-CN" sz="900" b="1" dirty="0">
              <a:latin typeface="+mj-ea"/>
              <a:ea typeface="+mj-ea"/>
            </a:endParaRPr>
          </a:p>
        </p:txBody>
      </p:sp>
      <p:sp>
        <p:nvSpPr>
          <p:cNvPr id="148" name="Rounded Rectangle 9"/>
          <p:cNvSpPr/>
          <p:nvPr/>
        </p:nvSpPr>
        <p:spPr>
          <a:xfrm>
            <a:off x="4511979" y="4096916"/>
            <a:ext cx="648000" cy="252000"/>
          </a:xfrm>
          <a:prstGeom prst="roundRect">
            <a:avLst/>
          </a:prstGeom>
          <a:solidFill>
            <a:srgbClr val="CF5D00">
              <a:alpha val="8470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latin typeface="+mj-ea"/>
              </a:rPr>
              <a:t>KVM</a:t>
            </a:r>
            <a:endParaRPr lang="en-US" altLang="zh-CN" sz="900" b="1" dirty="0">
              <a:latin typeface="+mj-ea"/>
            </a:endParaRPr>
          </a:p>
        </p:txBody>
      </p:sp>
      <p:sp>
        <p:nvSpPr>
          <p:cNvPr id="150" name="Rounded Rectangle 42"/>
          <p:cNvSpPr/>
          <p:nvPr/>
        </p:nvSpPr>
        <p:spPr>
          <a:xfrm>
            <a:off x="7877717" y="4014865"/>
            <a:ext cx="720000" cy="25200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Maven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1" name="Rounded Rectangle 40"/>
          <p:cNvSpPr/>
          <p:nvPr/>
        </p:nvSpPr>
        <p:spPr>
          <a:xfrm>
            <a:off x="5153068" y="1966390"/>
            <a:ext cx="576000" cy="252000"/>
          </a:xfrm>
          <a:prstGeom prst="round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+mj-ea"/>
                <a:ea typeface="+mj-ea"/>
              </a:rPr>
              <a:t>Spring</a:t>
            </a:r>
            <a:endParaRPr lang="en-US" altLang="zh-CN" sz="9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+mj-ea"/>
                <a:ea typeface="+mj-ea"/>
              </a:rPr>
              <a:t>Security</a:t>
            </a:r>
            <a:endParaRPr lang="en-US" altLang="zh-CN" sz="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HCC Widescreen Presentation Template">
  <a:themeElements>
    <a:clrScheme name="HCC Color Palette 2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01A3B2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HCC Widescreen Presentation Template">
  <a:themeElements>
    <a:clrScheme name="Custom 1">
      <a:dk1>
        <a:srgbClr val="020202"/>
      </a:dk1>
      <a:lt1>
        <a:srgbClr val="FFFFFF"/>
      </a:lt1>
      <a:dk2>
        <a:srgbClr val="7F8C8B"/>
      </a:dk2>
      <a:lt2>
        <a:srgbClr val="CC141C"/>
      </a:lt2>
      <a:accent1>
        <a:srgbClr val="EB5925"/>
      </a:accent1>
      <a:accent2>
        <a:srgbClr val="FF0000"/>
      </a:accent2>
      <a:accent3>
        <a:srgbClr val="404040"/>
      </a:accent3>
      <a:accent4>
        <a:srgbClr val="870005"/>
      </a:accent4>
      <a:accent5>
        <a:srgbClr val="C00000"/>
      </a:accent5>
      <a:accent6>
        <a:srgbClr val="F37321"/>
      </a:accent6>
      <a:hlink>
        <a:srgbClr val="CC141C"/>
      </a:hlink>
      <a:folHlink>
        <a:srgbClr val="125E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919D9D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orporate Overview_20130627_Vicky">
  <a:themeElements>
    <a:clrScheme name="We Make It Happen Better">
      <a:dk1>
        <a:srgbClr val="141313"/>
      </a:dk1>
      <a:lt1>
        <a:sysClr val="window" lastClr="FFFFFF"/>
      </a:lt1>
      <a:dk2>
        <a:srgbClr val="919D9D"/>
      </a:dk2>
      <a:lt2>
        <a:srgbClr val="FFFFFF"/>
      </a:lt2>
      <a:accent1>
        <a:srgbClr val="DA291C"/>
      </a:accent1>
      <a:accent2>
        <a:srgbClr val="141313"/>
      </a:accent2>
      <a:accent3>
        <a:srgbClr val="919D9D"/>
      </a:accent3>
      <a:accent4>
        <a:srgbClr val="DC4405"/>
      </a:accent4>
      <a:accent5>
        <a:srgbClr val="000000"/>
      </a:accent5>
      <a:accent6>
        <a:srgbClr val="6D6E6D"/>
      </a:accent6>
      <a:hlink>
        <a:srgbClr val="DC4405"/>
      </a:hlink>
      <a:folHlink>
        <a:srgbClr val="919D9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Corporate Overview_20130627_Vicky">
  <a:themeElements>
    <a:clrScheme name="We Make It Happen Better">
      <a:dk1>
        <a:srgbClr val="141313"/>
      </a:dk1>
      <a:lt1>
        <a:sysClr val="window" lastClr="FFFFFF"/>
      </a:lt1>
      <a:dk2>
        <a:srgbClr val="919D9D"/>
      </a:dk2>
      <a:lt2>
        <a:srgbClr val="FFFFFF"/>
      </a:lt2>
      <a:accent1>
        <a:srgbClr val="DA291C"/>
      </a:accent1>
      <a:accent2>
        <a:srgbClr val="141313"/>
      </a:accent2>
      <a:accent3>
        <a:srgbClr val="919D9D"/>
      </a:accent3>
      <a:accent4>
        <a:srgbClr val="DC4405"/>
      </a:accent4>
      <a:accent5>
        <a:srgbClr val="000000"/>
      </a:accent5>
      <a:accent6>
        <a:srgbClr val="6D6E6D"/>
      </a:accent6>
      <a:hlink>
        <a:srgbClr val="DC4405"/>
      </a:hlink>
      <a:folHlink>
        <a:srgbClr val="919D9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演示</Application>
  <PresentationFormat>全屏显示(16:9)</PresentationFormat>
  <Paragraphs>198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</vt:i4>
      </vt:variant>
    </vt:vector>
  </HeadingPairs>
  <TitlesOfParts>
    <vt:vector size="25" baseType="lpstr">
      <vt:lpstr>Arial</vt:lpstr>
      <vt:lpstr>宋体</vt:lpstr>
      <vt:lpstr>Wingdings</vt:lpstr>
      <vt:lpstr>Arial</vt:lpstr>
      <vt:lpstr>Standard Symbols PS [URW ]</vt:lpstr>
      <vt:lpstr>.LucidaGrandeUI</vt:lpstr>
      <vt:lpstr>Gubbi</vt:lpstr>
      <vt:lpstr>Myriad Pro</vt:lpstr>
      <vt:lpstr>Myriad Pro Light</vt:lpstr>
      <vt:lpstr>Droid Sans Fallback</vt:lpstr>
      <vt:lpstr>HelveticaNeueLT Std</vt:lpstr>
      <vt:lpstr>Microsoft YaHei</vt:lpstr>
      <vt:lpstr>微软雅黑</vt:lpstr>
      <vt:lpstr>宋体</vt:lpstr>
      <vt:lpstr>Arial Unicode MS</vt:lpstr>
      <vt:lpstr>Abyssinica SIL</vt:lpstr>
      <vt:lpstr>HCC Widescreen Presentation Template</vt:lpstr>
      <vt:lpstr>1_HCC Widescreen Presentation Template</vt:lpstr>
      <vt:lpstr>2_HCC Widescreen Presentation Template</vt:lpstr>
      <vt:lpstr>2016 HDS Corporate</vt:lpstr>
      <vt:lpstr>3_HCC Widescreen Presentation Template</vt:lpstr>
      <vt:lpstr>1_2016 HDS Corporate</vt:lpstr>
      <vt:lpstr>Corporate Overview_20130627_Vicky</vt:lpstr>
      <vt:lpstr>1_Corporate Overview_20130627_Vicky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HCC PowerPoint Template</dc:title>
  <dc:creator>Jo-Ann McIntosh</dc:creator>
  <cp:lastModifiedBy>muzongcun</cp:lastModifiedBy>
  <cp:revision>5148</cp:revision>
  <cp:lastPrinted>2021-06-11T07:59:22Z</cp:lastPrinted>
  <dcterms:created xsi:type="dcterms:W3CDTF">2021-06-11T07:59:22Z</dcterms:created>
  <dcterms:modified xsi:type="dcterms:W3CDTF">2021-06-11T07:59:22Z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0x010100C2E16F8D9C52734E8AE150065BA35B65</vt:lpwstr>
  </property>
  <property fmtid="{D5CDD505-2E9C-101B-9397-08002B2CF9AE}" pid="3" name="IsMyDocuments">
    <vt:bool>true</vt:bool>
  </property>
  <property fmtid="{D5CDD505-2E9C-101B-9397-08002B2CF9AE}" pid="4" name="KSOProductBuildVer">
    <vt:lpwstr>2052-11.1.0.9522</vt:lpwstr>
  </property>
</Properties>
</file>