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248" autoAdjust="0"/>
  </p:normalViewPr>
  <p:slideViewPr>
    <p:cSldViewPr snapToGrid="0">
      <p:cViewPr>
        <p:scale>
          <a:sx n="150" d="100"/>
          <a:sy n="150" d="100"/>
        </p:scale>
        <p:origin x="86" y="-1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A773E-F0DA-4BA8-AF0C-A87523D5549A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952EF-A067-4F93-B63A-0CB074E381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0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952EF-A067-4F93-B63A-0CB074E3812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51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351B-7F34-AA12-71EF-41811257C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A748F-91A6-7E67-773F-AA33718A9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C7D6-BE87-00FA-47F8-376A3DF4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362-2A57-C028-584F-B1790418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54FD-78D4-A5E7-356C-43B04709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30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509D-FFC9-23D0-4C5B-6441B4E9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E4569-5942-6E70-6D64-1254E1C67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0E29-F55C-20C0-FB3F-E6355C0C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8161A-7423-74D9-D455-A0069CA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CA6A8-8922-367A-3239-44A2131A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0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B7FF9-11B9-CAC3-DCB8-54AB24D00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CF149-966E-6B5E-271C-5FE5FC226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36FEE-7CF4-78B3-8174-A877073C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BFEA-535B-A11E-CC9A-904D3592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6CB53-2B61-A092-5C27-21B892B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5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3299-32B3-9240-2A30-36768395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14EF-4792-FCA8-00FB-FA54F2715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722E4-283E-A37D-B93A-FE399B6B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21E81-A302-0DA3-C2B6-2BFFAF41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6FB5D-C94B-E333-BCBD-3E85AE98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4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C836-0822-7C81-12D4-C841DB28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0C714-4A4B-CBD5-14ED-9904B19C6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6EAA-FA34-7D8F-7B7D-FFA89AC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2F37-E556-6F2E-6608-32787514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52CD9-12F0-CAE8-444B-3063C71E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41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C20-00BF-9E1E-D9D5-974FB5257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2EDD-7B1D-0342-FD43-29F406315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5E44B-1CFE-C762-41AF-3E85DC028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FF953-E860-8FC1-C68A-6EDAF97F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357C-220D-533B-5A6D-14A4E9E4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1F5EE-4C28-FE90-1BE2-25873AFC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4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D5D2-AE29-287D-D282-0F4CB8F0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CE49-E311-1DCA-DC13-E0DE14E1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AB560-FA39-B6A7-7A2E-4DEC4868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7A2F1-812C-6A53-4D3F-D408D718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19287-5ABC-EB1E-CCB7-301829E2C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D4A3-9D8F-70AF-005F-49A7DB434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ABD9D-790C-B6A1-96D2-0D712369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E1C0F-736E-D828-BBAB-973A9933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A137-AB77-7CDC-5139-58AE400E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18D51-81C0-FC91-2141-89DC9C4C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15DD4-B846-145B-F2B8-8711A904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5011A-B3A9-C6F6-82EE-74DD4C19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5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95F64-BEC6-275D-C4CF-29501E25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A9807-457E-CCA6-29A2-03E96077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E72BA-A135-5916-A01E-4AA3F568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6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313-356D-FAF4-E243-CC2BA65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B0B8-3DA3-5B18-5DD7-6B0968BB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82CF-D74A-F036-4792-30662291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6B225-4E2A-71BD-CAD2-2E8F43C3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DED7A-AD0C-07B4-994B-40F948C2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C770-694D-6C35-031C-F30F08F6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83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EA49-055C-1C99-B46F-E6ACD0D79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A1E8C-5F4C-4FB0-BDDF-CAD623D18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8FE1-A0CE-49B6-4DF3-62EAD444A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FB158-B729-AC6E-A83B-51041AF9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BB2A-5CDF-84D7-48E9-3C8B5CEA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1932-0A86-E6B4-C9DC-42CAD5B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1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D3124-EE1D-60AE-84B0-44FF78C3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A0B1-6932-073F-6594-C7A6387F4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2601-5783-8F58-5B7A-177EBB0AD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37CC1-D302-4F5F-A42C-08E73418DF00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9F7A-993A-0EF7-C0EE-CB18D9258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D1A2-29AD-FF26-8386-0227477B9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98C5C-941E-477E-AA0C-12DD4061AD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8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AD9664-FAA1-2EE3-8D5D-69DC75AB6413}"/>
              </a:ext>
            </a:extLst>
          </p:cNvPr>
          <p:cNvSpPr/>
          <p:nvPr/>
        </p:nvSpPr>
        <p:spPr>
          <a:xfrm>
            <a:off x="1178349" y="4524874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71200C-962E-3BE6-771A-F91831291191}"/>
              </a:ext>
            </a:extLst>
          </p:cNvPr>
          <p:cNvCxnSpPr>
            <a:cxnSpLocks/>
            <a:stCxn id="4" idx="7"/>
            <a:endCxn id="31" idx="4"/>
          </p:cNvCxnSpPr>
          <p:nvPr/>
        </p:nvCxnSpPr>
        <p:spPr>
          <a:xfrm flipV="1">
            <a:off x="1271669" y="2659464"/>
            <a:ext cx="568692" cy="1879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A230B6-27F2-4449-738F-D0F0CE0D886E}"/>
              </a:ext>
            </a:extLst>
          </p:cNvPr>
          <p:cNvSpPr/>
          <p:nvPr/>
        </p:nvSpPr>
        <p:spPr>
          <a:xfrm>
            <a:off x="309068" y="4876415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6A0F0F-9A4A-C10B-5710-B64F2AD20A64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flipV="1">
            <a:off x="340266" y="4609710"/>
            <a:ext cx="854094" cy="334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0A92E6-F634-2BA4-492B-1C5C16D73FFE}"/>
              </a:ext>
            </a:extLst>
          </p:cNvPr>
          <p:cNvSpPr txBox="1"/>
          <p:nvPr/>
        </p:nvSpPr>
        <p:spPr>
          <a:xfrm>
            <a:off x="65628" y="4944257"/>
            <a:ext cx="54927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Barry Castle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FAC79-A14A-6E42-6562-DA11BB944FD6}"/>
              </a:ext>
            </a:extLst>
          </p:cNvPr>
          <p:cNvSpPr txBox="1"/>
          <p:nvPr/>
        </p:nvSpPr>
        <p:spPr>
          <a:xfrm>
            <a:off x="988153" y="4652641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St. </a:t>
            </a:r>
            <a:r>
              <a:rPr lang="en-GB" dirty="0" err="1"/>
              <a:t>Lythans</a:t>
            </a:r>
            <a:r>
              <a:rPr lang="en-GB" dirty="0"/>
              <a:t> Burial Chamber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DC111-48D3-22FD-473F-8EB762E017A6}"/>
              </a:ext>
            </a:extLst>
          </p:cNvPr>
          <p:cNvSpPr txBox="1"/>
          <p:nvPr/>
        </p:nvSpPr>
        <p:spPr>
          <a:xfrm>
            <a:off x="418399" y="3713193"/>
            <a:ext cx="595037" cy="328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 err="1"/>
              <a:t>Tinkinswood</a:t>
            </a:r>
            <a:r>
              <a:rPr lang="en-GB" dirty="0"/>
              <a:t> Burial Chamber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D320A4-F378-DE4F-0CF2-AC14CD5B439B}"/>
              </a:ext>
            </a:extLst>
          </p:cNvPr>
          <p:cNvSpPr/>
          <p:nvPr/>
        </p:nvSpPr>
        <p:spPr>
          <a:xfrm>
            <a:off x="933487" y="3803306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050084-83D0-3FAD-A248-6547271383FC}"/>
              </a:ext>
            </a:extLst>
          </p:cNvPr>
          <p:cNvCxnSpPr>
            <a:cxnSpLocks/>
            <a:stCxn id="16" idx="3"/>
            <a:endCxn id="8" idx="7"/>
          </p:cNvCxnSpPr>
          <p:nvPr/>
        </p:nvCxnSpPr>
        <p:spPr>
          <a:xfrm flipH="1">
            <a:off x="402388" y="3888142"/>
            <a:ext cx="547110" cy="1002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2CD415-41F0-A670-7886-6DBA33A81A00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>
          <a:xfrm>
            <a:off x="988153" y="3902697"/>
            <a:ext cx="206207" cy="636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DEA9F6A-0388-4A13-814F-7BEE5119A641}"/>
              </a:ext>
            </a:extLst>
          </p:cNvPr>
          <p:cNvSpPr/>
          <p:nvPr/>
        </p:nvSpPr>
        <p:spPr>
          <a:xfrm>
            <a:off x="1785695" y="2560073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FE6709-5F50-DE14-204A-7F6A78904F5B}"/>
              </a:ext>
            </a:extLst>
          </p:cNvPr>
          <p:cNvSpPr/>
          <p:nvPr/>
        </p:nvSpPr>
        <p:spPr>
          <a:xfrm>
            <a:off x="3293222" y="4783210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A3E25FF-3B1E-09F3-F414-AF387E60804F}"/>
              </a:ext>
            </a:extLst>
          </p:cNvPr>
          <p:cNvCxnSpPr>
            <a:cxnSpLocks/>
            <a:stCxn id="31" idx="3"/>
            <a:endCxn id="16" idx="7"/>
          </p:cNvCxnSpPr>
          <p:nvPr/>
        </p:nvCxnSpPr>
        <p:spPr>
          <a:xfrm flipH="1">
            <a:off x="1026807" y="2644909"/>
            <a:ext cx="774899" cy="11729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64BFF-EE32-C96E-B7DB-7CFE15178D9B}"/>
              </a:ext>
            </a:extLst>
          </p:cNvPr>
          <p:cNvCxnSpPr>
            <a:cxnSpLocks/>
            <a:stCxn id="4" idx="6"/>
            <a:endCxn id="32" idx="2"/>
          </p:cNvCxnSpPr>
          <p:nvPr/>
        </p:nvCxnSpPr>
        <p:spPr>
          <a:xfrm>
            <a:off x="1287680" y="4574570"/>
            <a:ext cx="2005542" cy="258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E7408A-C458-51C6-8696-9544362453DB}"/>
              </a:ext>
            </a:extLst>
          </p:cNvPr>
          <p:cNvSpPr txBox="1"/>
          <p:nvPr/>
        </p:nvSpPr>
        <p:spPr>
          <a:xfrm>
            <a:off x="1394624" y="2443727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St Fagans Castle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670F39-56EE-BCD0-344F-280B2213A693}"/>
              </a:ext>
            </a:extLst>
          </p:cNvPr>
          <p:cNvSpPr txBox="1"/>
          <p:nvPr/>
        </p:nvSpPr>
        <p:spPr>
          <a:xfrm>
            <a:off x="3175682" y="4882601"/>
            <a:ext cx="453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Cardiff Bay Yacht Club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DBD189-4296-13DB-4C5D-A0084D4F5A4D}"/>
              </a:ext>
            </a:extLst>
          </p:cNvPr>
          <p:cNvSpPr/>
          <p:nvPr/>
        </p:nvSpPr>
        <p:spPr>
          <a:xfrm>
            <a:off x="4450429" y="4480002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46FF87B-ECB9-FC37-8324-E7A7EF9779D2}"/>
              </a:ext>
            </a:extLst>
          </p:cNvPr>
          <p:cNvSpPr/>
          <p:nvPr/>
        </p:nvSpPr>
        <p:spPr>
          <a:xfrm>
            <a:off x="4653445" y="3975926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E880DE1-B464-9D9E-A328-EC4667513F98}"/>
              </a:ext>
            </a:extLst>
          </p:cNvPr>
          <p:cNvSpPr/>
          <p:nvPr/>
        </p:nvSpPr>
        <p:spPr>
          <a:xfrm>
            <a:off x="2253380" y="2046058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F369479-C6AC-DECD-62B9-40A8EA9EE51A}"/>
              </a:ext>
            </a:extLst>
          </p:cNvPr>
          <p:cNvSpPr/>
          <p:nvPr/>
        </p:nvSpPr>
        <p:spPr>
          <a:xfrm>
            <a:off x="2799205" y="2137087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0D6BEBF-7E30-45B9-76A6-8B103139BB51}"/>
              </a:ext>
            </a:extLst>
          </p:cNvPr>
          <p:cNvSpPr/>
          <p:nvPr/>
        </p:nvSpPr>
        <p:spPr>
          <a:xfrm>
            <a:off x="2595521" y="1698777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86DE25-A7A1-B953-75A4-1DD9772B3F95}"/>
              </a:ext>
            </a:extLst>
          </p:cNvPr>
          <p:cNvCxnSpPr>
            <a:cxnSpLocks/>
            <a:stCxn id="31" idx="6"/>
            <a:endCxn id="57" idx="3"/>
          </p:cNvCxnSpPr>
          <p:nvPr/>
        </p:nvCxnSpPr>
        <p:spPr>
          <a:xfrm flipV="1">
            <a:off x="1895026" y="2221923"/>
            <a:ext cx="920190" cy="387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15E1D87-26AF-A01F-9B62-4FCEAD156D65}"/>
              </a:ext>
            </a:extLst>
          </p:cNvPr>
          <p:cNvCxnSpPr>
            <a:cxnSpLocks/>
            <a:stCxn id="31" idx="7"/>
            <a:endCxn id="56" idx="3"/>
          </p:cNvCxnSpPr>
          <p:nvPr/>
        </p:nvCxnSpPr>
        <p:spPr>
          <a:xfrm flipV="1">
            <a:off x="1879015" y="2130894"/>
            <a:ext cx="390376" cy="443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FD9B94F-BE7E-D76B-5DFA-AEB432A1B1AD}"/>
              </a:ext>
            </a:extLst>
          </p:cNvPr>
          <p:cNvCxnSpPr>
            <a:cxnSpLocks/>
            <a:stCxn id="57" idx="0"/>
            <a:endCxn id="58" idx="5"/>
          </p:cNvCxnSpPr>
          <p:nvPr/>
        </p:nvCxnSpPr>
        <p:spPr>
          <a:xfrm flipH="1" flipV="1">
            <a:off x="2688841" y="1783613"/>
            <a:ext cx="165030" cy="353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C88B5B2-83BC-81DF-3510-837696A02BE1}"/>
              </a:ext>
            </a:extLst>
          </p:cNvPr>
          <p:cNvCxnSpPr>
            <a:cxnSpLocks/>
            <a:stCxn id="56" idx="7"/>
            <a:endCxn id="58" idx="3"/>
          </p:cNvCxnSpPr>
          <p:nvPr/>
        </p:nvCxnSpPr>
        <p:spPr>
          <a:xfrm flipV="1">
            <a:off x="2346700" y="1783613"/>
            <a:ext cx="264832" cy="27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5D75C68-DE5F-B790-F4DA-B4EB4FEDC8C8}"/>
              </a:ext>
            </a:extLst>
          </p:cNvPr>
          <p:cNvCxnSpPr>
            <a:cxnSpLocks/>
            <a:stCxn id="57" idx="2"/>
            <a:endCxn id="56" idx="6"/>
          </p:cNvCxnSpPr>
          <p:nvPr/>
        </p:nvCxnSpPr>
        <p:spPr>
          <a:xfrm flipH="1" flipV="1">
            <a:off x="2362711" y="2095754"/>
            <a:ext cx="436494" cy="910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78A836E-9BB4-0AC8-E416-F07ADA0CBF30}"/>
              </a:ext>
            </a:extLst>
          </p:cNvPr>
          <p:cNvSpPr txBox="1"/>
          <p:nvPr/>
        </p:nvSpPr>
        <p:spPr>
          <a:xfrm>
            <a:off x="1877677" y="1848871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Insole Court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9E6FDAD-8501-9695-8E63-AC649ADDFB5D}"/>
              </a:ext>
            </a:extLst>
          </p:cNvPr>
          <p:cNvSpPr txBox="1"/>
          <p:nvPr/>
        </p:nvSpPr>
        <p:spPr>
          <a:xfrm>
            <a:off x="2179699" y="1574257"/>
            <a:ext cx="4633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Llandaff Cathedral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852921-A442-580C-0A34-03ADE22DC863}"/>
              </a:ext>
            </a:extLst>
          </p:cNvPr>
          <p:cNvSpPr txBox="1"/>
          <p:nvPr/>
        </p:nvSpPr>
        <p:spPr>
          <a:xfrm>
            <a:off x="2675544" y="2236478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Victoria Park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180696-55E9-D687-3A2C-460631884919}"/>
              </a:ext>
            </a:extLst>
          </p:cNvPr>
          <p:cNvSpPr txBox="1"/>
          <p:nvPr/>
        </p:nvSpPr>
        <p:spPr>
          <a:xfrm>
            <a:off x="4254368" y="3834756"/>
            <a:ext cx="453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Cardiff Bay Barrage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33F1C3-47C7-EAB5-58B3-F833976911E7}"/>
              </a:ext>
            </a:extLst>
          </p:cNvPr>
          <p:cNvSpPr txBox="1"/>
          <p:nvPr/>
        </p:nvSpPr>
        <p:spPr>
          <a:xfrm>
            <a:off x="4457566" y="4543403"/>
            <a:ext cx="45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Cardiff Bay Wetlands Reserve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3EE3F8F-ABDB-6047-1B6E-58CD8BD42B52}"/>
              </a:ext>
            </a:extLst>
          </p:cNvPr>
          <p:cNvCxnSpPr>
            <a:cxnSpLocks/>
            <a:stCxn id="32" idx="6"/>
            <a:endCxn id="54" idx="3"/>
          </p:cNvCxnSpPr>
          <p:nvPr/>
        </p:nvCxnSpPr>
        <p:spPr>
          <a:xfrm flipV="1">
            <a:off x="3402553" y="4564838"/>
            <a:ext cx="1063887" cy="268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F4BD2B-0FDD-FC4F-8EC3-9F16AA5DB3A4}"/>
              </a:ext>
            </a:extLst>
          </p:cNvPr>
          <p:cNvCxnSpPr>
            <a:cxnSpLocks/>
            <a:stCxn id="32" idx="7"/>
            <a:endCxn id="55" idx="3"/>
          </p:cNvCxnSpPr>
          <p:nvPr/>
        </p:nvCxnSpPr>
        <p:spPr>
          <a:xfrm flipV="1">
            <a:off x="3386542" y="4060762"/>
            <a:ext cx="1282914" cy="7370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154DB23-05EA-AA6A-BEA9-4F300021E2BB}"/>
              </a:ext>
            </a:extLst>
          </p:cNvPr>
          <p:cNvCxnSpPr>
            <a:cxnSpLocks/>
            <a:stCxn id="54" idx="7"/>
            <a:endCxn id="55" idx="4"/>
          </p:cNvCxnSpPr>
          <p:nvPr/>
        </p:nvCxnSpPr>
        <p:spPr>
          <a:xfrm flipV="1">
            <a:off x="4543749" y="4075317"/>
            <a:ext cx="164362" cy="419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60EC1BD-B101-574C-8026-187B79BC6F16}"/>
              </a:ext>
            </a:extLst>
          </p:cNvPr>
          <p:cNvSpPr/>
          <p:nvPr/>
        </p:nvSpPr>
        <p:spPr>
          <a:xfrm>
            <a:off x="1865514" y="1083533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1B4AC9C-5EA7-50A0-745B-32149CB2FDBB}"/>
              </a:ext>
            </a:extLst>
          </p:cNvPr>
          <p:cNvSpPr/>
          <p:nvPr/>
        </p:nvSpPr>
        <p:spPr>
          <a:xfrm>
            <a:off x="2442631" y="472130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8818F4D-6CC0-62F6-9046-B92A08C303A7}"/>
              </a:ext>
            </a:extLst>
          </p:cNvPr>
          <p:cNvSpPr/>
          <p:nvPr/>
        </p:nvSpPr>
        <p:spPr>
          <a:xfrm>
            <a:off x="3701134" y="141459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2D62950-E5A1-67BE-DF7D-776A4DF2E71B}"/>
              </a:ext>
            </a:extLst>
          </p:cNvPr>
          <p:cNvCxnSpPr>
            <a:cxnSpLocks/>
            <a:stCxn id="106" idx="5"/>
            <a:endCxn id="58" idx="1"/>
          </p:cNvCxnSpPr>
          <p:nvPr/>
        </p:nvCxnSpPr>
        <p:spPr>
          <a:xfrm>
            <a:off x="1958834" y="1168369"/>
            <a:ext cx="652698" cy="544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7B0C79-A29F-91FF-6A7A-9C5605CB2198}"/>
              </a:ext>
            </a:extLst>
          </p:cNvPr>
          <p:cNvCxnSpPr>
            <a:cxnSpLocks/>
            <a:stCxn id="107" idx="3"/>
            <a:endCxn id="106" idx="7"/>
          </p:cNvCxnSpPr>
          <p:nvPr/>
        </p:nvCxnSpPr>
        <p:spPr>
          <a:xfrm flipH="1">
            <a:off x="1958834" y="556966"/>
            <a:ext cx="499808" cy="541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3E1EEF-11B2-6B78-734C-66A6B34B4215}"/>
              </a:ext>
            </a:extLst>
          </p:cNvPr>
          <p:cNvCxnSpPr>
            <a:cxnSpLocks/>
            <a:stCxn id="108" idx="3"/>
            <a:endCxn id="107" idx="6"/>
          </p:cNvCxnSpPr>
          <p:nvPr/>
        </p:nvCxnSpPr>
        <p:spPr>
          <a:xfrm flipH="1">
            <a:off x="2551962" y="226295"/>
            <a:ext cx="1165183" cy="295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C809479-2E5D-6B31-1B11-5E9DE9C8DDAD}"/>
              </a:ext>
            </a:extLst>
          </p:cNvPr>
          <p:cNvCxnSpPr>
            <a:cxnSpLocks/>
            <a:stCxn id="106" idx="4"/>
            <a:endCxn id="56" idx="4"/>
          </p:cNvCxnSpPr>
          <p:nvPr/>
        </p:nvCxnSpPr>
        <p:spPr>
          <a:xfrm>
            <a:off x="1920180" y="1182924"/>
            <a:ext cx="387866" cy="962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4298C834-BAD4-5B66-EDAD-C8C33CE825E9}"/>
              </a:ext>
            </a:extLst>
          </p:cNvPr>
          <p:cNvSpPr/>
          <p:nvPr/>
        </p:nvSpPr>
        <p:spPr>
          <a:xfrm>
            <a:off x="6396323" y="518723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D201127-BF4A-FE46-78A7-2C0175CAD960}"/>
              </a:ext>
            </a:extLst>
          </p:cNvPr>
          <p:cNvCxnSpPr>
            <a:cxnSpLocks/>
            <a:stCxn id="107" idx="5"/>
            <a:endCxn id="126" idx="2"/>
          </p:cNvCxnSpPr>
          <p:nvPr/>
        </p:nvCxnSpPr>
        <p:spPr>
          <a:xfrm>
            <a:off x="2535951" y="556966"/>
            <a:ext cx="3860372" cy="114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1D688B-0441-2E32-0B22-CB77A0C8FC28}"/>
              </a:ext>
            </a:extLst>
          </p:cNvPr>
          <p:cNvCxnSpPr>
            <a:cxnSpLocks/>
            <a:stCxn id="108" idx="5"/>
            <a:endCxn id="126" idx="1"/>
          </p:cNvCxnSpPr>
          <p:nvPr/>
        </p:nvCxnSpPr>
        <p:spPr>
          <a:xfrm>
            <a:off x="3794454" y="226295"/>
            <a:ext cx="2617880" cy="3069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D6981A2-9FC6-AEAD-1B03-247797D22E81}"/>
              </a:ext>
            </a:extLst>
          </p:cNvPr>
          <p:cNvSpPr txBox="1"/>
          <p:nvPr/>
        </p:nvSpPr>
        <p:spPr>
          <a:xfrm>
            <a:off x="2050731" y="210285"/>
            <a:ext cx="45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Nantgarw China Works &amp; Museum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3B693D-D077-DFF8-E5AC-A79B014F2A31}"/>
              </a:ext>
            </a:extLst>
          </p:cNvPr>
          <p:cNvSpPr txBox="1"/>
          <p:nvPr/>
        </p:nvSpPr>
        <p:spPr>
          <a:xfrm>
            <a:off x="3782166" y="57874"/>
            <a:ext cx="50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Caerphilly Castle</a:t>
            </a:r>
          </a:p>
          <a:p>
            <a:br>
              <a:rPr lang="en-GB" dirty="0"/>
            </a:br>
            <a:endParaRPr lang="en-GB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0A85B52-E429-02E9-F4E9-B813AF44DB55}"/>
              </a:ext>
            </a:extLst>
          </p:cNvPr>
          <p:cNvSpPr txBox="1"/>
          <p:nvPr/>
        </p:nvSpPr>
        <p:spPr>
          <a:xfrm>
            <a:off x="1541589" y="950796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Castell Coch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5CBF7B-9009-6E4F-2169-7284C52CB15E}"/>
              </a:ext>
            </a:extLst>
          </p:cNvPr>
          <p:cNvSpPr txBox="1"/>
          <p:nvPr/>
        </p:nvSpPr>
        <p:spPr>
          <a:xfrm>
            <a:off x="6521087" y="374060"/>
            <a:ext cx="528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 err="1"/>
              <a:t>Cefn</a:t>
            </a:r>
            <a:r>
              <a:rPr lang="en-GB" dirty="0"/>
              <a:t> Onn Park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911EDB2-1518-2EC1-FABA-7AFA430D1168}"/>
              </a:ext>
            </a:extLst>
          </p:cNvPr>
          <p:cNvSpPr/>
          <p:nvPr/>
        </p:nvSpPr>
        <p:spPr>
          <a:xfrm>
            <a:off x="5466066" y="3383370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5FCB9C0-201F-6DB6-9651-3EAA4AC87B61}"/>
              </a:ext>
            </a:extLst>
          </p:cNvPr>
          <p:cNvSpPr/>
          <p:nvPr/>
        </p:nvSpPr>
        <p:spPr>
          <a:xfrm>
            <a:off x="5204629" y="3590948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A1AD49F-6B29-DD5F-28AD-6077BE3C036F}"/>
              </a:ext>
            </a:extLst>
          </p:cNvPr>
          <p:cNvSpPr/>
          <p:nvPr/>
        </p:nvSpPr>
        <p:spPr>
          <a:xfrm>
            <a:off x="4909685" y="3309384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6DB0707-D43E-4CFA-4587-26A14B870E5B}"/>
              </a:ext>
            </a:extLst>
          </p:cNvPr>
          <p:cNvSpPr/>
          <p:nvPr/>
        </p:nvSpPr>
        <p:spPr>
          <a:xfrm>
            <a:off x="4765504" y="3549643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3BA76CE-2D7F-A0F3-A675-80213F4A5244}"/>
              </a:ext>
            </a:extLst>
          </p:cNvPr>
          <p:cNvCxnSpPr>
            <a:cxnSpLocks/>
            <a:stCxn id="155" idx="3"/>
            <a:endCxn id="55" idx="7"/>
          </p:cNvCxnSpPr>
          <p:nvPr/>
        </p:nvCxnSpPr>
        <p:spPr>
          <a:xfrm flipH="1">
            <a:off x="4746765" y="3634479"/>
            <a:ext cx="34750" cy="3560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7D77A43-5B9F-B127-8CA3-296FF01C48BC}"/>
              </a:ext>
            </a:extLst>
          </p:cNvPr>
          <p:cNvCxnSpPr>
            <a:cxnSpLocks/>
            <a:stCxn id="153" idx="3"/>
            <a:endCxn id="55" idx="7"/>
          </p:cNvCxnSpPr>
          <p:nvPr/>
        </p:nvCxnSpPr>
        <p:spPr>
          <a:xfrm flipH="1">
            <a:off x="4746765" y="3675784"/>
            <a:ext cx="473875" cy="31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D726CF5-A999-6C00-69EA-3AD5A89DD32E}"/>
              </a:ext>
            </a:extLst>
          </p:cNvPr>
          <p:cNvCxnSpPr>
            <a:cxnSpLocks/>
            <a:stCxn id="152" idx="3"/>
            <a:endCxn id="153" idx="7"/>
          </p:cNvCxnSpPr>
          <p:nvPr/>
        </p:nvCxnSpPr>
        <p:spPr>
          <a:xfrm flipH="1">
            <a:off x="5297949" y="3468206"/>
            <a:ext cx="184128" cy="137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3CE6093-6A90-F0B1-06DE-50F5E7192F56}"/>
              </a:ext>
            </a:extLst>
          </p:cNvPr>
          <p:cNvCxnSpPr>
            <a:cxnSpLocks/>
            <a:stCxn id="152" idx="2"/>
            <a:endCxn id="154" idx="6"/>
          </p:cNvCxnSpPr>
          <p:nvPr/>
        </p:nvCxnSpPr>
        <p:spPr>
          <a:xfrm flipH="1" flipV="1">
            <a:off x="5019016" y="3359080"/>
            <a:ext cx="447050" cy="73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4B9A40D-BBD4-EF0B-3F58-C1631191D505}"/>
              </a:ext>
            </a:extLst>
          </p:cNvPr>
          <p:cNvCxnSpPr>
            <a:cxnSpLocks/>
            <a:stCxn id="153" idx="2"/>
            <a:endCxn id="155" idx="6"/>
          </p:cNvCxnSpPr>
          <p:nvPr/>
        </p:nvCxnSpPr>
        <p:spPr>
          <a:xfrm flipH="1" flipV="1">
            <a:off x="4874835" y="3599339"/>
            <a:ext cx="329794" cy="413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113CDD6-FA2E-7CD9-3662-DE60827F48E3}"/>
              </a:ext>
            </a:extLst>
          </p:cNvPr>
          <p:cNvCxnSpPr>
            <a:cxnSpLocks/>
            <a:stCxn id="154" idx="3"/>
            <a:endCxn id="155" idx="0"/>
          </p:cNvCxnSpPr>
          <p:nvPr/>
        </p:nvCxnSpPr>
        <p:spPr>
          <a:xfrm flipH="1">
            <a:off x="4820170" y="3394220"/>
            <a:ext cx="105526" cy="155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81856112-E735-BDFD-28CD-6E0E195C739F}"/>
              </a:ext>
            </a:extLst>
          </p:cNvPr>
          <p:cNvSpPr txBox="1"/>
          <p:nvPr/>
        </p:nvSpPr>
        <p:spPr>
          <a:xfrm>
            <a:off x="4351840" y="3421136"/>
            <a:ext cx="4863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 err="1"/>
              <a:t>Techniquest</a:t>
            </a:r>
            <a:r>
              <a:rPr lang="en-GB" dirty="0"/>
              <a:t> (Science Centre)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5A74CD0-8646-64C5-130F-62358009C103}"/>
              </a:ext>
            </a:extLst>
          </p:cNvPr>
          <p:cNvSpPr txBox="1"/>
          <p:nvPr/>
        </p:nvSpPr>
        <p:spPr>
          <a:xfrm>
            <a:off x="5240382" y="3617806"/>
            <a:ext cx="477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Norwegian Church Arts Centre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DCB9CC9-7887-9312-2F88-BDEF0BF4E1DE}"/>
              </a:ext>
            </a:extLst>
          </p:cNvPr>
          <p:cNvSpPr txBox="1"/>
          <p:nvPr/>
        </p:nvSpPr>
        <p:spPr>
          <a:xfrm>
            <a:off x="5575397" y="3330679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Pierhead Building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E20FD27-3705-5927-7098-28799496CF38}"/>
              </a:ext>
            </a:extLst>
          </p:cNvPr>
          <p:cNvSpPr txBox="1"/>
          <p:nvPr/>
        </p:nvSpPr>
        <p:spPr>
          <a:xfrm>
            <a:off x="4526500" y="3050767"/>
            <a:ext cx="514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Wales Millennium Centre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0877407-242F-EE85-5C1F-86E724A6AC49}"/>
              </a:ext>
            </a:extLst>
          </p:cNvPr>
          <p:cNvSpPr/>
          <p:nvPr/>
        </p:nvSpPr>
        <p:spPr>
          <a:xfrm>
            <a:off x="5534106" y="2480405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8A15CA4-2889-3BF2-4F17-A5BAE824CA17}"/>
              </a:ext>
            </a:extLst>
          </p:cNvPr>
          <p:cNvSpPr/>
          <p:nvPr/>
        </p:nvSpPr>
        <p:spPr>
          <a:xfrm>
            <a:off x="5608905" y="2892420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BC9323E-9429-736C-51D7-1DB69D20C553}"/>
              </a:ext>
            </a:extLst>
          </p:cNvPr>
          <p:cNvSpPr/>
          <p:nvPr/>
        </p:nvSpPr>
        <p:spPr>
          <a:xfrm>
            <a:off x="5343460" y="2632342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BBE1C93-B547-A013-25BA-7EBA959A7370}"/>
              </a:ext>
            </a:extLst>
          </p:cNvPr>
          <p:cNvCxnSpPr>
            <a:stCxn id="154" idx="7"/>
            <a:endCxn id="198" idx="3"/>
          </p:cNvCxnSpPr>
          <p:nvPr/>
        </p:nvCxnSpPr>
        <p:spPr>
          <a:xfrm flipV="1">
            <a:off x="5003005" y="2977256"/>
            <a:ext cx="621911" cy="346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6FAEA2E-48CA-01A3-B899-C6AFCBF974CE}"/>
              </a:ext>
            </a:extLst>
          </p:cNvPr>
          <p:cNvCxnSpPr>
            <a:cxnSpLocks/>
            <a:stCxn id="154" idx="0"/>
            <a:endCxn id="199" idx="3"/>
          </p:cNvCxnSpPr>
          <p:nvPr/>
        </p:nvCxnSpPr>
        <p:spPr>
          <a:xfrm flipV="1">
            <a:off x="4964351" y="2717178"/>
            <a:ext cx="395120" cy="592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5AA3F4DF-F005-F71A-3C13-CDB7D86342A7}"/>
              </a:ext>
            </a:extLst>
          </p:cNvPr>
          <p:cNvCxnSpPr>
            <a:stCxn id="198" idx="1"/>
            <a:endCxn id="199" idx="5"/>
          </p:cNvCxnSpPr>
          <p:nvPr/>
        </p:nvCxnSpPr>
        <p:spPr>
          <a:xfrm flipH="1" flipV="1">
            <a:off x="5436780" y="2717178"/>
            <a:ext cx="188136" cy="189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1F342F8C-3215-4ECA-5341-350DCEA57B5E}"/>
              </a:ext>
            </a:extLst>
          </p:cNvPr>
          <p:cNvCxnSpPr>
            <a:stCxn id="198" idx="0"/>
            <a:endCxn id="197" idx="4"/>
          </p:cNvCxnSpPr>
          <p:nvPr/>
        </p:nvCxnSpPr>
        <p:spPr>
          <a:xfrm flipH="1" flipV="1">
            <a:off x="5588772" y="2579796"/>
            <a:ext cx="74799" cy="3126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Oval 220">
            <a:extLst>
              <a:ext uri="{FF2B5EF4-FFF2-40B4-BE49-F238E27FC236}">
                <a16:creationId xmlns:a16="http://schemas.microsoft.com/office/drawing/2014/main" id="{840B6712-CBA2-4F4B-01B3-A18BA059DE8B}"/>
              </a:ext>
            </a:extLst>
          </p:cNvPr>
          <p:cNvSpPr/>
          <p:nvPr/>
        </p:nvSpPr>
        <p:spPr>
          <a:xfrm>
            <a:off x="4821544" y="1938119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25BB049-76B1-6D06-FCE0-D6D44C458D95}"/>
              </a:ext>
            </a:extLst>
          </p:cNvPr>
          <p:cNvSpPr/>
          <p:nvPr/>
        </p:nvSpPr>
        <p:spPr>
          <a:xfrm>
            <a:off x="4622757" y="1802929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9E31376-5225-EB18-7F3D-292E00AE7237}"/>
              </a:ext>
            </a:extLst>
          </p:cNvPr>
          <p:cNvSpPr/>
          <p:nvPr/>
        </p:nvSpPr>
        <p:spPr>
          <a:xfrm>
            <a:off x="5115764" y="2313216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7BE6273-467A-1618-700C-5B454A77B72E}"/>
              </a:ext>
            </a:extLst>
          </p:cNvPr>
          <p:cNvSpPr/>
          <p:nvPr/>
        </p:nvSpPr>
        <p:spPr>
          <a:xfrm>
            <a:off x="5277451" y="1513819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393CEC8-0047-5440-E457-E8398A2EA16F}"/>
              </a:ext>
            </a:extLst>
          </p:cNvPr>
          <p:cNvSpPr/>
          <p:nvPr/>
        </p:nvSpPr>
        <p:spPr>
          <a:xfrm>
            <a:off x="5523591" y="1799175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8B166EDA-41CE-70F8-5196-63ED66269971}"/>
              </a:ext>
            </a:extLst>
          </p:cNvPr>
          <p:cNvSpPr/>
          <p:nvPr/>
        </p:nvSpPr>
        <p:spPr>
          <a:xfrm>
            <a:off x="4661677" y="2586918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A882047-9DA3-BA36-969B-E196369FD6AB}"/>
              </a:ext>
            </a:extLst>
          </p:cNvPr>
          <p:cNvCxnSpPr>
            <a:stCxn id="199" idx="2"/>
            <a:endCxn id="226" idx="6"/>
          </p:cNvCxnSpPr>
          <p:nvPr/>
        </p:nvCxnSpPr>
        <p:spPr>
          <a:xfrm flipH="1" flipV="1">
            <a:off x="4771008" y="2636614"/>
            <a:ext cx="572452" cy="45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504509-504C-83BD-FBA0-48D3FE4E9F14}"/>
              </a:ext>
            </a:extLst>
          </p:cNvPr>
          <p:cNvCxnSpPr>
            <a:stCxn id="199" idx="0"/>
            <a:endCxn id="223" idx="5"/>
          </p:cNvCxnSpPr>
          <p:nvPr/>
        </p:nvCxnSpPr>
        <p:spPr>
          <a:xfrm flipH="1" flipV="1">
            <a:off x="5209084" y="2398052"/>
            <a:ext cx="189042" cy="23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6BAA6AA-6C0D-11BC-7F7D-1405C134620A}"/>
              </a:ext>
            </a:extLst>
          </p:cNvPr>
          <p:cNvCxnSpPr>
            <a:stCxn id="197" idx="1"/>
            <a:endCxn id="223" idx="6"/>
          </p:cNvCxnSpPr>
          <p:nvPr/>
        </p:nvCxnSpPr>
        <p:spPr>
          <a:xfrm flipH="1" flipV="1">
            <a:off x="5225095" y="2362912"/>
            <a:ext cx="325022" cy="1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38ACCA8A-C0A1-662D-DA62-EF0F96358B7F}"/>
              </a:ext>
            </a:extLst>
          </p:cNvPr>
          <p:cNvCxnSpPr>
            <a:cxnSpLocks/>
            <a:stCxn id="197" idx="0"/>
            <a:endCxn id="225" idx="4"/>
          </p:cNvCxnSpPr>
          <p:nvPr/>
        </p:nvCxnSpPr>
        <p:spPr>
          <a:xfrm flipH="1" flipV="1">
            <a:off x="5578257" y="1898566"/>
            <a:ext cx="10515" cy="581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0AF7A47-A090-E991-526D-4DD3AF385CA9}"/>
              </a:ext>
            </a:extLst>
          </p:cNvPr>
          <p:cNvCxnSpPr>
            <a:stCxn id="226" idx="7"/>
            <a:endCxn id="223" idx="3"/>
          </p:cNvCxnSpPr>
          <p:nvPr/>
        </p:nvCxnSpPr>
        <p:spPr>
          <a:xfrm flipV="1">
            <a:off x="4754997" y="2398052"/>
            <a:ext cx="376778" cy="203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9830FBD-3E15-9C3A-4AEA-59FFC0FFD3D1}"/>
              </a:ext>
            </a:extLst>
          </p:cNvPr>
          <p:cNvCxnSpPr>
            <a:stCxn id="226" idx="0"/>
            <a:endCxn id="221" idx="3"/>
          </p:cNvCxnSpPr>
          <p:nvPr/>
        </p:nvCxnSpPr>
        <p:spPr>
          <a:xfrm flipV="1">
            <a:off x="4716343" y="2022955"/>
            <a:ext cx="121212" cy="5639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201EE518-B925-5042-4921-409375082391}"/>
              </a:ext>
            </a:extLst>
          </p:cNvPr>
          <p:cNvSpPr txBox="1"/>
          <p:nvPr/>
        </p:nvSpPr>
        <p:spPr>
          <a:xfrm>
            <a:off x="5725789" y="2876584"/>
            <a:ext cx="514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St Davids Metropolitan Cathedral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9AEC382-0CB1-4863-F2C1-FB674CEDEE7A}"/>
              </a:ext>
            </a:extLst>
          </p:cNvPr>
          <p:cNvSpPr txBox="1"/>
          <p:nvPr/>
        </p:nvSpPr>
        <p:spPr>
          <a:xfrm>
            <a:off x="5616251" y="2315511"/>
            <a:ext cx="5142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Tommy Cooper Statue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0B7EE66-3FD2-96FC-FF7A-FEF40A6156B6}"/>
              </a:ext>
            </a:extLst>
          </p:cNvPr>
          <p:cNvSpPr txBox="1"/>
          <p:nvPr/>
        </p:nvSpPr>
        <p:spPr>
          <a:xfrm>
            <a:off x="5027112" y="2640733"/>
            <a:ext cx="395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 err="1"/>
              <a:t>Iantos</a:t>
            </a:r>
            <a:r>
              <a:rPr lang="en-GB" dirty="0"/>
              <a:t> Shrine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90181A-0B14-171C-39D1-FBB52B8D3EBB}"/>
              </a:ext>
            </a:extLst>
          </p:cNvPr>
          <p:cNvSpPr txBox="1"/>
          <p:nvPr/>
        </p:nvSpPr>
        <p:spPr>
          <a:xfrm>
            <a:off x="4233533" y="2600204"/>
            <a:ext cx="5268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Principality Stadium Tours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10B1044B-7A24-D0DA-30A4-FB5320C0C056}"/>
              </a:ext>
            </a:extLst>
          </p:cNvPr>
          <p:cNvSpPr txBox="1"/>
          <p:nvPr/>
        </p:nvSpPr>
        <p:spPr>
          <a:xfrm>
            <a:off x="4874912" y="2132414"/>
            <a:ext cx="526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St Davids Hall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0EE89E9E-89D9-D848-ABCD-389439850633}"/>
              </a:ext>
            </a:extLst>
          </p:cNvPr>
          <p:cNvSpPr txBox="1"/>
          <p:nvPr/>
        </p:nvSpPr>
        <p:spPr>
          <a:xfrm>
            <a:off x="4449513" y="1977597"/>
            <a:ext cx="52686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City Hall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05A72B9-CCF6-5B79-81C5-8A2CB6C0F90E}"/>
              </a:ext>
            </a:extLst>
          </p:cNvPr>
          <p:cNvSpPr txBox="1"/>
          <p:nvPr/>
        </p:nvSpPr>
        <p:spPr>
          <a:xfrm>
            <a:off x="4383510" y="1712215"/>
            <a:ext cx="3286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Bute Park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083B969C-8C12-6855-673B-2A1842F41992}"/>
              </a:ext>
            </a:extLst>
          </p:cNvPr>
          <p:cNvCxnSpPr>
            <a:stCxn id="221" idx="1"/>
            <a:endCxn id="222" idx="5"/>
          </p:cNvCxnSpPr>
          <p:nvPr/>
        </p:nvCxnSpPr>
        <p:spPr>
          <a:xfrm flipH="1" flipV="1">
            <a:off x="4716077" y="1887765"/>
            <a:ext cx="121478" cy="64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EA789E9-CAD4-3B73-199A-DE056A6EEB97}"/>
              </a:ext>
            </a:extLst>
          </p:cNvPr>
          <p:cNvCxnSpPr>
            <a:cxnSpLocks/>
          </p:cNvCxnSpPr>
          <p:nvPr/>
        </p:nvCxnSpPr>
        <p:spPr>
          <a:xfrm flipV="1">
            <a:off x="4730442" y="1600306"/>
            <a:ext cx="561374" cy="253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8B4159-7659-05A1-5F44-CE68FEA39A22}"/>
              </a:ext>
            </a:extLst>
          </p:cNvPr>
          <p:cNvCxnSpPr>
            <a:stCxn id="225" idx="2"/>
            <a:endCxn id="221" idx="7"/>
          </p:cNvCxnSpPr>
          <p:nvPr/>
        </p:nvCxnSpPr>
        <p:spPr>
          <a:xfrm flipH="1">
            <a:off x="4914864" y="1848871"/>
            <a:ext cx="608727" cy="1038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F71113E-2512-8FA5-B41F-634BC2646E5D}"/>
              </a:ext>
            </a:extLst>
          </p:cNvPr>
          <p:cNvCxnSpPr>
            <a:stCxn id="225" idx="1"/>
            <a:endCxn id="224" idx="5"/>
          </p:cNvCxnSpPr>
          <p:nvPr/>
        </p:nvCxnSpPr>
        <p:spPr>
          <a:xfrm flipH="1" flipV="1">
            <a:off x="5370771" y="1598655"/>
            <a:ext cx="168831" cy="215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D2FEC8A0-9C2B-02D5-5C9E-75C118E11973}"/>
              </a:ext>
            </a:extLst>
          </p:cNvPr>
          <p:cNvSpPr txBox="1"/>
          <p:nvPr/>
        </p:nvSpPr>
        <p:spPr>
          <a:xfrm>
            <a:off x="5575397" y="1678830"/>
            <a:ext cx="55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Crowd Building (Old)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ACA05E8-451B-625D-F190-DB0C0E949C1D}"/>
              </a:ext>
            </a:extLst>
          </p:cNvPr>
          <p:cNvSpPr txBox="1"/>
          <p:nvPr/>
        </p:nvSpPr>
        <p:spPr>
          <a:xfrm>
            <a:off x="5332117" y="1417965"/>
            <a:ext cx="773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Wales National War Memorial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7A0C040-0400-8F39-911B-85E43FBBE558}"/>
              </a:ext>
            </a:extLst>
          </p:cNvPr>
          <p:cNvSpPr/>
          <p:nvPr/>
        </p:nvSpPr>
        <p:spPr>
          <a:xfrm>
            <a:off x="4837434" y="1330566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BA33395-52AA-CA7C-36E7-5FBB7414214D}"/>
              </a:ext>
            </a:extLst>
          </p:cNvPr>
          <p:cNvSpPr/>
          <p:nvPr/>
        </p:nvSpPr>
        <p:spPr>
          <a:xfrm>
            <a:off x="4539392" y="1412206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665992AF-F477-37F9-8E7C-BB1BC6FA815A}"/>
              </a:ext>
            </a:extLst>
          </p:cNvPr>
          <p:cNvSpPr/>
          <p:nvPr/>
        </p:nvSpPr>
        <p:spPr>
          <a:xfrm>
            <a:off x="4625806" y="1027100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564C2974-924A-C451-7A55-EDC46A9D0C5B}"/>
              </a:ext>
            </a:extLst>
          </p:cNvPr>
          <p:cNvCxnSpPr>
            <a:cxnSpLocks/>
            <a:stCxn id="224" idx="2"/>
            <a:endCxn id="278" idx="5"/>
          </p:cNvCxnSpPr>
          <p:nvPr/>
        </p:nvCxnSpPr>
        <p:spPr>
          <a:xfrm flipH="1" flipV="1">
            <a:off x="4930754" y="1415402"/>
            <a:ext cx="346697" cy="148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AFA9F2BD-9B88-46BE-3038-20C6B766ED9F}"/>
              </a:ext>
            </a:extLst>
          </p:cNvPr>
          <p:cNvCxnSpPr>
            <a:cxnSpLocks/>
            <a:stCxn id="279" idx="4"/>
            <a:endCxn id="222" idx="0"/>
          </p:cNvCxnSpPr>
          <p:nvPr/>
        </p:nvCxnSpPr>
        <p:spPr>
          <a:xfrm>
            <a:off x="4594058" y="1511597"/>
            <a:ext cx="83365" cy="291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788929D-AC0A-595F-C4C4-C71D5213FB11}"/>
              </a:ext>
            </a:extLst>
          </p:cNvPr>
          <p:cNvCxnSpPr>
            <a:cxnSpLocks/>
            <a:stCxn id="278" idx="3"/>
            <a:endCxn id="222" idx="7"/>
          </p:cNvCxnSpPr>
          <p:nvPr/>
        </p:nvCxnSpPr>
        <p:spPr>
          <a:xfrm flipH="1">
            <a:off x="4716077" y="1415402"/>
            <a:ext cx="137368" cy="402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C2F5A356-259D-24C7-EE56-2DCDC329C133}"/>
              </a:ext>
            </a:extLst>
          </p:cNvPr>
          <p:cNvCxnSpPr>
            <a:stCxn id="278" idx="2"/>
            <a:endCxn id="279" idx="7"/>
          </p:cNvCxnSpPr>
          <p:nvPr/>
        </p:nvCxnSpPr>
        <p:spPr>
          <a:xfrm flipH="1">
            <a:off x="4632712" y="1380262"/>
            <a:ext cx="204722" cy="46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93ED922-3137-E3B0-59F4-24B53C617322}"/>
              </a:ext>
            </a:extLst>
          </p:cNvPr>
          <p:cNvCxnSpPr>
            <a:stCxn id="278" idx="1"/>
            <a:endCxn id="280" idx="5"/>
          </p:cNvCxnSpPr>
          <p:nvPr/>
        </p:nvCxnSpPr>
        <p:spPr>
          <a:xfrm flipH="1" flipV="1">
            <a:off x="4719126" y="1111936"/>
            <a:ext cx="134319" cy="233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3C5C424D-77E4-9C7C-FB33-DFED88BAC369}"/>
              </a:ext>
            </a:extLst>
          </p:cNvPr>
          <p:cNvSpPr txBox="1"/>
          <p:nvPr/>
        </p:nvSpPr>
        <p:spPr>
          <a:xfrm>
            <a:off x="4160900" y="1261392"/>
            <a:ext cx="500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St John the Baptist Church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EDB0AE3-D4D3-E02B-47EB-08749FF68545}"/>
              </a:ext>
            </a:extLst>
          </p:cNvPr>
          <p:cNvSpPr txBox="1"/>
          <p:nvPr/>
        </p:nvSpPr>
        <p:spPr>
          <a:xfrm>
            <a:off x="4741025" y="1385197"/>
            <a:ext cx="55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Cardiff Castle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790C1FA-39A9-D5E3-6812-55374348C91F}"/>
              </a:ext>
            </a:extLst>
          </p:cNvPr>
          <p:cNvSpPr txBox="1"/>
          <p:nvPr/>
        </p:nvSpPr>
        <p:spPr>
          <a:xfrm>
            <a:off x="4172438" y="951469"/>
            <a:ext cx="5559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Animal Wall</a:t>
            </a:r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B7759685-BC45-A536-BB03-BE5B2597E0F1}"/>
              </a:ext>
            </a:extLst>
          </p:cNvPr>
          <p:cNvCxnSpPr>
            <a:cxnSpLocks/>
            <a:stCxn id="57" idx="6"/>
            <a:endCxn id="226" idx="2"/>
          </p:cNvCxnSpPr>
          <p:nvPr/>
        </p:nvCxnSpPr>
        <p:spPr>
          <a:xfrm>
            <a:off x="2908536" y="2186783"/>
            <a:ext cx="1753141" cy="449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3533C99A-EA73-2F46-3D59-05286B08555D}"/>
              </a:ext>
            </a:extLst>
          </p:cNvPr>
          <p:cNvSpPr/>
          <p:nvPr/>
        </p:nvSpPr>
        <p:spPr>
          <a:xfrm>
            <a:off x="4909685" y="861615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FF62B54-C761-282E-DB4B-3A748C7A38B4}"/>
              </a:ext>
            </a:extLst>
          </p:cNvPr>
          <p:cNvSpPr/>
          <p:nvPr/>
        </p:nvSpPr>
        <p:spPr>
          <a:xfrm>
            <a:off x="5285942" y="755217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803DD11-ABC4-A508-E8AA-C6D671518D6F}"/>
              </a:ext>
            </a:extLst>
          </p:cNvPr>
          <p:cNvSpPr txBox="1"/>
          <p:nvPr/>
        </p:nvSpPr>
        <p:spPr>
          <a:xfrm>
            <a:off x="4547413" y="696926"/>
            <a:ext cx="555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Cardiff City Stadium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FE75E09-BC60-E27F-6E41-2C8E3B2B2718}"/>
              </a:ext>
            </a:extLst>
          </p:cNvPr>
          <p:cNvSpPr txBox="1"/>
          <p:nvPr/>
        </p:nvSpPr>
        <p:spPr>
          <a:xfrm>
            <a:off x="5012492" y="532929"/>
            <a:ext cx="6584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National Museum Cardiff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5464CD58-6EF0-F40C-A9BF-D77CD935E388}"/>
              </a:ext>
            </a:extLst>
          </p:cNvPr>
          <p:cNvSpPr/>
          <p:nvPr/>
        </p:nvSpPr>
        <p:spPr>
          <a:xfrm>
            <a:off x="5739967" y="922251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BC09D83-66D4-5F7E-FE10-837C1D7217A6}"/>
              </a:ext>
            </a:extLst>
          </p:cNvPr>
          <p:cNvSpPr txBox="1"/>
          <p:nvPr/>
        </p:nvSpPr>
        <p:spPr>
          <a:xfrm>
            <a:off x="5616357" y="994446"/>
            <a:ext cx="453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Old Bishops Palace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9A52F8FE-E037-B8F2-F06E-797C4EC706E7}"/>
              </a:ext>
            </a:extLst>
          </p:cNvPr>
          <p:cNvSpPr/>
          <p:nvPr/>
        </p:nvSpPr>
        <p:spPr>
          <a:xfrm>
            <a:off x="6041334" y="678953"/>
            <a:ext cx="109331" cy="993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A4E4890-D733-D9AD-CE1A-532606BCCEB1}"/>
              </a:ext>
            </a:extLst>
          </p:cNvPr>
          <p:cNvSpPr txBox="1"/>
          <p:nvPr/>
        </p:nvSpPr>
        <p:spPr>
          <a:xfrm>
            <a:off x="6028908" y="754777"/>
            <a:ext cx="4537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500"/>
            </a:lvl1pPr>
          </a:lstStyle>
          <a:p>
            <a:r>
              <a:rPr lang="en-GB" dirty="0"/>
              <a:t>Roath Park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867451D6-5F32-603A-FD77-C8A8CB8DE196}"/>
              </a:ext>
            </a:extLst>
          </p:cNvPr>
          <p:cNvCxnSpPr>
            <a:cxnSpLocks/>
            <a:stCxn id="279" idx="0"/>
            <a:endCxn id="280" idx="3"/>
          </p:cNvCxnSpPr>
          <p:nvPr/>
        </p:nvCxnSpPr>
        <p:spPr>
          <a:xfrm flipV="1">
            <a:off x="4594058" y="1111936"/>
            <a:ext cx="47759" cy="300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4FB90703-7ED8-D786-68A2-784B6A90AA48}"/>
              </a:ext>
            </a:extLst>
          </p:cNvPr>
          <p:cNvCxnSpPr>
            <a:cxnSpLocks/>
            <a:stCxn id="280" idx="7"/>
            <a:endCxn id="318" idx="3"/>
          </p:cNvCxnSpPr>
          <p:nvPr/>
        </p:nvCxnSpPr>
        <p:spPr>
          <a:xfrm flipV="1">
            <a:off x="4719126" y="946451"/>
            <a:ext cx="206570" cy="95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D825357-6722-7C07-EEAD-434AF97D2599}"/>
              </a:ext>
            </a:extLst>
          </p:cNvPr>
          <p:cNvCxnSpPr>
            <a:stCxn id="303" idx="1"/>
            <a:endCxn id="303" idx="1"/>
          </p:cNvCxnSpPr>
          <p:nvPr/>
        </p:nvCxnSpPr>
        <p:spPr>
          <a:xfrm>
            <a:off x="4172438" y="103610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3D9CE229-F3A5-7731-5B87-05BB7159CDB0}"/>
              </a:ext>
            </a:extLst>
          </p:cNvPr>
          <p:cNvCxnSpPr>
            <a:cxnSpLocks/>
            <a:stCxn id="280" idx="6"/>
            <a:endCxn id="224" idx="1"/>
          </p:cNvCxnSpPr>
          <p:nvPr/>
        </p:nvCxnSpPr>
        <p:spPr>
          <a:xfrm>
            <a:off x="4735137" y="1076796"/>
            <a:ext cx="558325" cy="451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3622DE6D-A7E1-D5B1-66BB-25195063956C}"/>
              </a:ext>
            </a:extLst>
          </p:cNvPr>
          <p:cNvCxnSpPr>
            <a:stCxn id="318" idx="7"/>
            <a:endCxn id="332" idx="2"/>
          </p:cNvCxnSpPr>
          <p:nvPr/>
        </p:nvCxnSpPr>
        <p:spPr>
          <a:xfrm flipV="1">
            <a:off x="5003005" y="804913"/>
            <a:ext cx="282937" cy="712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78F7473-C8E9-2B4D-B240-828EE305A4AA}"/>
              </a:ext>
            </a:extLst>
          </p:cNvPr>
          <p:cNvCxnSpPr>
            <a:cxnSpLocks/>
            <a:stCxn id="318" idx="5"/>
            <a:endCxn id="335" idx="3"/>
          </p:cNvCxnSpPr>
          <p:nvPr/>
        </p:nvCxnSpPr>
        <p:spPr>
          <a:xfrm>
            <a:off x="5003005" y="946451"/>
            <a:ext cx="752973" cy="60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A98336F-E17E-1B7F-F91B-E14F836FA605}"/>
              </a:ext>
            </a:extLst>
          </p:cNvPr>
          <p:cNvCxnSpPr>
            <a:cxnSpLocks/>
            <a:stCxn id="332" idx="6"/>
            <a:endCxn id="335" idx="1"/>
          </p:cNvCxnSpPr>
          <p:nvPr/>
        </p:nvCxnSpPr>
        <p:spPr>
          <a:xfrm>
            <a:off x="5395273" y="804913"/>
            <a:ext cx="360705" cy="131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2A71C3DC-1ED3-2BC2-63B6-9D87BCA11DE6}"/>
              </a:ext>
            </a:extLst>
          </p:cNvPr>
          <p:cNvCxnSpPr>
            <a:cxnSpLocks/>
            <a:stCxn id="332" idx="7"/>
            <a:endCxn id="337" idx="2"/>
          </p:cNvCxnSpPr>
          <p:nvPr/>
        </p:nvCxnSpPr>
        <p:spPr>
          <a:xfrm flipV="1">
            <a:off x="5379262" y="728649"/>
            <a:ext cx="662072" cy="41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7B6ECA3-6C34-A5B8-D4BB-12B25625F688}"/>
              </a:ext>
            </a:extLst>
          </p:cNvPr>
          <p:cNvCxnSpPr>
            <a:stCxn id="335" idx="7"/>
            <a:endCxn id="337" idx="3"/>
          </p:cNvCxnSpPr>
          <p:nvPr/>
        </p:nvCxnSpPr>
        <p:spPr>
          <a:xfrm flipV="1">
            <a:off x="5833287" y="763789"/>
            <a:ext cx="224058" cy="173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86BD725E-3120-B812-A7F6-B23F4A3C180E}"/>
              </a:ext>
            </a:extLst>
          </p:cNvPr>
          <p:cNvCxnSpPr>
            <a:stCxn id="337" idx="7"/>
            <a:endCxn id="126" idx="3"/>
          </p:cNvCxnSpPr>
          <p:nvPr/>
        </p:nvCxnSpPr>
        <p:spPr>
          <a:xfrm flipV="1">
            <a:off x="6134654" y="603559"/>
            <a:ext cx="277680" cy="899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8" name="TextBox 437">
            <a:extLst>
              <a:ext uri="{FF2B5EF4-FFF2-40B4-BE49-F238E27FC236}">
                <a16:creationId xmlns:a16="http://schemas.microsoft.com/office/drawing/2014/main" id="{490FAA19-A6FE-3CAB-BA4A-ACFB8E1B9AC4}"/>
              </a:ext>
            </a:extLst>
          </p:cNvPr>
          <p:cNvSpPr txBox="1"/>
          <p:nvPr/>
        </p:nvSpPr>
        <p:spPr>
          <a:xfrm>
            <a:off x="392669" y="4277814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4.7995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2802C668-C6AA-5AE8-6989-991957B4C8BB}"/>
              </a:ext>
            </a:extLst>
          </p:cNvPr>
          <p:cNvSpPr txBox="1"/>
          <p:nvPr/>
        </p:nvSpPr>
        <p:spPr>
          <a:xfrm>
            <a:off x="614903" y="4601694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3.0142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98E70183-4BC8-A57A-A7A0-332F4CC75347}"/>
              </a:ext>
            </a:extLst>
          </p:cNvPr>
          <p:cNvSpPr txBox="1"/>
          <p:nvPr/>
        </p:nvSpPr>
        <p:spPr>
          <a:xfrm>
            <a:off x="2059264" y="4707918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6.1431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BE07413-5A9E-71D8-4EFA-28DBF380313B}"/>
              </a:ext>
            </a:extLst>
          </p:cNvPr>
          <p:cNvSpPr txBox="1"/>
          <p:nvPr/>
        </p:nvSpPr>
        <p:spPr>
          <a:xfrm>
            <a:off x="829647" y="4205801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2.5169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4F76B5E2-0578-D125-4B3E-4FAF89536025}"/>
              </a:ext>
            </a:extLst>
          </p:cNvPr>
          <p:cNvSpPr txBox="1"/>
          <p:nvPr/>
        </p:nvSpPr>
        <p:spPr>
          <a:xfrm>
            <a:off x="1143278" y="3116313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4.9378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EB1F244A-513D-921C-5D48-511832AC1BE7}"/>
              </a:ext>
            </a:extLst>
          </p:cNvPr>
          <p:cNvSpPr txBox="1"/>
          <p:nvPr/>
        </p:nvSpPr>
        <p:spPr>
          <a:xfrm>
            <a:off x="1589158" y="3306426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7.2442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148DCE20-6505-50D6-863C-B000AE9F1630}"/>
              </a:ext>
            </a:extLst>
          </p:cNvPr>
          <p:cNvSpPr txBox="1"/>
          <p:nvPr/>
        </p:nvSpPr>
        <p:spPr>
          <a:xfrm>
            <a:off x="1883541" y="2162892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3.826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CE107286-E294-9D03-D0D6-54CBE121C768}"/>
              </a:ext>
            </a:extLst>
          </p:cNvPr>
          <p:cNvSpPr txBox="1"/>
          <p:nvPr/>
        </p:nvSpPr>
        <p:spPr>
          <a:xfrm>
            <a:off x="2285183" y="2398559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4.439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164AE7E5-17E2-D5B9-31A7-E6DA2F313605}"/>
              </a:ext>
            </a:extLst>
          </p:cNvPr>
          <p:cNvSpPr txBox="1"/>
          <p:nvPr/>
        </p:nvSpPr>
        <p:spPr>
          <a:xfrm>
            <a:off x="2337210" y="2109408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0.6257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2B1EE95C-D04C-28FF-E1F3-E6BB6FA0FD9A}"/>
              </a:ext>
            </a:extLst>
          </p:cNvPr>
          <p:cNvSpPr txBox="1"/>
          <p:nvPr/>
        </p:nvSpPr>
        <p:spPr>
          <a:xfrm>
            <a:off x="2771356" y="1881172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1.3157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567F9D9-BBBE-154A-E65D-043946C7A1AF}"/>
              </a:ext>
            </a:extLst>
          </p:cNvPr>
          <p:cNvSpPr txBox="1"/>
          <p:nvPr/>
        </p:nvSpPr>
        <p:spPr>
          <a:xfrm>
            <a:off x="3369994" y="2334547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1.5713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2A96C22-4956-7DD1-1B3B-27052FE1BA1A}"/>
              </a:ext>
            </a:extLst>
          </p:cNvPr>
          <p:cNvSpPr txBox="1"/>
          <p:nvPr/>
        </p:nvSpPr>
        <p:spPr>
          <a:xfrm>
            <a:off x="2198349" y="1285063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6.2005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B2898C0-3972-3023-F18B-1BD6583A7290}"/>
              </a:ext>
            </a:extLst>
          </p:cNvPr>
          <p:cNvSpPr txBox="1"/>
          <p:nvPr/>
        </p:nvSpPr>
        <p:spPr>
          <a:xfrm>
            <a:off x="2442631" y="1879477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1.0066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A1FB9F5E-36B4-2D52-82F3-AB61E7F866CA}"/>
              </a:ext>
            </a:extLst>
          </p:cNvPr>
          <p:cNvSpPr txBox="1"/>
          <p:nvPr/>
        </p:nvSpPr>
        <p:spPr>
          <a:xfrm>
            <a:off x="1799566" y="1500401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7.0103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9845D0CB-95C2-06A2-485E-E6C3F55C1724}"/>
              </a:ext>
            </a:extLst>
          </p:cNvPr>
          <p:cNvSpPr txBox="1"/>
          <p:nvPr/>
        </p:nvSpPr>
        <p:spPr>
          <a:xfrm>
            <a:off x="1953780" y="686869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5.8059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0A3A7F6E-7F31-216B-48AF-98221602BDD6}"/>
              </a:ext>
            </a:extLst>
          </p:cNvPr>
          <p:cNvSpPr txBox="1"/>
          <p:nvPr/>
        </p:nvSpPr>
        <p:spPr>
          <a:xfrm>
            <a:off x="2954947" y="210285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3.3418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A2A9D134-B83E-3CCB-642E-0A736FAB3D78}"/>
              </a:ext>
            </a:extLst>
          </p:cNvPr>
          <p:cNvSpPr txBox="1"/>
          <p:nvPr/>
        </p:nvSpPr>
        <p:spPr>
          <a:xfrm>
            <a:off x="3619551" y="417633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7.8376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47AA4751-1B5D-44AA-2CD7-0C3AE40AA855}"/>
              </a:ext>
            </a:extLst>
          </p:cNvPr>
          <p:cNvSpPr txBox="1"/>
          <p:nvPr/>
        </p:nvSpPr>
        <p:spPr>
          <a:xfrm>
            <a:off x="4601120" y="206007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6.1522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917C22DC-ECEF-0507-DF47-30274435EB3D}"/>
              </a:ext>
            </a:extLst>
          </p:cNvPr>
          <p:cNvSpPr txBox="1"/>
          <p:nvPr/>
        </p:nvSpPr>
        <p:spPr>
          <a:xfrm>
            <a:off x="6186415" y="627099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3.298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642B7CB4-16F9-AF9E-E63E-DBCD2B8ED438}"/>
              </a:ext>
            </a:extLst>
          </p:cNvPr>
          <p:cNvSpPr txBox="1"/>
          <p:nvPr/>
        </p:nvSpPr>
        <p:spPr>
          <a:xfrm>
            <a:off x="5537955" y="618114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2.776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5FD64EF7-5D7C-BBEF-92B7-A0BFB57A0478}"/>
              </a:ext>
            </a:extLst>
          </p:cNvPr>
          <p:cNvSpPr txBox="1"/>
          <p:nvPr/>
        </p:nvSpPr>
        <p:spPr>
          <a:xfrm>
            <a:off x="5839601" y="827527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2.568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7F7F094E-532B-F962-DFB0-C7A9292497C2}"/>
              </a:ext>
            </a:extLst>
          </p:cNvPr>
          <p:cNvSpPr txBox="1"/>
          <p:nvPr/>
        </p:nvSpPr>
        <p:spPr>
          <a:xfrm>
            <a:off x="5240147" y="939978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0.6459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9F2780A-BD6D-7BD8-48D5-FCC9D8BF27A6}"/>
              </a:ext>
            </a:extLst>
          </p:cNvPr>
          <p:cNvSpPr txBox="1"/>
          <p:nvPr/>
        </p:nvSpPr>
        <p:spPr>
          <a:xfrm>
            <a:off x="5304929" y="819607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0.3407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59148838-CDCA-A35D-9903-BC5C855004C8}"/>
              </a:ext>
            </a:extLst>
          </p:cNvPr>
          <p:cNvSpPr txBox="1"/>
          <p:nvPr/>
        </p:nvSpPr>
        <p:spPr>
          <a:xfrm>
            <a:off x="4934945" y="723842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0.3924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8579149-584C-9B45-E813-EB0ACEE72EAF}"/>
              </a:ext>
            </a:extLst>
          </p:cNvPr>
          <p:cNvSpPr txBox="1"/>
          <p:nvPr/>
        </p:nvSpPr>
        <p:spPr>
          <a:xfrm>
            <a:off x="4768803" y="944200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0.2224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71F9FB03-7EFB-660C-94E0-1E9194170F5B}"/>
              </a:ext>
            </a:extLst>
          </p:cNvPr>
          <p:cNvSpPr txBox="1"/>
          <p:nvPr/>
        </p:nvSpPr>
        <p:spPr>
          <a:xfrm>
            <a:off x="4559760" y="1182924"/>
            <a:ext cx="336190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0.0583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A418FD64-21BF-DA60-3AAE-C0082AE910EE}"/>
              </a:ext>
            </a:extLst>
          </p:cNvPr>
          <p:cNvSpPr txBox="1"/>
          <p:nvPr/>
        </p:nvSpPr>
        <p:spPr>
          <a:xfrm>
            <a:off x="4348908" y="1168369"/>
            <a:ext cx="333419" cy="155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0.0655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1060AAF-B0A1-757F-C1AF-AC5FA648D915}"/>
              </a:ext>
            </a:extLst>
          </p:cNvPr>
          <p:cNvSpPr txBox="1"/>
          <p:nvPr/>
        </p:nvSpPr>
        <p:spPr>
          <a:xfrm>
            <a:off x="4932767" y="1160226"/>
            <a:ext cx="451837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0.2036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ABF6E56F-13B8-A78A-5158-2A8AF9B7AA27}"/>
              </a:ext>
            </a:extLst>
          </p:cNvPr>
          <p:cNvSpPr txBox="1"/>
          <p:nvPr/>
        </p:nvSpPr>
        <p:spPr>
          <a:xfrm>
            <a:off x="4942487" y="1486570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0.1524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7CC0A6F0-A776-0CEC-E46E-B84E719481CD}"/>
              </a:ext>
            </a:extLst>
          </p:cNvPr>
          <p:cNvSpPr txBox="1"/>
          <p:nvPr/>
        </p:nvSpPr>
        <p:spPr>
          <a:xfrm>
            <a:off x="4552148" y="147324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0.1196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930294A-3932-8CFF-577B-38D35A9FB272}"/>
              </a:ext>
            </a:extLst>
          </p:cNvPr>
          <p:cNvSpPr txBox="1"/>
          <p:nvPr/>
        </p:nvSpPr>
        <p:spPr>
          <a:xfrm>
            <a:off x="4559052" y="1275809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0.0269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47F45DBF-56F0-0C2C-5EB7-B10829CE59B8}"/>
              </a:ext>
            </a:extLst>
          </p:cNvPr>
          <p:cNvSpPr txBox="1"/>
          <p:nvPr/>
        </p:nvSpPr>
        <p:spPr>
          <a:xfrm>
            <a:off x="4353464" y="156351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0.1178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B9C71D1F-17CB-A0BE-EDD0-90A9B7104FEC}"/>
              </a:ext>
            </a:extLst>
          </p:cNvPr>
          <p:cNvSpPr txBox="1"/>
          <p:nvPr/>
        </p:nvSpPr>
        <p:spPr>
          <a:xfrm>
            <a:off x="4543749" y="1876275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0.0888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4466A69E-0E31-2D0F-118C-53C50CB51E7C}"/>
              </a:ext>
            </a:extLst>
          </p:cNvPr>
          <p:cNvSpPr txBox="1"/>
          <p:nvPr/>
        </p:nvSpPr>
        <p:spPr>
          <a:xfrm>
            <a:off x="4909685" y="1694902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0.0997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92EB7011-1FAA-E410-80D7-DD18B95612DF}"/>
              </a:ext>
            </a:extLst>
          </p:cNvPr>
          <p:cNvSpPr txBox="1"/>
          <p:nvPr/>
        </p:nvSpPr>
        <p:spPr>
          <a:xfrm>
            <a:off x="5057234" y="1875435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0.131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CF53923B-3D8C-FC34-5D89-5F8D5DC77F6F}"/>
              </a:ext>
            </a:extLst>
          </p:cNvPr>
          <p:cNvSpPr txBox="1"/>
          <p:nvPr/>
        </p:nvSpPr>
        <p:spPr>
          <a:xfrm>
            <a:off x="4535074" y="2178502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0.4406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CB96BA01-64B7-1B76-D1F5-F8655FBEE399}"/>
              </a:ext>
            </a:extLst>
          </p:cNvPr>
          <p:cNvSpPr txBox="1"/>
          <p:nvPr/>
        </p:nvSpPr>
        <p:spPr>
          <a:xfrm>
            <a:off x="5530848" y="204348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0.262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6CE302B7-F40A-3707-980E-C7D4C4856D62}"/>
              </a:ext>
            </a:extLst>
          </p:cNvPr>
          <p:cNvSpPr txBox="1"/>
          <p:nvPr/>
        </p:nvSpPr>
        <p:spPr>
          <a:xfrm>
            <a:off x="5207155" y="1661793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0.0794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6A822295-483B-4BC4-369D-4AD48A7AC1DC}"/>
              </a:ext>
            </a:extLst>
          </p:cNvPr>
          <p:cNvSpPr txBox="1"/>
          <p:nvPr/>
        </p:nvSpPr>
        <p:spPr>
          <a:xfrm>
            <a:off x="5279755" y="2283021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0.1589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653F9249-3DD2-79B1-D2BE-E0AD57D67DA4}"/>
              </a:ext>
            </a:extLst>
          </p:cNvPr>
          <p:cNvSpPr txBox="1"/>
          <p:nvPr/>
        </p:nvSpPr>
        <p:spPr>
          <a:xfrm>
            <a:off x="5031593" y="245508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0.1923</a:t>
            </a:r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136070B4-F1F0-3CF9-3B7D-B944BC5CD612}"/>
              </a:ext>
            </a:extLst>
          </p:cNvPr>
          <p:cNvSpPr txBox="1"/>
          <p:nvPr/>
        </p:nvSpPr>
        <p:spPr>
          <a:xfrm>
            <a:off x="4761015" y="2345807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0.4703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D42367A5-6456-7036-0542-DFC961B1A616}"/>
              </a:ext>
            </a:extLst>
          </p:cNvPr>
          <p:cNvSpPr txBox="1"/>
          <p:nvPr/>
        </p:nvSpPr>
        <p:spPr>
          <a:xfrm>
            <a:off x="5571225" y="264023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0.2404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AD8C9850-2A02-CBC2-1661-DDC574439CD2}"/>
              </a:ext>
            </a:extLst>
          </p:cNvPr>
          <p:cNvSpPr txBox="1"/>
          <p:nvPr/>
        </p:nvSpPr>
        <p:spPr>
          <a:xfrm>
            <a:off x="5291019" y="2774528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0.2058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99C177EE-AF55-6083-4173-F88F2AE94E69}"/>
              </a:ext>
            </a:extLst>
          </p:cNvPr>
          <p:cNvSpPr txBox="1"/>
          <p:nvPr/>
        </p:nvSpPr>
        <p:spPr>
          <a:xfrm>
            <a:off x="5269848" y="3098001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1.1022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7E1EAD5-9A2B-3A7C-2398-1E4584D16689}"/>
              </a:ext>
            </a:extLst>
          </p:cNvPr>
          <p:cNvSpPr txBox="1"/>
          <p:nvPr/>
        </p:nvSpPr>
        <p:spPr>
          <a:xfrm>
            <a:off x="4894310" y="2914689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0.5351</a:t>
            </a: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B98F736-42BE-0BF3-843F-BE43CC70280F}"/>
              </a:ext>
            </a:extLst>
          </p:cNvPr>
          <p:cNvSpPr txBox="1"/>
          <p:nvPr/>
        </p:nvSpPr>
        <p:spPr>
          <a:xfrm>
            <a:off x="4778463" y="2632804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1.2334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2226083-8ABA-8991-C31D-DC0A5AE36643}"/>
              </a:ext>
            </a:extLst>
          </p:cNvPr>
          <p:cNvSpPr txBox="1"/>
          <p:nvPr/>
        </p:nvSpPr>
        <p:spPr>
          <a:xfrm>
            <a:off x="5090708" y="3273225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0.3323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8E140D1B-8BFC-5379-45C0-296CBD3F69BC}"/>
              </a:ext>
            </a:extLst>
          </p:cNvPr>
          <p:cNvSpPr txBox="1"/>
          <p:nvPr/>
        </p:nvSpPr>
        <p:spPr>
          <a:xfrm>
            <a:off x="4815839" y="3400682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0.1844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5435125D-BA7E-6C70-8939-67F373DA7D1F}"/>
              </a:ext>
            </a:extLst>
          </p:cNvPr>
          <p:cNvSpPr txBox="1"/>
          <p:nvPr/>
        </p:nvSpPr>
        <p:spPr>
          <a:xfrm>
            <a:off x="5328783" y="3482761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0.0597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7D50DE0F-F9E0-66FC-E436-F9D9ADCADF41}"/>
              </a:ext>
            </a:extLst>
          </p:cNvPr>
          <p:cNvSpPr txBox="1"/>
          <p:nvPr/>
        </p:nvSpPr>
        <p:spPr>
          <a:xfrm>
            <a:off x="4907949" y="3790199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0.4406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9CE40A25-B270-10F4-EA15-0BFB35B703B2}"/>
              </a:ext>
            </a:extLst>
          </p:cNvPr>
          <p:cNvSpPr txBox="1"/>
          <p:nvPr/>
        </p:nvSpPr>
        <p:spPr>
          <a:xfrm>
            <a:off x="4817268" y="3598489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0.2388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51E1265B-EA03-F519-383B-CE0A7408D9E4}"/>
              </a:ext>
            </a:extLst>
          </p:cNvPr>
          <p:cNvSpPr txBox="1"/>
          <p:nvPr/>
        </p:nvSpPr>
        <p:spPr>
          <a:xfrm>
            <a:off x="4489003" y="3715367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0.4809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616AEED2-739A-6A00-5903-D5E5C8276A08}"/>
              </a:ext>
            </a:extLst>
          </p:cNvPr>
          <p:cNvSpPr txBox="1"/>
          <p:nvPr/>
        </p:nvSpPr>
        <p:spPr>
          <a:xfrm>
            <a:off x="3977981" y="4189152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1.8361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8321CB07-1F53-ED13-2BBD-10488526CE6E}"/>
              </a:ext>
            </a:extLst>
          </p:cNvPr>
          <p:cNvSpPr txBox="1"/>
          <p:nvPr/>
        </p:nvSpPr>
        <p:spPr>
          <a:xfrm>
            <a:off x="4563613" y="4257310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1.1141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8C41CF5-0C07-72B5-46F0-48784625A75C}"/>
              </a:ext>
            </a:extLst>
          </p:cNvPr>
          <p:cNvSpPr txBox="1"/>
          <p:nvPr/>
        </p:nvSpPr>
        <p:spPr>
          <a:xfrm>
            <a:off x="3870459" y="4694228"/>
            <a:ext cx="346072" cy="15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" dirty="0"/>
              <a:t>0.8937</a:t>
            </a:r>
          </a:p>
        </p:txBody>
      </p:sp>
    </p:spTree>
    <p:extLst>
      <p:ext uri="{BB962C8B-B14F-4D97-AF65-F5344CB8AC3E}">
        <p14:creationId xmlns:p14="http://schemas.microsoft.com/office/powerpoint/2010/main" val="325057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161</Words>
  <Application>Microsoft Office PowerPoint</Application>
  <PresentationFormat>Widescreen</PresentationFormat>
  <Paragraphs>91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Eliott Murray</dc:creator>
  <cp:lastModifiedBy>Eliott Murray</cp:lastModifiedBy>
  <cp:revision>7</cp:revision>
  <dcterms:created xsi:type="dcterms:W3CDTF">2025-07-22T10:45:03Z</dcterms:created>
  <dcterms:modified xsi:type="dcterms:W3CDTF">2025-07-22T19:52:31Z</dcterms:modified>
</cp:coreProperties>
</file>