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verage-regular.fntdata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Bloom Filter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Probabilistic Approach to “maybe”...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 long and thanks for all the shoes….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Bloom Filter: What? When? Where?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long time ago, in a lab far, far away….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-Created by Burton Howard Bloom in 1970 at Computer Usage Company in Upper Falls, MA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-Intended to minimize the amount of data needed to accurately determine membership in a set.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-Tunable, based upon the desired percentage of false positives, number of expected elements AND the number of hashes needed for a set of size 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Down to business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Fdiag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27100"/>
            <a:ext cx="8520601" cy="36671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539100" y="4831175"/>
            <a:ext cx="8127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Bloom Filters:  A History and Modern Applications - Mitzenmacher, 2014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But wait, there’s more….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42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-Tunable based upon the number of elements, the desired percentage of false positives and how many entries are estimated to be tried….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rPr lang="en"/>
              <a:t>-A little math: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 = number of hashes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 = number of bits, or length, of the bit array filter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 = the estimated number of elements expected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 = 2.71828 (ref)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 = percentage probability of a false positive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 = m / n * log(2)  -&gt; This will give the optimal number of hash runs, given an estimated input set size and the length of the filter.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 = -n*log(p) / (log(2)</a:t>
            </a:r>
            <a:r>
              <a:rPr baseline="30000"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 -&gt; This will give you the optimal filter length for a desired probability of a false positive and estimated number of elements.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 = (1-e</a:t>
            </a:r>
            <a:r>
              <a:rPr baseline="30000"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-kn/m</a:t>
            </a:r>
            <a:r>
              <a:rPr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aseline="30000"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-&gt; This will indicate the probability of a false positive given the number of hash runs, number of estimated inputs, and length of filter.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So, why is that cool?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-Well, it’s nerdy, maybe not “cool”, but I find it fascinating…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-The lookup for a given index in the filter is O(1)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-If you were to simply store in an array, that’s O(n)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-Saving you time and processing, you can determine quite easily if something isn’t..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OR “maybe” IS in your set.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-This makes a LOT of things much faster and the size of the structure is much smaller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 did last weekend...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-Built a basic file reader to read fixed length segments of generated Lorem Ipsum files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-Created a BloomFilter class to test and enter elements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-Used a MurmurHash implementation to hash the keys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-Why MurmurHash?  Because I like it...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-Made a driver class to generate segment files and instantiate and run the BloomFilter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-I also wanted to try out a hashing efficiency that I had read about...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Mitzenmacher and Kirsch’s shortcut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-Mitzenmacher and Kirsch proposed in 2008 that running multiple hashes against a key is inefficient.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-Similar results can be gained from two hashes, using zero and the first hash as keys, respectively.  And then introducing a multiplication factor to the hash addition op.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int[] hashes = new int[numberOfHashesRequired];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long hash1 = hash(element, 0);</a:t>
            </a: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long hash2 = hash(element, hash1);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for (int i = 0; i &lt; numberOfHashesRequired; i++) 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		hashes[i] = Math.abs((hash1 + i * hash2) % lengthOfFilter);</a:t>
            </a:r>
          </a:p>
          <a:p>
            <a:pPr indent="45720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Am I ever gonna use this??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- Yes, you already do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Database table joins, data deduplication on your Google drive, network optimization on your school network, URL caching on servers, malicious website checks in Chrome…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