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5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D9EB0A7E-2615-4EA2-A16C-6C3F992BB916}" v="4" dt="2023-04-11T18:18:37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2:16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95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  <p:sldLayoutId id="2147484686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XDfQ_I-BO8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XDfQ_I-BO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5772A3-2C35-4CC5-8300-594DD16E687E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Ensure business continuity</a:t>
            </a:r>
          </a:p>
        </p:txBody>
      </p:sp>
      <p:pic>
        <p:nvPicPr>
          <p:cNvPr id="47" name="Picture 2" descr="Image result for laptop transparent">
            <a:extLst>
              <a:ext uri="{FF2B5EF4-FFF2-40B4-BE49-F238E27FC236}">
                <a16:creationId xmlns:a16="http://schemas.microsoft.com/office/drawing/2014/main" id="{AE8EF0FF-B602-4444-A4BB-7205F04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A9D1E38-3092-41D4-B703-68E57DEB6376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Digital Twins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23D0693-9D95-4CF4-8AA2-9CC1B2CB588D}"/>
              </a:ext>
            </a:extLst>
          </p:cNvPr>
          <p:cNvSpPr txBox="1">
            <a:spLocks/>
          </p:cNvSpPr>
          <p:nvPr/>
        </p:nvSpPr>
        <p:spPr>
          <a:xfrm>
            <a:off x="584202" y="2460422"/>
            <a:ext cx="5099754" cy="615553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Leverage Digital Twins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487F0CC-1435-4097-8338-91EBCD460F3B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470804" cy="1487587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Enhanced Efficiency and Productivity by optimize their operations, streamline processes, and reduce costs.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Improved Decision-Making by simulating various scenarios and test potential changes before implementing them in the physical system.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Increased Innovation and Agility with experiments without disrupting the physical system.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132253-A25C-442B-A51F-67DC13C54256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35FDCC-DD1F-4DEC-8C7B-04C768637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50A34C-03F7-4C36-8E2C-6C2231F4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74A05-0258-4DB6-A5D9-3B136A964102}"/>
              </a:ext>
            </a:extLst>
          </p:cNvPr>
          <p:cNvGrpSpPr/>
          <p:nvPr/>
        </p:nvGrpSpPr>
        <p:grpSpPr>
          <a:xfrm>
            <a:off x="554571" y="440163"/>
            <a:ext cx="3699928" cy="686412"/>
            <a:chOff x="554571" y="440163"/>
            <a:chExt cx="3699928" cy="6864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A3DEF-0F87-492B-B175-D34BD5627E6A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2D8B3D-EB65-4F7B-8B7B-0EE80FE6F59B}"/>
                </a:ext>
              </a:extLst>
            </p:cNvPr>
            <p:cNvSpPr/>
            <p:nvPr/>
          </p:nvSpPr>
          <p:spPr bwMode="auto">
            <a:xfrm>
              <a:off x="596717" y="484715"/>
              <a:ext cx="597722" cy="59730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C964C86E-076D-4095-B21A-77946E214F0D}"/>
                </a:ext>
              </a:extLst>
            </p:cNvPr>
            <p:cNvSpPr txBox="1">
              <a:spLocks/>
            </p:cNvSpPr>
            <p:nvPr/>
          </p:nvSpPr>
          <p:spPr>
            <a:xfrm>
              <a:off x="1324866" y="537150"/>
              <a:ext cx="2929633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BUILD AGILE PLANNING AND DISTRIBUTION PROCESSES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FC869B-55AB-4D01-B7B9-BA8C2A742F24}"/>
                </a:ext>
              </a:extLst>
            </p:cNvPr>
            <p:cNvGrpSpPr/>
            <p:nvPr/>
          </p:nvGrpSpPr>
          <p:grpSpPr>
            <a:xfrm>
              <a:off x="679212" y="537706"/>
              <a:ext cx="437604" cy="491326"/>
              <a:chOff x="7358112" y="2521287"/>
              <a:chExt cx="614068" cy="68945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57484F-9317-453D-8B9E-17C99DAD3717}"/>
                  </a:ext>
                </a:extLst>
              </p:cNvPr>
              <p:cNvSpPr/>
              <p:nvPr/>
            </p:nvSpPr>
            <p:spPr>
              <a:xfrm>
                <a:off x="7477686" y="2669073"/>
                <a:ext cx="374504" cy="375989"/>
              </a:xfrm>
              <a:custGeom>
                <a:avLst/>
                <a:gdLst>
                  <a:gd name="connsiteX0" fmla="*/ 340515 w 381656"/>
                  <a:gd name="connsiteY0" fmla="*/ 165152 h 383171"/>
                  <a:gd name="connsiteX1" fmla="*/ 377120 w 381656"/>
                  <a:gd name="connsiteY1" fmla="*/ 145479 h 383171"/>
                  <a:gd name="connsiteX2" fmla="*/ 381265 w 381656"/>
                  <a:gd name="connsiteY2" fmla="*/ 135503 h 383171"/>
                  <a:gd name="connsiteX3" fmla="*/ 376769 w 381656"/>
                  <a:gd name="connsiteY3" fmla="*/ 121591 h 383171"/>
                  <a:gd name="connsiteX4" fmla="*/ 371640 w 381656"/>
                  <a:gd name="connsiteY4" fmla="*/ 109015 h 383171"/>
                  <a:gd name="connsiteX5" fmla="*/ 364895 w 381656"/>
                  <a:gd name="connsiteY5" fmla="*/ 95806 h 383171"/>
                  <a:gd name="connsiteX6" fmla="*/ 354918 w 381656"/>
                  <a:gd name="connsiteY6" fmla="*/ 91942 h 383171"/>
                  <a:gd name="connsiteX7" fmla="*/ 315081 w 381656"/>
                  <a:gd name="connsiteY7" fmla="*/ 103886 h 383171"/>
                  <a:gd name="connsiteX8" fmla="*/ 304472 w 381656"/>
                  <a:gd name="connsiteY8" fmla="*/ 100303 h 383171"/>
                  <a:gd name="connsiteX9" fmla="*/ 281638 w 381656"/>
                  <a:gd name="connsiteY9" fmla="*/ 77399 h 383171"/>
                  <a:gd name="connsiteX10" fmla="*/ 278125 w 381656"/>
                  <a:gd name="connsiteY10" fmla="*/ 66719 h 383171"/>
                  <a:gd name="connsiteX11" fmla="*/ 289999 w 381656"/>
                  <a:gd name="connsiteY11" fmla="*/ 26672 h 383171"/>
                  <a:gd name="connsiteX12" fmla="*/ 286135 w 381656"/>
                  <a:gd name="connsiteY12" fmla="*/ 16695 h 383171"/>
                  <a:gd name="connsiteX13" fmla="*/ 266884 w 381656"/>
                  <a:gd name="connsiteY13" fmla="*/ 7350 h 383171"/>
                  <a:gd name="connsiteX14" fmla="*/ 246649 w 381656"/>
                  <a:gd name="connsiteY14" fmla="*/ 254 h 383171"/>
                  <a:gd name="connsiteX15" fmla="*/ 236672 w 381656"/>
                  <a:gd name="connsiteY15" fmla="*/ 4470 h 383171"/>
                  <a:gd name="connsiteX16" fmla="*/ 217070 w 381656"/>
                  <a:gd name="connsiteY16" fmla="*/ 41285 h 383171"/>
                  <a:gd name="connsiteX17" fmla="*/ 207093 w 381656"/>
                  <a:gd name="connsiteY17" fmla="*/ 46485 h 383171"/>
                  <a:gd name="connsiteX18" fmla="*/ 174634 w 381656"/>
                  <a:gd name="connsiteY18" fmla="*/ 46485 h 383171"/>
                  <a:gd name="connsiteX19" fmla="*/ 164657 w 381656"/>
                  <a:gd name="connsiteY19" fmla="*/ 41285 h 383171"/>
                  <a:gd name="connsiteX20" fmla="*/ 145055 w 381656"/>
                  <a:gd name="connsiteY20" fmla="*/ 4470 h 383171"/>
                  <a:gd name="connsiteX21" fmla="*/ 135078 w 381656"/>
                  <a:gd name="connsiteY21" fmla="*/ 254 h 383171"/>
                  <a:gd name="connsiteX22" fmla="*/ 121237 w 381656"/>
                  <a:gd name="connsiteY22" fmla="*/ 4751 h 383171"/>
                  <a:gd name="connsiteX23" fmla="*/ 108731 w 381656"/>
                  <a:gd name="connsiteY23" fmla="*/ 9950 h 383171"/>
                  <a:gd name="connsiteX24" fmla="*/ 95593 w 381656"/>
                  <a:gd name="connsiteY24" fmla="*/ 16695 h 383171"/>
                  <a:gd name="connsiteX25" fmla="*/ 91728 w 381656"/>
                  <a:gd name="connsiteY25" fmla="*/ 26672 h 383171"/>
                  <a:gd name="connsiteX26" fmla="*/ 103602 w 381656"/>
                  <a:gd name="connsiteY26" fmla="*/ 66719 h 383171"/>
                  <a:gd name="connsiteX27" fmla="*/ 100089 w 381656"/>
                  <a:gd name="connsiteY27" fmla="*/ 77399 h 383171"/>
                  <a:gd name="connsiteX28" fmla="*/ 77255 w 381656"/>
                  <a:gd name="connsiteY28" fmla="*/ 100303 h 383171"/>
                  <a:gd name="connsiteX29" fmla="*/ 66646 w 381656"/>
                  <a:gd name="connsiteY29" fmla="*/ 103886 h 383171"/>
                  <a:gd name="connsiteX30" fmla="*/ 26809 w 381656"/>
                  <a:gd name="connsiteY30" fmla="*/ 91942 h 383171"/>
                  <a:gd name="connsiteX31" fmla="*/ 16832 w 381656"/>
                  <a:gd name="connsiteY31" fmla="*/ 95806 h 383171"/>
                  <a:gd name="connsiteX32" fmla="*/ 7488 w 381656"/>
                  <a:gd name="connsiteY32" fmla="*/ 115198 h 383171"/>
                  <a:gd name="connsiteX33" fmla="*/ 392 w 381656"/>
                  <a:gd name="connsiteY33" fmla="*/ 135573 h 383171"/>
                  <a:gd name="connsiteX34" fmla="*/ 4537 w 381656"/>
                  <a:gd name="connsiteY34" fmla="*/ 145550 h 383171"/>
                  <a:gd name="connsiteX35" fmla="*/ 41142 w 381656"/>
                  <a:gd name="connsiteY35" fmla="*/ 165222 h 383171"/>
                  <a:gd name="connsiteX36" fmla="*/ 46271 w 381656"/>
                  <a:gd name="connsiteY36" fmla="*/ 175199 h 383171"/>
                  <a:gd name="connsiteX37" fmla="*/ 46271 w 381656"/>
                  <a:gd name="connsiteY37" fmla="*/ 207799 h 383171"/>
                  <a:gd name="connsiteX38" fmla="*/ 41142 w 381656"/>
                  <a:gd name="connsiteY38" fmla="*/ 217776 h 383171"/>
                  <a:gd name="connsiteX39" fmla="*/ 4537 w 381656"/>
                  <a:gd name="connsiteY39" fmla="*/ 237448 h 383171"/>
                  <a:gd name="connsiteX40" fmla="*/ 392 w 381656"/>
                  <a:gd name="connsiteY40" fmla="*/ 247425 h 383171"/>
                  <a:gd name="connsiteX41" fmla="*/ 4888 w 381656"/>
                  <a:gd name="connsiteY41" fmla="*/ 261336 h 383171"/>
                  <a:gd name="connsiteX42" fmla="*/ 10017 w 381656"/>
                  <a:gd name="connsiteY42" fmla="*/ 273912 h 383171"/>
                  <a:gd name="connsiteX43" fmla="*/ 16411 w 381656"/>
                  <a:gd name="connsiteY43" fmla="*/ 287121 h 383171"/>
                  <a:gd name="connsiteX44" fmla="*/ 26388 w 381656"/>
                  <a:gd name="connsiteY44" fmla="*/ 290985 h 383171"/>
                  <a:gd name="connsiteX45" fmla="*/ 66224 w 381656"/>
                  <a:gd name="connsiteY45" fmla="*/ 279041 h 383171"/>
                  <a:gd name="connsiteX46" fmla="*/ 76833 w 381656"/>
                  <a:gd name="connsiteY46" fmla="*/ 282624 h 383171"/>
                  <a:gd name="connsiteX47" fmla="*/ 99668 w 381656"/>
                  <a:gd name="connsiteY47" fmla="*/ 305529 h 383171"/>
                  <a:gd name="connsiteX48" fmla="*/ 103181 w 381656"/>
                  <a:gd name="connsiteY48" fmla="*/ 316208 h 383171"/>
                  <a:gd name="connsiteX49" fmla="*/ 91307 w 381656"/>
                  <a:gd name="connsiteY49" fmla="*/ 356256 h 383171"/>
                  <a:gd name="connsiteX50" fmla="*/ 95171 w 381656"/>
                  <a:gd name="connsiteY50" fmla="*/ 366232 h 383171"/>
                  <a:gd name="connsiteX51" fmla="*/ 114422 w 381656"/>
                  <a:gd name="connsiteY51" fmla="*/ 375577 h 383171"/>
                  <a:gd name="connsiteX52" fmla="*/ 134656 w 381656"/>
                  <a:gd name="connsiteY52" fmla="*/ 382673 h 383171"/>
                  <a:gd name="connsiteX53" fmla="*/ 144633 w 381656"/>
                  <a:gd name="connsiteY53" fmla="*/ 378457 h 383171"/>
                  <a:gd name="connsiteX54" fmla="*/ 164235 w 381656"/>
                  <a:gd name="connsiteY54" fmla="*/ 341642 h 383171"/>
                  <a:gd name="connsiteX55" fmla="*/ 174212 w 381656"/>
                  <a:gd name="connsiteY55" fmla="*/ 336443 h 383171"/>
                  <a:gd name="connsiteX56" fmla="*/ 206672 w 381656"/>
                  <a:gd name="connsiteY56" fmla="*/ 336443 h 383171"/>
                  <a:gd name="connsiteX57" fmla="*/ 216649 w 381656"/>
                  <a:gd name="connsiteY57" fmla="*/ 341642 h 383171"/>
                  <a:gd name="connsiteX58" fmla="*/ 236462 w 381656"/>
                  <a:gd name="connsiteY58" fmla="*/ 378598 h 383171"/>
                  <a:gd name="connsiteX59" fmla="*/ 246438 w 381656"/>
                  <a:gd name="connsiteY59" fmla="*/ 382814 h 383171"/>
                  <a:gd name="connsiteX60" fmla="*/ 260279 w 381656"/>
                  <a:gd name="connsiteY60" fmla="*/ 378317 h 383171"/>
                  <a:gd name="connsiteX61" fmla="*/ 272785 w 381656"/>
                  <a:gd name="connsiteY61" fmla="*/ 373118 h 383171"/>
                  <a:gd name="connsiteX62" fmla="*/ 285924 w 381656"/>
                  <a:gd name="connsiteY62" fmla="*/ 366303 h 383171"/>
                  <a:gd name="connsiteX63" fmla="*/ 289788 w 381656"/>
                  <a:gd name="connsiteY63" fmla="*/ 356326 h 383171"/>
                  <a:gd name="connsiteX64" fmla="*/ 277914 w 381656"/>
                  <a:gd name="connsiteY64" fmla="*/ 316278 h 383171"/>
                  <a:gd name="connsiteX65" fmla="*/ 281427 w 381656"/>
                  <a:gd name="connsiteY65" fmla="*/ 305599 h 383171"/>
                  <a:gd name="connsiteX66" fmla="*/ 304261 w 381656"/>
                  <a:gd name="connsiteY66" fmla="*/ 282695 h 383171"/>
                  <a:gd name="connsiteX67" fmla="*/ 314871 w 381656"/>
                  <a:gd name="connsiteY67" fmla="*/ 279112 h 383171"/>
                  <a:gd name="connsiteX68" fmla="*/ 354707 w 381656"/>
                  <a:gd name="connsiteY68" fmla="*/ 291056 h 383171"/>
                  <a:gd name="connsiteX69" fmla="*/ 364684 w 381656"/>
                  <a:gd name="connsiteY69" fmla="*/ 287191 h 383171"/>
                  <a:gd name="connsiteX70" fmla="*/ 374029 w 381656"/>
                  <a:gd name="connsiteY70" fmla="*/ 267800 h 383171"/>
                  <a:gd name="connsiteX71" fmla="*/ 381125 w 381656"/>
                  <a:gd name="connsiteY71" fmla="*/ 247425 h 383171"/>
                  <a:gd name="connsiteX72" fmla="*/ 376979 w 381656"/>
                  <a:gd name="connsiteY72" fmla="*/ 237448 h 383171"/>
                  <a:gd name="connsiteX73" fmla="*/ 340374 w 381656"/>
                  <a:gd name="connsiteY73" fmla="*/ 217776 h 383171"/>
                  <a:gd name="connsiteX74" fmla="*/ 335246 w 381656"/>
                  <a:gd name="connsiteY74" fmla="*/ 207799 h 383171"/>
                  <a:gd name="connsiteX75" fmla="*/ 335246 w 381656"/>
                  <a:gd name="connsiteY75" fmla="*/ 175199 h 383171"/>
                  <a:gd name="connsiteX76" fmla="*/ 340515 w 381656"/>
                  <a:gd name="connsiteY76" fmla="*/ 165152 h 383171"/>
                  <a:gd name="connsiteX77" fmla="*/ 340515 w 381656"/>
                  <a:gd name="connsiteY77" fmla="*/ 165152 h 38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81656" h="383171">
                    <a:moveTo>
                      <a:pt x="340515" y="165152"/>
                    </a:moveTo>
                    <a:lnTo>
                      <a:pt x="377120" y="145479"/>
                    </a:lnTo>
                    <a:cubicBezTo>
                      <a:pt x="380352" y="143512"/>
                      <a:pt x="382600" y="139367"/>
                      <a:pt x="381265" y="135503"/>
                    </a:cubicBezTo>
                    <a:cubicBezTo>
                      <a:pt x="380001" y="131006"/>
                      <a:pt x="378385" y="126158"/>
                      <a:pt x="376769" y="121591"/>
                    </a:cubicBezTo>
                    <a:cubicBezTo>
                      <a:pt x="375504" y="118008"/>
                      <a:pt x="373256" y="112247"/>
                      <a:pt x="371640" y="109015"/>
                    </a:cubicBezTo>
                    <a:cubicBezTo>
                      <a:pt x="369743" y="104518"/>
                      <a:pt x="367494" y="99952"/>
                      <a:pt x="364895" y="95806"/>
                    </a:cubicBezTo>
                    <a:cubicBezTo>
                      <a:pt x="362998" y="92574"/>
                      <a:pt x="358501" y="90607"/>
                      <a:pt x="354918" y="91942"/>
                    </a:cubicBezTo>
                    <a:lnTo>
                      <a:pt x="315081" y="103886"/>
                    </a:lnTo>
                    <a:cubicBezTo>
                      <a:pt x="311568" y="104870"/>
                      <a:pt x="306720" y="103254"/>
                      <a:pt x="304472" y="100303"/>
                    </a:cubicBezTo>
                    <a:cubicBezTo>
                      <a:pt x="297727" y="91942"/>
                      <a:pt x="289999" y="84143"/>
                      <a:pt x="281638" y="77399"/>
                    </a:cubicBezTo>
                    <a:cubicBezTo>
                      <a:pt x="278757" y="75150"/>
                      <a:pt x="277142" y="70302"/>
                      <a:pt x="278125" y="66719"/>
                    </a:cubicBezTo>
                    <a:lnTo>
                      <a:pt x="289999" y="26672"/>
                    </a:lnTo>
                    <a:cubicBezTo>
                      <a:pt x="290982" y="23088"/>
                      <a:pt x="289367" y="18592"/>
                      <a:pt x="286135" y="16695"/>
                    </a:cubicBezTo>
                    <a:cubicBezTo>
                      <a:pt x="280022" y="13112"/>
                      <a:pt x="273277" y="10231"/>
                      <a:pt x="266884" y="7350"/>
                    </a:cubicBezTo>
                    <a:cubicBezTo>
                      <a:pt x="260139" y="4470"/>
                      <a:pt x="253394" y="2151"/>
                      <a:pt x="246649" y="254"/>
                    </a:cubicBezTo>
                    <a:cubicBezTo>
                      <a:pt x="243136" y="-729"/>
                      <a:pt x="238640" y="1238"/>
                      <a:pt x="236672" y="4470"/>
                    </a:cubicBezTo>
                    <a:lnTo>
                      <a:pt x="217070" y="41285"/>
                    </a:lnTo>
                    <a:cubicBezTo>
                      <a:pt x="215173" y="44517"/>
                      <a:pt x="210677" y="46766"/>
                      <a:pt x="207093" y="46485"/>
                    </a:cubicBezTo>
                    <a:cubicBezTo>
                      <a:pt x="196203" y="45220"/>
                      <a:pt x="185243" y="45220"/>
                      <a:pt x="174634" y="46485"/>
                    </a:cubicBezTo>
                    <a:cubicBezTo>
                      <a:pt x="170770" y="46836"/>
                      <a:pt x="166273" y="44517"/>
                      <a:pt x="164657" y="41285"/>
                    </a:cubicBezTo>
                    <a:lnTo>
                      <a:pt x="145055" y="4470"/>
                    </a:lnTo>
                    <a:cubicBezTo>
                      <a:pt x="143158" y="1238"/>
                      <a:pt x="138942" y="-729"/>
                      <a:pt x="135078" y="254"/>
                    </a:cubicBezTo>
                    <a:cubicBezTo>
                      <a:pt x="130230" y="1519"/>
                      <a:pt x="125734" y="3135"/>
                      <a:pt x="121237" y="4751"/>
                    </a:cubicBezTo>
                    <a:cubicBezTo>
                      <a:pt x="117724" y="6016"/>
                      <a:pt x="111893" y="8334"/>
                      <a:pt x="108731" y="9950"/>
                    </a:cubicBezTo>
                    <a:cubicBezTo>
                      <a:pt x="104234" y="11917"/>
                      <a:pt x="99738" y="14166"/>
                      <a:pt x="95593" y="16695"/>
                    </a:cubicBezTo>
                    <a:cubicBezTo>
                      <a:pt x="92361" y="18662"/>
                      <a:pt x="90464" y="23159"/>
                      <a:pt x="91728" y="26672"/>
                    </a:cubicBezTo>
                    <a:lnTo>
                      <a:pt x="103602" y="66719"/>
                    </a:lnTo>
                    <a:cubicBezTo>
                      <a:pt x="104586" y="70302"/>
                      <a:pt x="102970" y="75080"/>
                      <a:pt x="100089" y="77399"/>
                    </a:cubicBezTo>
                    <a:cubicBezTo>
                      <a:pt x="91728" y="84214"/>
                      <a:pt x="84000" y="91942"/>
                      <a:pt x="77255" y="100303"/>
                    </a:cubicBezTo>
                    <a:cubicBezTo>
                      <a:pt x="75007" y="103183"/>
                      <a:pt x="70159" y="104799"/>
                      <a:pt x="66646" y="103886"/>
                    </a:cubicBezTo>
                    <a:lnTo>
                      <a:pt x="26809" y="91942"/>
                    </a:lnTo>
                    <a:cubicBezTo>
                      <a:pt x="23296" y="90958"/>
                      <a:pt x="18800" y="92574"/>
                      <a:pt x="16832" y="95806"/>
                    </a:cubicBezTo>
                    <a:cubicBezTo>
                      <a:pt x="13319" y="101919"/>
                      <a:pt x="10439" y="108734"/>
                      <a:pt x="7488" y="115198"/>
                    </a:cubicBezTo>
                    <a:cubicBezTo>
                      <a:pt x="4607" y="121662"/>
                      <a:pt x="2359" y="128758"/>
                      <a:pt x="392" y="135573"/>
                    </a:cubicBezTo>
                    <a:cubicBezTo>
                      <a:pt x="-592" y="139156"/>
                      <a:pt x="1375" y="143653"/>
                      <a:pt x="4537" y="145550"/>
                    </a:cubicBezTo>
                    <a:lnTo>
                      <a:pt x="41142" y="165222"/>
                    </a:lnTo>
                    <a:cubicBezTo>
                      <a:pt x="44374" y="167189"/>
                      <a:pt x="46622" y="171686"/>
                      <a:pt x="46271" y="175199"/>
                    </a:cubicBezTo>
                    <a:cubicBezTo>
                      <a:pt x="45006" y="186159"/>
                      <a:pt x="45006" y="197120"/>
                      <a:pt x="46271" y="207799"/>
                    </a:cubicBezTo>
                    <a:cubicBezTo>
                      <a:pt x="46622" y="211663"/>
                      <a:pt x="44374" y="216160"/>
                      <a:pt x="41142" y="217776"/>
                    </a:cubicBezTo>
                    <a:lnTo>
                      <a:pt x="4537" y="237448"/>
                    </a:lnTo>
                    <a:cubicBezTo>
                      <a:pt x="1305" y="239415"/>
                      <a:pt x="-943" y="243561"/>
                      <a:pt x="392" y="247425"/>
                    </a:cubicBezTo>
                    <a:cubicBezTo>
                      <a:pt x="1656" y="252273"/>
                      <a:pt x="3272" y="256769"/>
                      <a:pt x="4888" y="261336"/>
                    </a:cubicBezTo>
                    <a:cubicBezTo>
                      <a:pt x="6153" y="264919"/>
                      <a:pt x="8401" y="270680"/>
                      <a:pt x="10017" y="273912"/>
                    </a:cubicBezTo>
                    <a:cubicBezTo>
                      <a:pt x="11914" y="278409"/>
                      <a:pt x="14163" y="282976"/>
                      <a:pt x="16411" y="287121"/>
                    </a:cubicBezTo>
                    <a:cubicBezTo>
                      <a:pt x="18308" y="290353"/>
                      <a:pt x="22804" y="292320"/>
                      <a:pt x="26388" y="290985"/>
                    </a:cubicBezTo>
                    <a:lnTo>
                      <a:pt x="66224" y="279041"/>
                    </a:lnTo>
                    <a:cubicBezTo>
                      <a:pt x="69737" y="278058"/>
                      <a:pt x="74585" y="279674"/>
                      <a:pt x="76833" y="282624"/>
                    </a:cubicBezTo>
                    <a:cubicBezTo>
                      <a:pt x="83578" y="290985"/>
                      <a:pt x="91307" y="298784"/>
                      <a:pt x="99668" y="305529"/>
                    </a:cubicBezTo>
                    <a:cubicBezTo>
                      <a:pt x="102548" y="307777"/>
                      <a:pt x="104164" y="312625"/>
                      <a:pt x="103181" y="316208"/>
                    </a:cubicBezTo>
                    <a:lnTo>
                      <a:pt x="91307" y="356256"/>
                    </a:lnTo>
                    <a:cubicBezTo>
                      <a:pt x="90323" y="359839"/>
                      <a:pt x="91939" y="364335"/>
                      <a:pt x="95171" y="366232"/>
                    </a:cubicBezTo>
                    <a:cubicBezTo>
                      <a:pt x="101284" y="369816"/>
                      <a:pt x="107677" y="372696"/>
                      <a:pt x="114422" y="375577"/>
                    </a:cubicBezTo>
                    <a:cubicBezTo>
                      <a:pt x="121167" y="378457"/>
                      <a:pt x="127912" y="380776"/>
                      <a:pt x="134656" y="382673"/>
                    </a:cubicBezTo>
                    <a:cubicBezTo>
                      <a:pt x="138169" y="383657"/>
                      <a:pt x="142666" y="381689"/>
                      <a:pt x="144633" y="378457"/>
                    </a:cubicBezTo>
                    <a:lnTo>
                      <a:pt x="164235" y="341642"/>
                    </a:lnTo>
                    <a:cubicBezTo>
                      <a:pt x="166132" y="338410"/>
                      <a:pt x="170629" y="336162"/>
                      <a:pt x="174212" y="336443"/>
                    </a:cubicBezTo>
                    <a:cubicBezTo>
                      <a:pt x="185102" y="337707"/>
                      <a:pt x="196063" y="337707"/>
                      <a:pt x="206672" y="336443"/>
                    </a:cubicBezTo>
                    <a:cubicBezTo>
                      <a:pt x="210536" y="336091"/>
                      <a:pt x="215033" y="338410"/>
                      <a:pt x="216649" y="341642"/>
                    </a:cubicBezTo>
                    <a:lnTo>
                      <a:pt x="236462" y="378598"/>
                    </a:lnTo>
                    <a:cubicBezTo>
                      <a:pt x="238359" y="381830"/>
                      <a:pt x="242574" y="384078"/>
                      <a:pt x="246438" y="382814"/>
                    </a:cubicBezTo>
                    <a:cubicBezTo>
                      <a:pt x="251286" y="381549"/>
                      <a:pt x="255783" y="379933"/>
                      <a:pt x="260279" y="378317"/>
                    </a:cubicBezTo>
                    <a:cubicBezTo>
                      <a:pt x="263792" y="377052"/>
                      <a:pt x="269624" y="374734"/>
                      <a:pt x="272785" y="373118"/>
                    </a:cubicBezTo>
                    <a:cubicBezTo>
                      <a:pt x="277282" y="371151"/>
                      <a:pt x="281779" y="368902"/>
                      <a:pt x="285924" y="366303"/>
                    </a:cubicBezTo>
                    <a:cubicBezTo>
                      <a:pt x="289156" y="364335"/>
                      <a:pt x="291053" y="359839"/>
                      <a:pt x="289788" y="356326"/>
                    </a:cubicBezTo>
                    <a:lnTo>
                      <a:pt x="277914" y="316278"/>
                    </a:lnTo>
                    <a:cubicBezTo>
                      <a:pt x="276931" y="312695"/>
                      <a:pt x="278547" y="307918"/>
                      <a:pt x="281427" y="305599"/>
                    </a:cubicBezTo>
                    <a:cubicBezTo>
                      <a:pt x="289788" y="298784"/>
                      <a:pt x="297517" y="291056"/>
                      <a:pt x="304261" y="282695"/>
                    </a:cubicBezTo>
                    <a:cubicBezTo>
                      <a:pt x="306510" y="279814"/>
                      <a:pt x="311358" y="278198"/>
                      <a:pt x="314871" y="279112"/>
                    </a:cubicBezTo>
                    <a:lnTo>
                      <a:pt x="354707" y="291056"/>
                    </a:lnTo>
                    <a:cubicBezTo>
                      <a:pt x="358220" y="292039"/>
                      <a:pt x="362717" y="290423"/>
                      <a:pt x="364684" y="287191"/>
                    </a:cubicBezTo>
                    <a:cubicBezTo>
                      <a:pt x="368197" y="281079"/>
                      <a:pt x="371078" y="274264"/>
                      <a:pt x="374029" y="267800"/>
                    </a:cubicBezTo>
                    <a:cubicBezTo>
                      <a:pt x="376909" y="261055"/>
                      <a:pt x="379157" y="254240"/>
                      <a:pt x="381125" y="247425"/>
                    </a:cubicBezTo>
                    <a:cubicBezTo>
                      <a:pt x="382108" y="243842"/>
                      <a:pt x="380141" y="239345"/>
                      <a:pt x="376979" y="237448"/>
                    </a:cubicBezTo>
                    <a:lnTo>
                      <a:pt x="340374" y="217776"/>
                    </a:lnTo>
                    <a:cubicBezTo>
                      <a:pt x="337143" y="215808"/>
                      <a:pt x="334894" y="211312"/>
                      <a:pt x="335246" y="207799"/>
                    </a:cubicBezTo>
                    <a:cubicBezTo>
                      <a:pt x="336510" y="196838"/>
                      <a:pt x="336510" y="185878"/>
                      <a:pt x="335246" y="175199"/>
                    </a:cubicBezTo>
                    <a:cubicBezTo>
                      <a:pt x="334754" y="171616"/>
                      <a:pt x="337002" y="167119"/>
                      <a:pt x="340515" y="165152"/>
                    </a:cubicBezTo>
                    <a:lnTo>
                      <a:pt x="340515" y="165152"/>
                    </a:lnTo>
                    <a:close/>
                  </a:path>
                </a:pathLst>
              </a:custGeom>
              <a:solidFill>
                <a:schemeClr val="accent6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A961E67-E44A-4D24-9BA9-915B49583845}"/>
                  </a:ext>
                </a:extLst>
              </p:cNvPr>
              <p:cNvSpPr/>
              <p:nvPr/>
            </p:nvSpPr>
            <p:spPr>
              <a:xfrm>
                <a:off x="7566636" y="2757564"/>
                <a:ext cx="196488" cy="196563"/>
              </a:xfrm>
              <a:custGeom>
                <a:avLst/>
                <a:gdLst>
                  <a:gd name="connsiteX0" fmla="*/ 192536 w 200240"/>
                  <a:gd name="connsiteY0" fmla="*/ 138555 h 200317"/>
                  <a:gd name="connsiteX1" fmla="*/ 61714 w 200240"/>
                  <a:gd name="connsiteY1" fmla="*/ 192584 h 200317"/>
                  <a:gd name="connsiteX2" fmla="*/ 7685 w 200240"/>
                  <a:gd name="connsiteY2" fmla="*/ 61762 h 200317"/>
                  <a:gd name="connsiteX3" fmla="*/ 138507 w 200240"/>
                  <a:gd name="connsiteY3" fmla="*/ 7733 h 200317"/>
                  <a:gd name="connsiteX4" fmla="*/ 192536 w 200240"/>
                  <a:gd name="connsiteY4" fmla="*/ 138555 h 200317"/>
                  <a:gd name="connsiteX5" fmla="*/ 192536 w 200240"/>
                  <a:gd name="connsiteY5" fmla="*/ 138555 h 20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240" h="200317">
                    <a:moveTo>
                      <a:pt x="192536" y="138555"/>
                    </a:moveTo>
                    <a:cubicBezTo>
                      <a:pt x="171248" y="189704"/>
                      <a:pt x="112933" y="213873"/>
                      <a:pt x="61714" y="192584"/>
                    </a:cubicBezTo>
                    <a:cubicBezTo>
                      <a:pt x="10917" y="171296"/>
                      <a:pt x="-13603" y="112981"/>
                      <a:pt x="7685" y="61762"/>
                    </a:cubicBezTo>
                    <a:cubicBezTo>
                      <a:pt x="28974" y="10614"/>
                      <a:pt x="87289" y="-13555"/>
                      <a:pt x="138507" y="7733"/>
                    </a:cubicBezTo>
                    <a:cubicBezTo>
                      <a:pt x="189656" y="29022"/>
                      <a:pt x="213755" y="87758"/>
                      <a:pt x="192536" y="138555"/>
                    </a:cubicBezTo>
                    <a:lnTo>
                      <a:pt x="192536" y="138555"/>
                    </a:lnTo>
                    <a:close/>
                  </a:path>
                </a:pathLst>
              </a:custGeom>
              <a:solidFill>
                <a:srgbClr val="D4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96C4145-D4AE-48E4-9BAE-8846B4AE6CA7}"/>
                  </a:ext>
                </a:extLst>
              </p:cNvPr>
              <p:cNvSpPr/>
              <p:nvPr/>
            </p:nvSpPr>
            <p:spPr>
              <a:xfrm>
                <a:off x="7729366" y="2610377"/>
                <a:ext cx="122786" cy="82868"/>
              </a:xfrm>
              <a:custGeom>
                <a:avLst/>
                <a:gdLst>
                  <a:gd name="connsiteX0" fmla="*/ 0 w 125131"/>
                  <a:gd name="connsiteY0" fmla="*/ 19110 h 84451"/>
                  <a:gd name="connsiteX1" fmla="*/ 115857 w 125131"/>
                  <a:gd name="connsiteY1" fmla="*/ 84451 h 84451"/>
                  <a:gd name="connsiteX2" fmla="*/ 125131 w 125131"/>
                  <a:gd name="connsiteY2" fmla="*/ 64498 h 84451"/>
                  <a:gd name="connsiteX3" fmla="*/ 10750 w 125131"/>
                  <a:gd name="connsiteY3" fmla="*/ 0 h 84451"/>
                  <a:gd name="connsiteX4" fmla="*/ 0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0" y="19110"/>
                    </a:moveTo>
                    <a:lnTo>
                      <a:pt x="115857" y="84451"/>
                    </a:lnTo>
                    <a:cubicBezTo>
                      <a:pt x="116560" y="76933"/>
                      <a:pt x="119862" y="69908"/>
                      <a:pt x="125131" y="64498"/>
                    </a:cubicBezTo>
                    <a:lnTo>
                      <a:pt x="10750" y="0"/>
                    </a:lnTo>
                    <a:cubicBezTo>
                      <a:pt x="9485" y="7447"/>
                      <a:pt x="5691" y="14192"/>
                      <a:pt x="0" y="191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031FC1C-AD6C-49DA-A43D-26905B09283B}"/>
                  </a:ext>
                </a:extLst>
              </p:cNvPr>
              <p:cNvSpPr/>
              <p:nvPr/>
            </p:nvSpPr>
            <p:spPr>
              <a:xfrm>
                <a:off x="7611267" y="2521287"/>
                <a:ext cx="107756" cy="118546"/>
              </a:xfrm>
              <a:custGeom>
                <a:avLst/>
                <a:gdLst>
                  <a:gd name="connsiteX0" fmla="*/ 49533 w 109814"/>
                  <a:gd name="connsiteY0" fmla="*/ 119387 h 120810"/>
                  <a:gd name="connsiteX1" fmla="*/ 60282 w 109814"/>
                  <a:gd name="connsiteY1" fmla="*/ 119387 h 120810"/>
                  <a:gd name="connsiteX2" fmla="*/ 104194 w 109814"/>
                  <a:gd name="connsiteY2" fmla="*/ 94656 h 120810"/>
                  <a:gd name="connsiteX3" fmla="*/ 109815 w 109814"/>
                  <a:gd name="connsiteY3" fmla="*/ 85101 h 120810"/>
                  <a:gd name="connsiteX4" fmla="*/ 109815 w 109814"/>
                  <a:gd name="connsiteY4" fmla="*/ 35709 h 120810"/>
                  <a:gd name="connsiteX5" fmla="*/ 104194 w 109814"/>
                  <a:gd name="connsiteY5" fmla="*/ 26154 h 120810"/>
                  <a:gd name="connsiteX6" fmla="*/ 60282 w 109814"/>
                  <a:gd name="connsiteY6" fmla="*/ 1423 h 120810"/>
                  <a:gd name="connsiteX7" fmla="*/ 49533 w 109814"/>
                  <a:gd name="connsiteY7" fmla="*/ 1423 h 120810"/>
                  <a:gd name="connsiteX8" fmla="*/ 5621 w 109814"/>
                  <a:gd name="connsiteY8" fmla="*/ 26154 h 120810"/>
                  <a:gd name="connsiteX9" fmla="*/ 0 w 109814"/>
                  <a:gd name="connsiteY9" fmla="*/ 35709 h 120810"/>
                  <a:gd name="connsiteX10" fmla="*/ 0 w 109814"/>
                  <a:gd name="connsiteY10" fmla="*/ 85101 h 120810"/>
                  <a:gd name="connsiteX11" fmla="*/ 5621 w 109814"/>
                  <a:gd name="connsiteY11" fmla="*/ 94656 h 120810"/>
                  <a:gd name="connsiteX12" fmla="*/ 49533 w 109814"/>
                  <a:gd name="connsiteY12" fmla="*/ 119387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49533" y="119387"/>
                    </a:move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815" y="31775"/>
                      <a:pt x="107707" y="28051"/>
                      <a:pt x="104194" y="26154"/>
                    </a:cubicBez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B562D66-4943-40D9-ABBF-271AC7BC05C5}"/>
                  </a:ext>
                </a:extLst>
              </p:cNvPr>
              <p:cNvSpPr/>
              <p:nvPr/>
            </p:nvSpPr>
            <p:spPr>
              <a:xfrm>
                <a:off x="7611267" y="3092195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2F627F6-227B-4EC0-9F91-25731A06A0A3}"/>
                  </a:ext>
                </a:extLst>
              </p:cNvPr>
              <p:cNvSpPr/>
              <p:nvPr/>
            </p:nvSpPr>
            <p:spPr>
              <a:xfrm>
                <a:off x="7358112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66BD97-0B9C-42CA-AD0C-44F918B6B1F5}"/>
                  </a:ext>
                </a:extLst>
              </p:cNvPr>
              <p:cNvSpPr/>
              <p:nvPr/>
            </p:nvSpPr>
            <p:spPr>
              <a:xfrm>
                <a:off x="7864424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4FDC68-A02A-4AD0-BE18-E53FC93C73DD}"/>
                  </a:ext>
                </a:extLst>
              </p:cNvPr>
              <p:cNvSpPr/>
              <p:nvPr/>
            </p:nvSpPr>
            <p:spPr>
              <a:xfrm>
                <a:off x="7358112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051"/>
                      <a:pt x="0" y="31704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644710-2A25-44EC-A54C-40DC41D5499D}"/>
                  </a:ext>
                </a:extLst>
              </p:cNvPr>
              <p:cNvSpPr/>
              <p:nvPr/>
            </p:nvSpPr>
            <p:spPr>
              <a:xfrm>
                <a:off x="7864424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91FF6B-A570-4035-AE0B-97757CBFCFB7}"/>
                  </a:ext>
                </a:extLst>
              </p:cNvPr>
              <p:cNvSpPr/>
              <p:nvPr/>
            </p:nvSpPr>
            <p:spPr>
              <a:xfrm>
                <a:off x="7478071" y="2610377"/>
                <a:ext cx="122786" cy="82868"/>
              </a:xfrm>
              <a:custGeom>
                <a:avLst/>
                <a:gdLst>
                  <a:gd name="connsiteX0" fmla="*/ 125131 w 125131"/>
                  <a:gd name="connsiteY0" fmla="*/ 19110 h 84451"/>
                  <a:gd name="connsiteX1" fmla="*/ 114311 w 125131"/>
                  <a:gd name="connsiteY1" fmla="*/ 0 h 84451"/>
                  <a:gd name="connsiteX2" fmla="*/ 0 w 125131"/>
                  <a:gd name="connsiteY2" fmla="*/ 64498 h 84451"/>
                  <a:gd name="connsiteX3" fmla="*/ 9274 w 125131"/>
                  <a:gd name="connsiteY3" fmla="*/ 84451 h 84451"/>
                  <a:gd name="connsiteX4" fmla="*/ 125131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125131" y="19110"/>
                    </a:moveTo>
                    <a:cubicBezTo>
                      <a:pt x="119440" y="14192"/>
                      <a:pt x="115646" y="7447"/>
                      <a:pt x="114311" y="0"/>
                    </a:cubicBezTo>
                    <a:lnTo>
                      <a:pt x="0" y="64498"/>
                    </a:lnTo>
                    <a:cubicBezTo>
                      <a:pt x="5269" y="69908"/>
                      <a:pt x="8572" y="76933"/>
                      <a:pt x="9274" y="84451"/>
                    </a:cubicBezTo>
                    <a:lnTo>
                      <a:pt x="125131" y="19110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3B802B-B45E-4483-9402-2FA47AE4AFBC}"/>
                  </a:ext>
                </a:extLst>
              </p:cNvPr>
              <p:cNvSpPr/>
              <p:nvPr/>
            </p:nvSpPr>
            <p:spPr>
              <a:xfrm>
                <a:off x="7401200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096" y="133070"/>
                      <a:pt x="1482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C1B7FF-B615-4782-9363-D6D6EB3A0E8C}"/>
                  </a:ext>
                </a:extLst>
              </p:cNvPr>
              <p:cNvSpPr/>
              <p:nvPr/>
            </p:nvSpPr>
            <p:spPr>
              <a:xfrm>
                <a:off x="7476003" y="3041540"/>
                <a:ext cx="120166" cy="87556"/>
              </a:xfrm>
              <a:custGeom>
                <a:avLst/>
                <a:gdLst>
                  <a:gd name="connsiteX0" fmla="*/ 0 w 122461"/>
                  <a:gd name="connsiteY0" fmla="*/ 18970 h 89228"/>
                  <a:gd name="connsiteX1" fmla="*/ 115857 w 122461"/>
                  <a:gd name="connsiteY1" fmla="*/ 89229 h 89228"/>
                  <a:gd name="connsiteX2" fmla="*/ 115857 w 122461"/>
                  <a:gd name="connsiteY2" fmla="*/ 87332 h 89228"/>
                  <a:gd name="connsiteX3" fmla="*/ 122461 w 122461"/>
                  <a:gd name="connsiteY3" fmla="*/ 67589 h 89228"/>
                  <a:gd name="connsiteX4" fmla="*/ 10960 w 122461"/>
                  <a:gd name="connsiteY4" fmla="*/ 0 h 89228"/>
                  <a:gd name="connsiteX5" fmla="*/ 0 w 122461"/>
                  <a:gd name="connsiteY5" fmla="*/ 18970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28">
                    <a:moveTo>
                      <a:pt x="0" y="18970"/>
                    </a:moveTo>
                    <a:lnTo>
                      <a:pt x="115857" y="89229"/>
                    </a:lnTo>
                    <a:lnTo>
                      <a:pt x="115857" y="87332"/>
                    </a:lnTo>
                    <a:cubicBezTo>
                      <a:pt x="115857" y="80236"/>
                      <a:pt x="118175" y="73280"/>
                      <a:pt x="122461" y="67589"/>
                    </a:cubicBezTo>
                    <a:lnTo>
                      <a:pt x="10960" y="0"/>
                    </a:lnTo>
                    <a:cubicBezTo>
                      <a:pt x="9625" y="7377"/>
                      <a:pt x="5761" y="14122"/>
                      <a:pt x="0" y="1897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20923B-B0EC-46BD-A555-03A5F4BFED7F}"/>
                  </a:ext>
                </a:extLst>
              </p:cNvPr>
              <p:cNvSpPr/>
              <p:nvPr/>
            </p:nvSpPr>
            <p:spPr>
              <a:xfrm>
                <a:off x="7907443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166" y="133070"/>
                      <a:pt x="1489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603FF6-4F34-4C17-8BF4-8E30E6A22E7D}"/>
                  </a:ext>
                </a:extLst>
              </p:cNvPr>
              <p:cNvSpPr/>
              <p:nvPr/>
            </p:nvSpPr>
            <p:spPr>
              <a:xfrm>
                <a:off x="7734054" y="3041471"/>
                <a:ext cx="120166" cy="87624"/>
              </a:xfrm>
              <a:custGeom>
                <a:avLst/>
                <a:gdLst>
                  <a:gd name="connsiteX0" fmla="*/ 0 w 122461"/>
                  <a:gd name="connsiteY0" fmla="*/ 67659 h 89298"/>
                  <a:gd name="connsiteX1" fmla="*/ 6604 w 122461"/>
                  <a:gd name="connsiteY1" fmla="*/ 87402 h 89298"/>
                  <a:gd name="connsiteX2" fmla="*/ 6604 w 122461"/>
                  <a:gd name="connsiteY2" fmla="*/ 89299 h 89298"/>
                  <a:gd name="connsiteX3" fmla="*/ 122461 w 122461"/>
                  <a:gd name="connsiteY3" fmla="*/ 19040 h 89298"/>
                  <a:gd name="connsiteX4" fmla="*/ 111501 w 122461"/>
                  <a:gd name="connsiteY4" fmla="*/ 0 h 89298"/>
                  <a:gd name="connsiteX5" fmla="*/ 0 w 122461"/>
                  <a:gd name="connsiteY5" fmla="*/ 67659 h 8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98">
                    <a:moveTo>
                      <a:pt x="0" y="67659"/>
                    </a:moveTo>
                    <a:cubicBezTo>
                      <a:pt x="4286" y="73350"/>
                      <a:pt x="6604" y="80306"/>
                      <a:pt x="6604" y="87402"/>
                    </a:cubicBezTo>
                    <a:lnTo>
                      <a:pt x="6604" y="89299"/>
                    </a:lnTo>
                    <a:lnTo>
                      <a:pt x="122461" y="19040"/>
                    </a:lnTo>
                    <a:cubicBezTo>
                      <a:pt x="116700" y="14122"/>
                      <a:pt x="112836" y="7447"/>
                      <a:pt x="111501" y="0"/>
                    </a:cubicBezTo>
                    <a:lnTo>
                      <a:pt x="0" y="67659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Online Media 1" title="Leverage Digital Twins">
            <a:hlinkClick r:id="" action="ppaction://media"/>
            <a:extLst>
              <a:ext uri="{FF2B5EF4-FFF2-40B4-BE49-F238E27FC236}">
                <a16:creationId xmlns:a16="http://schemas.microsoft.com/office/drawing/2014/main" id="{4978652C-F5FB-1F4A-BA5C-6E44D1A87C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80234" y="1809372"/>
            <a:ext cx="5789846" cy="3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74"/>
    </mc:Choice>
    <mc:Fallback xmlns="">
      <p:transition advTm="105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everage Digital Twins">
            <a:hlinkClick r:id="" action="ppaction://media"/>
            <a:extLst>
              <a:ext uri="{FF2B5EF4-FFF2-40B4-BE49-F238E27FC236}">
                <a16:creationId xmlns:a16="http://schemas.microsoft.com/office/drawing/2014/main" id="{47605EB3-3263-F52C-9B3D-7F1EE13421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62</Words>
  <Application>Microsoft Office PowerPoint</Application>
  <PresentationFormat>Widescreen</PresentationFormat>
  <Paragraphs>8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Söhne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2023-04-11T18:18:48Z</dcterms:modified>
</cp:coreProperties>
</file>