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69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7D7F9198-A14E-40AD-AFA1-7AB353ECABF1}" v="4" dt="2023-04-11T17:49:42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98" d="100"/>
          <a:sy n="98" d="100"/>
        </p:scale>
        <p:origin x="72" y="288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02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C9cfQb_oB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qC9cfQb_oB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8266" y="1265643"/>
            <a:ext cx="39639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Use Generative AI to Improve Worker Efficiency and Skilling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3" name="Picture 2" descr="Image result for laptop transparent">
            <a:extLst>
              <a:ext uri="{FF2B5EF4-FFF2-40B4-BE49-F238E27FC236}">
                <a16:creationId xmlns:a16="http://schemas.microsoft.com/office/drawing/2014/main" id="{46B0101B-1AFD-4EA9-974D-6A10C07C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F99EF3A-0724-4EF5-855C-A2470CCB5ABF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D28B45-39CC-42A0-89B8-C6BB9A95307C}"/>
                </a:ext>
              </a:extLst>
            </p:cNvPr>
            <p:cNvGrpSpPr/>
            <p:nvPr/>
          </p:nvGrpSpPr>
          <p:grpSpPr>
            <a:xfrm>
              <a:off x="554571" y="440163"/>
              <a:ext cx="686887" cy="686412"/>
              <a:chOff x="-1022519" y="1979928"/>
              <a:chExt cx="686887" cy="6864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D1452F-6B2E-486C-AD01-1B375C04F688}"/>
                  </a:ext>
                </a:extLst>
              </p:cNvPr>
              <p:cNvGrpSpPr/>
              <p:nvPr/>
            </p:nvGrpSpPr>
            <p:grpSpPr>
              <a:xfrm>
                <a:off x="-1022519" y="1979928"/>
                <a:ext cx="686887" cy="686412"/>
                <a:chOff x="3100283" y="2176840"/>
                <a:chExt cx="686887" cy="68641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868A7D-1737-4648-BF5E-C7CA67DF0A62}"/>
                    </a:ext>
                  </a:extLst>
                </p:cNvPr>
                <p:cNvSpPr/>
                <p:nvPr/>
              </p:nvSpPr>
              <p:spPr bwMode="auto">
                <a:xfrm>
                  <a:off x="3100283" y="2176840"/>
                  <a:ext cx="686887" cy="686412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6D28ED3-E5C3-49C8-8585-694B13085C91}"/>
                    </a:ext>
                  </a:extLst>
                </p:cNvPr>
                <p:cNvSpPr/>
                <p:nvPr/>
              </p:nvSpPr>
              <p:spPr bwMode="auto">
                <a:xfrm>
                  <a:off x="3142429" y="2221392"/>
                  <a:ext cx="597722" cy="597308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EDF627-EFA4-4207-B86B-94A0F5EFBE06}"/>
                  </a:ext>
                </a:extLst>
              </p:cNvPr>
              <p:cNvGrpSpPr/>
              <p:nvPr/>
            </p:nvGrpSpPr>
            <p:grpSpPr>
              <a:xfrm>
                <a:off x="-880844" y="2118364"/>
                <a:ext cx="403536" cy="409540"/>
                <a:chOff x="600851" y="1659386"/>
                <a:chExt cx="729614" cy="740473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2CFE7AC-FD29-4035-A2A1-9885AB81E1D6}"/>
                    </a:ext>
                  </a:extLst>
                </p:cNvPr>
                <p:cNvSpPr/>
                <p:nvPr/>
              </p:nvSpPr>
              <p:spPr>
                <a:xfrm>
                  <a:off x="600851" y="2031242"/>
                  <a:ext cx="729614" cy="368617"/>
                </a:xfrm>
                <a:custGeom>
                  <a:avLst/>
                  <a:gdLst>
                    <a:gd name="connsiteX0" fmla="*/ 721043 w 729614"/>
                    <a:gd name="connsiteY0" fmla="*/ 3810 h 368617"/>
                    <a:gd name="connsiteX1" fmla="*/ 712470 w 729614"/>
                    <a:gd name="connsiteY1" fmla="*/ 0 h 368617"/>
                    <a:gd name="connsiteX2" fmla="*/ 584835 w 729614"/>
                    <a:gd name="connsiteY2" fmla="*/ 0 h 368617"/>
                    <a:gd name="connsiteX3" fmla="*/ 573405 w 729614"/>
                    <a:gd name="connsiteY3" fmla="*/ 11430 h 368617"/>
                    <a:gd name="connsiteX4" fmla="*/ 548640 w 729614"/>
                    <a:gd name="connsiteY4" fmla="*/ 107632 h 368617"/>
                    <a:gd name="connsiteX5" fmla="*/ 330518 w 729614"/>
                    <a:gd name="connsiteY5" fmla="*/ 217170 h 368617"/>
                    <a:gd name="connsiteX6" fmla="*/ 173355 w 729614"/>
                    <a:gd name="connsiteY6" fmla="*/ 102870 h 368617"/>
                    <a:gd name="connsiteX7" fmla="*/ 150495 w 729614"/>
                    <a:gd name="connsiteY7" fmla="*/ 11430 h 368617"/>
                    <a:gd name="connsiteX8" fmla="*/ 139065 w 729614"/>
                    <a:gd name="connsiteY8" fmla="*/ 0 h 368617"/>
                    <a:gd name="connsiteX9" fmla="*/ 12383 w 729614"/>
                    <a:gd name="connsiteY9" fmla="*/ 0 h 368617"/>
                    <a:gd name="connsiteX10" fmla="*/ 0 w 729614"/>
                    <a:gd name="connsiteY10" fmla="*/ 12382 h 368617"/>
                    <a:gd name="connsiteX11" fmla="*/ 0 w 729614"/>
                    <a:gd name="connsiteY11" fmla="*/ 48577 h 368617"/>
                    <a:gd name="connsiteX12" fmla="*/ 2858 w 729614"/>
                    <a:gd name="connsiteY12" fmla="*/ 55245 h 368617"/>
                    <a:gd name="connsiteX13" fmla="*/ 8573 w 729614"/>
                    <a:gd name="connsiteY13" fmla="*/ 58102 h 368617"/>
                    <a:gd name="connsiteX14" fmla="*/ 62865 w 729614"/>
                    <a:gd name="connsiteY14" fmla="*/ 58102 h 368617"/>
                    <a:gd name="connsiteX15" fmla="*/ 63818 w 729614"/>
                    <a:gd name="connsiteY15" fmla="*/ 65722 h 368617"/>
                    <a:gd name="connsiteX16" fmla="*/ 85725 w 729614"/>
                    <a:gd name="connsiteY16" fmla="*/ 135255 h 368617"/>
                    <a:gd name="connsiteX17" fmla="*/ 88583 w 729614"/>
                    <a:gd name="connsiteY17" fmla="*/ 141922 h 368617"/>
                    <a:gd name="connsiteX18" fmla="*/ 45720 w 729614"/>
                    <a:gd name="connsiteY18" fmla="*/ 172402 h 368617"/>
                    <a:gd name="connsiteX19" fmla="*/ 41910 w 729614"/>
                    <a:gd name="connsiteY19" fmla="*/ 178118 h 368617"/>
                    <a:gd name="connsiteX20" fmla="*/ 43815 w 729614"/>
                    <a:gd name="connsiteY20" fmla="*/ 184785 h 368617"/>
                    <a:gd name="connsiteX21" fmla="*/ 93345 w 729614"/>
                    <a:gd name="connsiteY21" fmla="*/ 254317 h 368617"/>
                    <a:gd name="connsiteX22" fmla="*/ 99060 w 729614"/>
                    <a:gd name="connsiteY22" fmla="*/ 258127 h 368617"/>
                    <a:gd name="connsiteX23" fmla="*/ 105728 w 729614"/>
                    <a:gd name="connsiteY23" fmla="*/ 256223 h 368617"/>
                    <a:gd name="connsiteX24" fmla="*/ 148590 w 729614"/>
                    <a:gd name="connsiteY24" fmla="*/ 225743 h 368617"/>
                    <a:gd name="connsiteX25" fmla="*/ 154305 w 729614"/>
                    <a:gd name="connsiteY25" fmla="*/ 230505 h 368617"/>
                    <a:gd name="connsiteX26" fmla="*/ 214313 w 729614"/>
                    <a:gd name="connsiteY26" fmla="*/ 274320 h 368617"/>
                    <a:gd name="connsiteX27" fmla="*/ 220980 w 729614"/>
                    <a:gd name="connsiteY27" fmla="*/ 278130 h 368617"/>
                    <a:gd name="connsiteX28" fmla="*/ 203835 w 729614"/>
                    <a:gd name="connsiteY28" fmla="*/ 328613 h 368617"/>
                    <a:gd name="connsiteX29" fmla="*/ 204788 w 729614"/>
                    <a:gd name="connsiteY29" fmla="*/ 335280 h 368617"/>
                    <a:gd name="connsiteX30" fmla="*/ 209550 w 729614"/>
                    <a:gd name="connsiteY30" fmla="*/ 340042 h 368617"/>
                    <a:gd name="connsiteX31" fmla="*/ 290513 w 729614"/>
                    <a:gd name="connsiteY31" fmla="*/ 366713 h 368617"/>
                    <a:gd name="connsiteX32" fmla="*/ 297180 w 729614"/>
                    <a:gd name="connsiteY32" fmla="*/ 366713 h 368617"/>
                    <a:gd name="connsiteX33" fmla="*/ 301943 w 729614"/>
                    <a:gd name="connsiteY33" fmla="*/ 361950 h 368617"/>
                    <a:gd name="connsiteX34" fmla="*/ 318135 w 729614"/>
                    <a:gd name="connsiteY34" fmla="*/ 311467 h 368617"/>
                    <a:gd name="connsiteX35" fmla="*/ 325755 w 729614"/>
                    <a:gd name="connsiteY35" fmla="*/ 312420 h 368617"/>
                    <a:gd name="connsiteX36" fmla="*/ 399098 w 729614"/>
                    <a:gd name="connsiteY36" fmla="*/ 312420 h 368617"/>
                    <a:gd name="connsiteX37" fmla="*/ 406718 w 729614"/>
                    <a:gd name="connsiteY37" fmla="*/ 311467 h 368617"/>
                    <a:gd name="connsiteX38" fmla="*/ 422910 w 729614"/>
                    <a:gd name="connsiteY38" fmla="*/ 362903 h 368617"/>
                    <a:gd name="connsiteX39" fmla="*/ 426720 w 729614"/>
                    <a:gd name="connsiteY39" fmla="*/ 367665 h 368617"/>
                    <a:gd name="connsiteX40" fmla="*/ 433388 w 729614"/>
                    <a:gd name="connsiteY40" fmla="*/ 368617 h 368617"/>
                    <a:gd name="connsiteX41" fmla="*/ 515303 w 729614"/>
                    <a:gd name="connsiteY41" fmla="*/ 342900 h 368617"/>
                    <a:gd name="connsiteX42" fmla="*/ 521018 w 729614"/>
                    <a:gd name="connsiteY42" fmla="*/ 332423 h 368617"/>
                    <a:gd name="connsiteX43" fmla="*/ 504825 w 729614"/>
                    <a:gd name="connsiteY43" fmla="*/ 281940 h 368617"/>
                    <a:gd name="connsiteX44" fmla="*/ 511493 w 729614"/>
                    <a:gd name="connsiteY44" fmla="*/ 278130 h 368617"/>
                    <a:gd name="connsiteX45" fmla="*/ 574358 w 729614"/>
                    <a:gd name="connsiteY45" fmla="*/ 232410 h 368617"/>
                    <a:gd name="connsiteX46" fmla="*/ 580073 w 729614"/>
                    <a:gd name="connsiteY46" fmla="*/ 227647 h 368617"/>
                    <a:gd name="connsiteX47" fmla="*/ 623888 w 729614"/>
                    <a:gd name="connsiteY47" fmla="*/ 259080 h 368617"/>
                    <a:gd name="connsiteX48" fmla="*/ 630555 w 729614"/>
                    <a:gd name="connsiteY48" fmla="*/ 260032 h 368617"/>
                    <a:gd name="connsiteX49" fmla="*/ 636270 w 729614"/>
                    <a:gd name="connsiteY49" fmla="*/ 257175 h 368617"/>
                    <a:gd name="connsiteX50" fmla="*/ 685800 w 729614"/>
                    <a:gd name="connsiteY50" fmla="*/ 188595 h 368617"/>
                    <a:gd name="connsiteX51" fmla="*/ 687705 w 729614"/>
                    <a:gd name="connsiteY51" fmla="*/ 181927 h 368617"/>
                    <a:gd name="connsiteX52" fmla="*/ 683895 w 729614"/>
                    <a:gd name="connsiteY52" fmla="*/ 176213 h 368617"/>
                    <a:gd name="connsiteX53" fmla="*/ 640080 w 729614"/>
                    <a:gd name="connsiteY53" fmla="*/ 144780 h 368617"/>
                    <a:gd name="connsiteX54" fmla="*/ 642938 w 729614"/>
                    <a:gd name="connsiteY54" fmla="*/ 138113 h 368617"/>
                    <a:gd name="connsiteX55" fmla="*/ 655320 w 729614"/>
                    <a:gd name="connsiteY55" fmla="*/ 107632 h 368617"/>
                    <a:gd name="connsiteX56" fmla="*/ 664845 w 729614"/>
                    <a:gd name="connsiteY56" fmla="*/ 72390 h 368617"/>
                    <a:gd name="connsiteX57" fmla="*/ 666750 w 729614"/>
                    <a:gd name="connsiteY57" fmla="*/ 65722 h 368617"/>
                    <a:gd name="connsiteX58" fmla="*/ 720090 w 729614"/>
                    <a:gd name="connsiteY58" fmla="*/ 65722 h 368617"/>
                    <a:gd name="connsiteX59" fmla="*/ 726758 w 729614"/>
                    <a:gd name="connsiteY59" fmla="*/ 62865 h 368617"/>
                    <a:gd name="connsiteX60" fmla="*/ 729615 w 729614"/>
                    <a:gd name="connsiteY60" fmla="*/ 57150 h 368617"/>
                    <a:gd name="connsiteX61" fmla="*/ 729615 w 729614"/>
                    <a:gd name="connsiteY61" fmla="*/ 15240 h 368617"/>
                    <a:gd name="connsiteX62" fmla="*/ 721043 w 729614"/>
                    <a:gd name="connsiteY62" fmla="*/ 3810 h 36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29614" h="368617">
                      <a:moveTo>
                        <a:pt x="721043" y="3810"/>
                      </a:moveTo>
                      <a:cubicBezTo>
                        <a:pt x="719138" y="952"/>
                        <a:pt x="715328" y="0"/>
                        <a:pt x="712470" y="0"/>
                      </a:cubicBezTo>
                      <a:lnTo>
                        <a:pt x="584835" y="0"/>
                      </a:lnTo>
                      <a:cubicBezTo>
                        <a:pt x="578168" y="0"/>
                        <a:pt x="573405" y="5715"/>
                        <a:pt x="573405" y="11430"/>
                      </a:cubicBezTo>
                      <a:cubicBezTo>
                        <a:pt x="572453" y="44768"/>
                        <a:pt x="564833" y="77152"/>
                        <a:pt x="548640" y="107632"/>
                      </a:cubicBezTo>
                      <a:cubicBezTo>
                        <a:pt x="507683" y="185738"/>
                        <a:pt x="418148" y="230505"/>
                        <a:pt x="330518" y="217170"/>
                      </a:cubicBezTo>
                      <a:cubicBezTo>
                        <a:pt x="261938" y="206693"/>
                        <a:pt x="204788" y="164783"/>
                        <a:pt x="173355" y="102870"/>
                      </a:cubicBezTo>
                      <a:cubicBezTo>
                        <a:pt x="159068" y="74295"/>
                        <a:pt x="151448" y="42863"/>
                        <a:pt x="150495" y="11430"/>
                      </a:cubicBezTo>
                      <a:cubicBezTo>
                        <a:pt x="150495" y="4763"/>
                        <a:pt x="144780" y="0"/>
                        <a:pt x="139065" y="0"/>
                      </a:cubicBezTo>
                      <a:lnTo>
                        <a:pt x="12383" y="0"/>
                      </a:lnTo>
                      <a:cubicBezTo>
                        <a:pt x="5715" y="0"/>
                        <a:pt x="0" y="5715"/>
                        <a:pt x="0" y="12382"/>
                      </a:cubicBezTo>
                      <a:lnTo>
                        <a:pt x="0" y="48577"/>
                      </a:lnTo>
                      <a:cubicBezTo>
                        <a:pt x="0" y="51435"/>
                        <a:pt x="953" y="53340"/>
                        <a:pt x="2858" y="55245"/>
                      </a:cubicBezTo>
                      <a:cubicBezTo>
                        <a:pt x="4763" y="57150"/>
                        <a:pt x="6668" y="58102"/>
                        <a:pt x="8573" y="58102"/>
                      </a:cubicBezTo>
                      <a:lnTo>
                        <a:pt x="62865" y="58102"/>
                      </a:lnTo>
                      <a:lnTo>
                        <a:pt x="63818" y="65722"/>
                      </a:lnTo>
                      <a:cubicBezTo>
                        <a:pt x="68580" y="89535"/>
                        <a:pt x="75248" y="113347"/>
                        <a:pt x="85725" y="135255"/>
                      </a:cubicBezTo>
                      <a:lnTo>
                        <a:pt x="88583" y="141922"/>
                      </a:lnTo>
                      <a:lnTo>
                        <a:pt x="45720" y="172402"/>
                      </a:lnTo>
                      <a:cubicBezTo>
                        <a:pt x="43815" y="173355"/>
                        <a:pt x="42863" y="175260"/>
                        <a:pt x="41910" y="178118"/>
                      </a:cubicBezTo>
                      <a:cubicBezTo>
                        <a:pt x="41910" y="180022"/>
                        <a:pt x="41910" y="182880"/>
                        <a:pt x="43815" y="184785"/>
                      </a:cubicBezTo>
                      <a:lnTo>
                        <a:pt x="93345" y="254317"/>
                      </a:lnTo>
                      <a:cubicBezTo>
                        <a:pt x="94298" y="256223"/>
                        <a:pt x="96203" y="257175"/>
                        <a:pt x="99060" y="258127"/>
                      </a:cubicBezTo>
                      <a:cubicBezTo>
                        <a:pt x="100965" y="258127"/>
                        <a:pt x="103823" y="258127"/>
                        <a:pt x="105728" y="256223"/>
                      </a:cubicBezTo>
                      <a:lnTo>
                        <a:pt x="148590" y="225743"/>
                      </a:lnTo>
                      <a:lnTo>
                        <a:pt x="154305" y="230505"/>
                      </a:lnTo>
                      <a:cubicBezTo>
                        <a:pt x="172403" y="247650"/>
                        <a:pt x="193358" y="262890"/>
                        <a:pt x="214313" y="274320"/>
                      </a:cubicBezTo>
                      <a:lnTo>
                        <a:pt x="220980" y="278130"/>
                      </a:lnTo>
                      <a:lnTo>
                        <a:pt x="203835" y="328613"/>
                      </a:lnTo>
                      <a:cubicBezTo>
                        <a:pt x="202883" y="330517"/>
                        <a:pt x="202883" y="333375"/>
                        <a:pt x="204788" y="335280"/>
                      </a:cubicBezTo>
                      <a:cubicBezTo>
                        <a:pt x="205740" y="337185"/>
                        <a:pt x="207645" y="339090"/>
                        <a:pt x="209550" y="340042"/>
                      </a:cubicBezTo>
                      <a:lnTo>
                        <a:pt x="290513" y="366713"/>
                      </a:lnTo>
                      <a:cubicBezTo>
                        <a:pt x="292418" y="367665"/>
                        <a:pt x="295275" y="367665"/>
                        <a:pt x="297180" y="366713"/>
                      </a:cubicBezTo>
                      <a:cubicBezTo>
                        <a:pt x="299085" y="365760"/>
                        <a:pt x="300990" y="363855"/>
                        <a:pt x="301943" y="361950"/>
                      </a:cubicBezTo>
                      <a:lnTo>
                        <a:pt x="318135" y="311467"/>
                      </a:lnTo>
                      <a:lnTo>
                        <a:pt x="325755" y="312420"/>
                      </a:lnTo>
                      <a:cubicBezTo>
                        <a:pt x="350520" y="315278"/>
                        <a:pt x="375285" y="315278"/>
                        <a:pt x="399098" y="312420"/>
                      </a:cubicBezTo>
                      <a:lnTo>
                        <a:pt x="406718" y="311467"/>
                      </a:lnTo>
                      <a:lnTo>
                        <a:pt x="422910" y="362903"/>
                      </a:lnTo>
                      <a:cubicBezTo>
                        <a:pt x="423863" y="365760"/>
                        <a:pt x="424815" y="366713"/>
                        <a:pt x="426720" y="367665"/>
                      </a:cubicBezTo>
                      <a:cubicBezTo>
                        <a:pt x="428625" y="368617"/>
                        <a:pt x="431483" y="368617"/>
                        <a:pt x="433388" y="368617"/>
                      </a:cubicBezTo>
                      <a:lnTo>
                        <a:pt x="515303" y="342900"/>
                      </a:lnTo>
                      <a:cubicBezTo>
                        <a:pt x="520065" y="341948"/>
                        <a:pt x="521970" y="336232"/>
                        <a:pt x="521018" y="332423"/>
                      </a:cubicBezTo>
                      <a:lnTo>
                        <a:pt x="504825" y="281940"/>
                      </a:lnTo>
                      <a:lnTo>
                        <a:pt x="511493" y="278130"/>
                      </a:lnTo>
                      <a:cubicBezTo>
                        <a:pt x="533400" y="265748"/>
                        <a:pt x="555308" y="250507"/>
                        <a:pt x="574358" y="232410"/>
                      </a:cubicBezTo>
                      <a:lnTo>
                        <a:pt x="580073" y="227647"/>
                      </a:lnTo>
                      <a:lnTo>
                        <a:pt x="623888" y="259080"/>
                      </a:lnTo>
                      <a:cubicBezTo>
                        <a:pt x="625793" y="260032"/>
                        <a:pt x="628650" y="260985"/>
                        <a:pt x="630555" y="260032"/>
                      </a:cubicBezTo>
                      <a:cubicBezTo>
                        <a:pt x="633413" y="260032"/>
                        <a:pt x="635318" y="258127"/>
                        <a:pt x="636270" y="257175"/>
                      </a:cubicBezTo>
                      <a:lnTo>
                        <a:pt x="685800" y="188595"/>
                      </a:lnTo>
                      <a:cubicBezTo>
                        <a:pt x="686753" y="186690"/>
                        <a:pt x="687705" y="183833"/>
                        <a:pt x="687705" y="181927"/>
                      </a:cubicBezTo>
                      <a:cubicBezTo>
                        <a:pt x="686753" y="180022"/>
                        <a:pt x="685800" y="178118"/>
                        <a:pt x="683895" y="176213"/>
                      </a:cubicBezTo>
                      <a:lnTo>
                        <a:pt x="640080" y="144780"/>
                      </a:lnTo>
                      <a:lnTo>
                        <a:pt x="642938" y="138113"/>
                      </a:lnTo>
                      <a:cubicBezTo>
                        <a:pt x="647700" y="127635"/>
                        <a:pt x="651510" y="117157"/>
                        <a:pt x="655320" y="107632"/>
                      </a:cubicBezTo>
                      <a:cubicBezTo>
                        <a:pt x="658178" y="98107"/>
                        <a:pt x="661035" y="86677"/>
                        <a:pt x="664845" y="72390"/>
                      </a:cubicBezTo>
                      <a:lnTo>
                        <a:pt x="666750" y="65722"/>
                      </a:lnTo>
                      <a:lnTo>
                        <a:pt x="720090" y="65722"/>
                      </a:lnTo>
                      <a:cubicBezTo>
                        <a:pt x="721995" y="65722"/>
                        <a:pt x="724853" y="64770"/>
                        <a:pt x="726758" y="62865"/>
                      </a:cubicBezTo>
                      <a:cubicBezTo>
                        <a:pt x="728663" y="60960"/>
                        <a:pt x="729615" y="59055"/>
                        <a:pt x="729615" y="57150"/>
                      </a:cubicBezTo>
                      <a:lnTo>
                        <a:pt x="729615" y="15240"/>
                      </a:lnTo>
                      <a:cubicBezTo>
                        <a:pt x="723900" y="9525"/>
                        <a:pt x="722948" y="6668"/>
                        <a:pt x="721043" y="3810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0855D41-3CEB-4CB8-8860-0C3FAFF3D5E1}"/>
                    </a:ext>
                  </a:extLst>
                </p:cNvPr>
                <p:cNvSpPr/>
                <p:nvPr/>
              </p:nvSpPr>
              <p:spPr>
                <a:xfrm>
                  <a:off x="810401" y="1823692"/>
                  <a:ext cx="310324" cy="171735"/>
                </a:xfrm>
                <a:custGeom>
                  <a:avLst/>
                  <a:gdLst>
                    <a:gd name="connsiteX0" fmla="*/ 0 w 310324"/>
                    <a:gd name="connsiteY0" fmla="*/ 171736 h 171735"/>
                    <a:gd name="connsiteX1" fmla="*/ 13240 w 310324"/>
                    <a:gd name="connsiteY1" fmla="*/ 66580 h 171735"/>
                    <a:gd name="connsiteX2" fmla="*/ 45053 w 310324"/>
                    <a:gd name="connsiteY2" fmla="*/ 14669 h 171735"/>
                    <a:gd name="connsiteX3" fmla="*/ 82201 w 310324"/>
                    <a:gd name="connsiteY3" fmla="*/ 0 h 171735"/>
                    <a:gd name="connsiteX4" fmla="*/ 96774 w 310324"/>
                    <a:gd name="connsiteY4" fmla="*/ 6668 h 171735"/>
                    <a:gd name="connsiteX5" fmla="*/ 99441 w 310324"/>
                    <a:gd name="connsiteY5" fmla="*/ 9334 h 171735"/>
                    <a:gd name="connsiteX6" fmla="*/ 156496 w 310324"/>
                    <a:gd name="connsiteY6" fmla="*/ 30670 h 171735"/>
                    <a:gd name="connsiteX7" fmla="*/ 213550 w 310324"/>
                    <a:gd name="connsiteY7" fmla="*/ 9334 h 171735"/>
                    <a:gd name="connsiteX8" fmla="*/ 213550 w 310324"/>
                    <a:gd name="connsiteY8" fmla="*/ 6668 h 171735"/>
                    <a:gd name="connsiteX9" fmla="*/ 228124 w 310324"/>
                    <a:gd name="connsiteY9" fmla="*/ 0 h 171735"/>
                    <a:gd name="connsiteX10" fmla="*/ 265271 w 310324"/>
                    <a:gd name="connsiteY10" fmla="*/ 14669 h 171735"/>
                    <a:gd name="connsiteX11" fmla="*/ 297085 w 310324"/>
                    <a:gd name="connsiteY11" fmla="*/ 66580 h 171735"/>
                    <a:gd name="connsiteX12" fmla="*/ 310325 w 310324"/>
                    <a:gd name="connsiteY12" fmla="*/ 171736 h 171735"/>
                    <a:gd name="connsiteX13" fmla="*/ 0 w 310324"/>
                    <a:gd name="connsiteY13" fmla="*/ 171736 h 171735"/>
                    <a:gd name="connsiteX14" fmla="*/ 0 w 310324"/>
                    <a:gd name="connsiteY14" fmla="*/ 171736 h 171735"/>
                    <a:gd name="connsiteX15" fmla="*/ 0 w 310324"/>
                    <a:gd name="connsiteY15" fmla="*/ 171736 h 171735"/>
                    <a:gd name="connsiteX16" fmla="*/ 0 w 310324"/>
                    <a:gd name="connsiteY16" fmla="*/ 171736 h 171735"/>
                    <a:gd name="connsiteX17" fmla="*/ 0 w 310324"/>
                    <a:gd name="connsiteY17" fmla="*/ 171736 h 171735"/>
                    <a:gd name="connsiteX18" fmla="*/ 0 w 310324"/>
                    <a:gd name="connsiteY18" fmla="*/ 171736 h 1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0324" h="171735">
                      <a:moveTo>
                        <a:pt x="0" y="171736"/>
                      </a:moveTo>
                      <a:cubicBezTo>
                        <a:pt x="2667" y="145066"/>
                        <a:pt x="8001" y="90488"/>
                        <a:pt x="13240" y="66580"/>
                      </a:cubicBezTo>
                      <a:cubicBezTo>
                        <a:pt x="19907" y="39910"/>
                        <a:pt x="25146" y="24003"/>
                        <a:pt x="45053" y="14669"/>
                      </a:cubicBezTo>
                      <a:cubicBezTo>
                        <a:pt x="64960" y="4001"/>
                        <a:pt x="75533" y="0"/>
                        <a:pt x="82201" y="0"/>
                      </a:cubicBezTo>
                      <a:cubicBezTo>
                        <a:pt x="88868" y="0"/>
                        <a:pt x="92774" y="2667"/>
                        <a:pt x="96774" y="6668"/>
                      </a:cubicBezTo>
                      <a:cubicBezTo>
                        <a:pt x="98107" y="6668"/>
                        <a:pt x="98107" y="8001"/>
                        <a:pt x="99441" y="9334"/>
                      </a:cubicBezTo>
                      <a:cubicBezTo>
                        <a:pt x="118015" y="26670"/>
                        <a:pt x="137922" y="30670"/>
                        <a:pt x="156496" y="30670"/>
                      </a:cubicBezTo>
                      <a:cubicBezTo>
                        <a:pt x="175070" y="30670"/>
                        <a:pt x="194977" y="26670"/>
                        <a:pt x="213550" y="9334"/>
                      </a:cubicBezTo>
                      <a:cubicBezTo>
                        <a:pt x="212217" y="8001"/>
                        <a:pt x="212217" y="8001"/>
                        <a:pt x="213550" y="6668"/>
                      </a:cubicBezTo>
                      <a:cubicBezTo>
                        <a:pt x="217551" y="2667"/>
                        <a:pt x="221551" y="0"/>
                        <a:pt x="228124" y="0"/>
                      </a:cubicBezTo>
                      <a:cubicBezTo>
                        <a:pt x="234791" y="0"/>
                        <a:pt x="246698" y="4001"/>
                        <a:pt x="265271" y="14669"/>
                      </a:cubicBezTo>
                      <a:cubicBezTo>
                        <a:pt x="285179" y="25336"/>
                        <a:pt x="291846" y="40005"/>
                        <a:pt x="297085" y="66580"/>
                      </a:cubicBezTo>
                      <a:cubicBezTo>
                        <a:pt x="302419" y="90583"/>
                        <a:pt x="307658" y="145161"/>
                        <a:pt x="310325" y="171736"/>
                      </a:cubicBez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4E930-08AA-428A-BC61-67341AD41D32}"/>
                    </a:ext>
                  </a:extLst>
                </p:cNvPr>
                <p:cNvSpPr/>
                <p:nvPr/>
              </p:nvSpPr>
              <p:spPr>
                <a:xfrm>
                  <a:off x="888124" y="1659386"/>
                  <a:ext cx="154495" cy="154495"/>
                </a:xfrm>
                <a:custGeom>
                  <a:avLst/>
                  <a:gdLst>
                    <a:gd name="connsiteX0" fmla="*/ 77248 w 154495"/>
                    <a:gd name="connsiteY0" fmla="*/ 154496 h 154495"/>
                    <a:gd name="connsiteX1" fmla="*/ 0 w 154495"/>
                    <a:gd name="connsiteY1" fmla="*/ 77248 h 154495"/>
                    <a:gd name="connsiteX2" fmla="*/ 77248 w 154495"/>
                    <a:gd name="connsiteY2" fmla="*/ 0 h 154495"/>
                    <a:gd name="connsiteX3" fmla="*/ 154496 w 154495"/>
                    <a:gd name="connsiteY3" fmla="*/ 77248 h 154495"/>
                    <a:gd name="connsiteX4" fmla="*/ 77248 w 154495"/>
                    <a:gd name="connsiteY4" fmla="*/ 154496 h 154495"/>
                    <a:gd name="connsiteX5" fmla="*/ 77248 w 154495"/>
                    <a:gd name="connsiteY5" fmla="*/ 154496 h 154495"/>
                    <a:gd name="connsiteX6" fmla="*/ 77248 w 154495"/>
                    <a:gd name="connsiteY6" fmla="*/ 154496 h 154495"/>
                    <a:gd name="connsiteX7" fmla="*/ 77248 w 154495"/>
                    <a:gd name="connsiteY7" fmla="*/ 154496 h 154495"/>
                    <a:gd name="connsiteX8" fmla="*/ 77248 w 154495"/>
                    <a:gd name="connsiteY8" fmla="*/ 154496 h 154495"/>
                    <a:gd name="connsiteX9" fmla="*/ 77248 w 154495"/>
                    <a:gd name="connsiteY9" fmla="*/ 154496 h 1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495" h="154495">
                      <a:moveTo>
                        <a:pt x="77248" y="154496"/>
                      </a:moveTo>
                      <a:cubicBezTo>
                        <a:pt x="34671" y="154496"/>
                        <a:pt x="0" y="119920"/>
                        <a:pt x="0" y="77248"/>
                      </a:cubicBezTo>
                      <a:cubicBezTo>
                        <a:pt x="0" y="34576"/>
                        <a:pt x="34576" y="0"/>
                        <a:pt x="77248" y="0"/>
                      </a:cubicBezTo>
                      <a:cubicBezTo>
                        <a:pt x="119920" y="0"/>
                        <a:pt x="154496" y="34576"/>
                        <a:pt x="154496" y="77248"/>
                      </a:cubicBezTo>
                      <a:cubicBezTo>
                        <a:pt x="154496" y="119920"/>
                        <a:pt x="119825" y="154496"/>
                        <a:pt x="77248" y="154496"/>
                      </a:cubicBez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E884D49-8CAF-44C1-9ACC-348CC673ABF4}"/>
                    </a:ext>
                  </a:extLst>
                </p:cNvPr>
                <p:cNvSpPr/>
                <p:nvPr/>
              </p:nvSpPr>
              <p:spPr>
                <a:xfrm>
                  <a:off x="112348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A1F011A-E712-41F3-AEE6-EB6EEDB99AA7}"/>
                    </a:ext>
                  </a:extLst>
                </p:cNvPr>
                <p:cNvSpPr/>
                <p:nvPr/>
              </p:nvSpPr>
              <p:spPr>
                <a:xfrm>
                  <a:off x="1114819" y="1842551"/>
                  <a:ext cx="215645" cy="152781"/>
                </a:xfrm>
                <a:custGeom>
                  <a:avLst/>
                  <a:gdLst>
                    <a:gd name="connsiteX0" fmla="*/ 27242 w 215645"/>
                    <a:gd name="connsiteY0" fmla="*/ 147542 h 152781"/>
                    <a:gd name="connsiteX1" fmla="*/ 27718 w 215645"/>
                    <a:gd name="connsiteY1" fmla="*/ 152781 h 152781"/>
                    <a:gd name="connsiteX2" fmla="*/ 215646 w 215645"/>
                    <a:gd name="connsiteY2" fmla="*/ 152781 h 152781"/>
                    <a:gd name="connsiteX3" fmla="*/ 203835 w 215645"/>
                    <a:gd name="connsiteY3" fmla="*/ 59246 h 152781"/>
                    <a:gd name="connsiteX4" fmla="*/ 175546 w 215645"/>
                    <a:gd name="connsiteY4" fmla="*/ 13049 h 152781"/>
                    <a:gd name="connsiteX5" fmla="*/ 142494 w 215645"/>
                    <a:gd name="connsiteY5" fmla="*/ 0 h 152781"/>
                    <a:gd name="connsiteX6" fmla="*/ 129540 w 215645"/>
                    <a:gd name="connsiteY6" fmla="*/ 5906 h 152781"/>
                    <a:gd name="connsiteX7" fmla="*/ 129540 w 215645"/>
                    <a:gd name="connsiteY7" fmla="*/ 8287 h 152781"/>
                    <a:gd name="connsiteX8" fmla="*/ 78772 w 215645"/>
                    <a:gd name="connsiteY8" fmla="*/ 27242 h 152781"/>
                    <a:gd name="connsiteX9" fmla="*/ 28004 w 215645"/>
                    <a:gd name="connsiteY9" fmla="*/ 8287 h 152781"/>
                    <a:gd name="connsiteX10" fmla="*/ 25622 w 215645"/>
                    <a:gd name="connsiteY10" fmla="*/ 5906 h 152781"/>
                    <a:gd name="connsiteX11" fmla="*/ 12668 w 215645"/>
                    <a:gd name="connsiteY11" fmla="*/ 0 h 152781"/>
                    <a:gd name="connsiteX12" fmla="*/ 0 w 215645"/>
                    <a:gd name="connsiteY12" fmla="*/ 3239 h 152781"/>
                    <a:gd name="connsiteX13" fmla="*/ 13906 w 215645"/>
                    <a:gd name="connsiteY13" fmla="*/ 43339 h 152781"/>
                    <a:gd name="connsiteX14" fmla="*/ 27242 w 215645"/>
                    <a:gd name="connsiteY14" fmla="*/ 147542 h 152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645" h="152781">
                      <a:moveTo>
                        <a:pt x="27242" y="147542"/>
                      </a:moveTo>
                      <a:lnTo>
                        <a:pt x="27718" y="152781"/>
                      </a:lnTo>
                      <a:lnTo>
                        <a:pt x="215646" y="152781"/>
                      </a:lnTo>
                      <a:cubicBezTo>
                        <a:pt x="213265" y="129064"/>
                        <a:pt x="208598" y="80582"/>
                        <a:pt x="203835" y="59246"/>
                      </a:cubicBezTo>
                      <a:cubicBezTo>
                        <a:pt x="199073" y="35528"/>
                        <a:pt x="193262" y="22574"/>
                        <a:pt x="175546" y="13049"/>
                      </a:cubicBezTo>
                      <a:cubicBezTo>
                        <a:pt x="159068" y="3620"/>
                        <a:pt x="148400" y="0"/>
                        <a:pt x="142494" y="0"/>
                      </a:cubicBezTo>
                      <a:cubicBezTo>
                        <a:pt x="136589" y="0"/>
                        <a:pt x="133064" y="2381"/>
                        <a:pt x="129540" y="5906"/>
                      </a:cubicBezTo>
                      <a:cubicBezTo>
                        <a:pt x="128397" y="7048"/>
                        <a:pt x="128397" y="7048"/>
                        <a:pt x="129540" y="8287"/>
                      </a:cubicBezTo>
                      <a:cubicBezTo>
                        <a:pt x="113062" y="23717"/>
                        <a:pt x="95345" y="27242"/>
                        <a:pt x="78772" y="27242"/>
                      </a:cubicBezTo>
                      <a:cubicBezTo>
                        <a:pt x="62198" y="27242"/>
                        <a:pt x="44577" y="23717"/>
                        <a:pt x="28004" y="8287"/>
                      </a:cubicBezTo>
                      <a:cubicBezTo>
                        <a:pt x="26860" y="7144"/>
                        <a:pt x="26860" y="5906"/>
                        <a:pt x="25622" y="5906"/>
                      </a:cubicBezTo>
                      <a:cubicBezTo>
                        <a:pt x="22098" y="2381"/>
                        <a:pt x="18574" y="0"/>
                        <a:pt x="12668" y="0"/>
                      </a:cubicBezTo>
                      <a:cubicBezTo>
                        <a:pt x="9620" y="0"/>
                        <a:pt x="5620" y="953"/>
                        <a:pt x="0" y="3239"/>
                      </a:cubicBezTo>
                      <a:cubicBezTo>
                        <a:pt x="6763" y="14478"/>
                        <a:pt x="10858" y="27718"/>
                        <a:pt x="13906" y="43339"/>
                      </a:cubicBezTo>
                      <a:cubicBezTo>
                        <a:pt x="19336" y="67342"/>
                        <a:pt x="24479" y="119539"/>
                        <a:pt x="27242" y="14754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FD8CA7F-7784-4A50-BEF6-FC147D5D1AB2}"/>
                    </a:ext>
                  </a:extLst>
                </p:cNvPr>
                <p:cNvSpPr/>
                <p:nvPr/>
              </p:nvSpPr>
              <p:spPr>
                <a:xfrm>
                  <a:off x="600851" y="1842646"/>
                  <a:ext cx="215836" cy="152780"/>
                </a:xfrm>
                <a:custGeom>
                  <a:avLst/>
                  <a:gdLst>
                    <a:gd name="connsiteX0" fmla="*/ 201740 w 215836"/>
                    <a:gd name="connsiteY0" fmla="*/ 42863 h 152780"/>
                    <a:gd name="connsiteX1" fmla="*/ 215837 w 215836"/>
                    <a:gd name="connsiteY1" fmla="*/ 3143 h 152780"/>
                    <a:gd name="connsiteX2" fmla="*/ 202978 w 215836"/>
                    <a:gd name="connsiteY2" fmla="*/ 0 h 152780"/>
                    <a:gd name="connsiteX3" fmla="*/ 190024 w 215836"/>
                    <a:gd name="connsiteY3" fmla="*/ 5906 h 152780"/>
                    <a:gd name="connsiteX4" fmla="*/ 190024 w 215836"/>
                    <a:gd name="connsiteY4" fmla="*/ 8287 h 152780"/>
                    <a:gd name="connsiteX5" fmla="*/ 139256 w 215836"/>
                    <a:gd name="connsiteY5" fmla="*/ 27242 h 152780"/>
                    <a:gd name="connsiteX6" fmla="*/ 88487 w 215836"/>
                    <a:gd name="connsiteY6" fmla="*/ 8287 h 152780"/>
                    <a:gd name="connsiteX7" fmla="*/ 86106 w 215836"/>
                    <a:gd name="connsiteY7" fmla="*/ 5906 h 152780"/>
                    <a:gd name="connsiteX8" fmla="*/ 73152 w 215836"/>
                    <a:gd name="connsiteY8" fmla="*/ 0 h 152780"/>
                    <a:gd name="connsiteX9" fmla="*/ 40100 w 215836"/>
                    <a:gd name="connsiteY9" fmla="*/ 13049 h 152780"/>
                    <a:gd name="connsiteX10" fmla="*/ 11811 w 215836"/>
                    <a:gd name="connsiteY10" fmla="*/ 59245 h 152780"/>
                    <a:gd name="connsiteX11" fmla="*/ 0 w 215836"/>
                    <a:gd name="connsiteY11" fmla="*/ 152781 h 152780"/>
                    <a:gd name="connsiteX12" fmla="*/ 187833 w 215836"/>
                    <a:gd name="connsiteY12" fmla="*/ 152781 h 152780"/>
                    <a:gd name="connsiteX13" fmla="*/ 188405 w 215836"/>
                    <a:gd name="connsiteY13" fmla="*/ 147161 h 152780"/>
                    <a:gd name="connsiteX14" fmla="*/ 201740 w 215836"/>
                    <a:gd name="connsiteY14" fmla="*/ 42863 h 152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836" h="152780">
                      <a:moveTo>
                        <a:pt x="201740" y="42863"/>
                      </a:moveTo>
                      <a:cubicBezTo>
                        <a:pt x="205073" y="29528"/>
                        <a:pt x="208598" y="15526"/>
                        <a:pt x="215837" y="3143"/>
                      </a:cubicBezTo>
                      <a:cubicBezTo>
                        <a:pt x="210217" y="953"/>
                        <a:pt x="205931" y="0"/>
                        <a:pt x="202978" y="0"/>
                      </a:cubicBezTo>
                      <a:cubicBezTo>
                        <a:pt x="197072" y="0"/>
                        <a:pt x="193548" y="2381"/>
                        <a:pt x="190024" y="5906"/>
                      </a:cubicBezTo>
                      <a:cubicBezTo>
                        <a:pt x="188881" y="7048"/>
                        <a:pt x="188881" y="7048"/>
                        <a:pt x="190024" y="8287"/>
                      </a:cubicBezTo>
                      <a:cubicBezTo>
                        <a:pt x="173546" y="23717"/>
                        <a:pt x="155829" y="27242"/>
                        <a:pt x="139256" y="27242"/>
                      </a:cubicBezTo>
                      <a:cubicBezTo>
                        <a:pt x="122682" y="27242"/>
                        <a:pt x="105061" y="23717"/>
                        <a:pt x="88487" y="8287"/>
                      </a:cubicBezTo>
                      <a:cubicBezTo>
                        <a:pt x="87344" y="7144"/>
                        <a:pt x="87344" y="5906"/>
                        <a:pt x="86106" y="5906"/>
                      </a:cubicBezTo>
                      <a:cubicBezTo>
                        <a:pt x="82582" y="2381"/>
                        <a:pt x="79058" y="0"/>
                        <a:pt x="73152" y="0"/>
                      </a:cubicBezTo>
                      <a:cubicBezTo>
                        <a:pt x="67247" y="0"/>
                        <a:pt x="57817" y="3524"/>
                        <a:pt x="40100" y="13049"/>
                      </a:cubicBezTo>
                      <a:cubicBezTo>
                        <a:pt x="22384" y="21336"/>
                        <a:pt x="17717" y="35528"/>
                        <a:pt x="11811" y="59245"/>
                      </a:cubicBezTo>
                      <a:cubicBezTo>
                        <a:pt x="7049" y="80582"/>
                        <a:pt x="2381" y="129064"/>
                        <a:pt x="0" y="152781"/>
                      </a:cubicBezTo>
                      <a:lnTo>
                        <a:pt x="187833" y="152781"/>
                      </a:lnTo>
                      <a:lnTo>
                        <a:pt x="188405" y="147161"/>
                      </a:lnTo>
                      <a:cubicBezTo>
                        <a:pt x="192215" y="108395"/>
                        <a:pt x="196787" y="65246"/>
                        <a:pt x="201740" y="428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B1B4AC-6133-4FB1-97B5-2B0BB14F1559}"/>
                    </a:ext>
                  </a:extLst>
                </p:cNvPr>
                <p:cNvSpPr/>
                <p:nvPr/>
              </p:nvSpPr>
              <p:spPr>
                <a:xfrm>
                  <a:off x="66990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" name="Text Placeholder 1">
              <a:extLst>
                <a:ext uri="{FF2B5EF4-FFF2-40B4-BE49-F238E27FC236}">
                  <a16:creationId xmlns:a16="http://schemas.microsoft.com/office/drawing/2014/main" id="{A2F6C708-9D64-497D-9617-FC36993B6630}"/>
                </a:ext>
              </a:extLst>
            </p:cNvPr>
            <p:cNvSpPr txBox="1">
              <a:spLocks/>
            </p:cNvSpPr>
            <p:nvPr/>
          </p:nvSpPr>
          <p:spPr>
            <a:xfrm>
              <a:off x="1324867" y="537148"/>
              <a:ext cx="2242919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WORKFORCE OPTIMIZATION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6EAB38-607E-4BAC-86C5-092F17D6B5BD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1600" b="1" dirty="0">
                <a:solidFill>
                  <a:srgbClr val="3B2E58"/>
                </a:solidFill>
              </a:rPr>
              <a:t>Open AI Chat GPT + Azure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CFCB1AB-F129-4E32-AAD5-A0AF44B0A047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4886958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Create Enterprise Chat GPT Resources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8176BFF-F98C-4254-A2EF-92771C9364DA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277574" cy="276999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Domain specific chats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4641D2-D893-4655-B48B-C30E9A80B318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7D02A6-5003-43D0-9015-D1447373D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670C9-BC3D-4F0B-8C09-0EF3445C5B94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Online Media 5" title="Create Custom Chat GPT Resources">
            <a:hlinkClick r:id="" action="ppaction://media"/>
            <a:extLst>
              <a:ext uri="{FF2B5EF4-FFF2-40B4-BE49-F238E27FC236}">
                <a16:creationId xmlns:a16="http://schemas.microsoft.com/office/drawing/2014/main" id="{DCF152A3-EB1B-BA63-7FA1-00D7E0CB07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66714" y="1800185"/>
            <a:ext cx="5783940" cy="32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528"/>
    </mc:Choice>
    <mc:Fallback xmlns="">
      <p:transition advTm="33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5" title="Create Custom Chat GPT Resources">
            <a:hlinkClick r:id="" action="ppaction://media"/>
            <a:extLst>
              <a:ext uri="{FF2B5EF4-FFF2-40B4-BE49-F238E27FC236}">
                <a16:creationId xmlns:a16="http://schemas.microsoft.com/office/drawing/2014/main" id="{B3D7A4F4-8E09-A220-5B76-86DD487F90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26</Words>
  <Application>Microsoft Office PowerPoint</Application>
  <PresentationFormat>Widescreen</PresentationFormat>
  <Paragraphs>6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2023-04-11T17:49:54Z</dcterms:modified>
</cp:coreProperties>
</file>