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34805258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B0959C22-9825-4CEF-86A4-A91C19D55528}" v="4" dt="2023-04-11T18:05:22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98" d="100"/>
          <a:sy n="98" d="100"/>
        </p:scale>
        <p:origin x="72" y="288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2:01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2:00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52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NeH3tQHWyc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NeH3tQHWy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2" descr="Image result for laptop transparent">
            <a:extLst>
              <a:ext uri="{FF2B5EF4-FFF2-40B4-BE49-F238E27FC236}">
                <a16:creationId xmlns:a16="http://schemas.microsoft.com/office/drawing/2014/main" id="{98E9D1C8-B06A-418B-89D8-40065B6C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A3D4431-D8D4-4416-AABE-E49D4F31B5B1}"/>
              </a:ext>
            </a:extLst>
          </p:cNvPr>
          <p:cNvSpPr txBox="1">
            <a:spLocks/>
          </p:cNvSpPr>
          <p:nvPr/>
        </p:nvSpPr>
        <p:spPr>
          <a:xfrm>
            <a:off x="584201" y="1265643"/>
            <a:ext cx="3963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Improve production execution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AA8C4-208C-4C7D-B457-F4BA86259817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6BB72F-ED4F-4C25-805D-AC017703213B}"/>
                </a:ext>
              </a:extLst>
            </p:cNvPr>
            <p:cNvSpPr/>
            <p:nvPr/>
          </p:nvSpPr>
          <p:spPr bwMode="auto">
            <a:xfrm>
              <a:off x="554571" y="440163"/>
              <a:ext cx="686887" cy="686412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D58AF2-AE71-4C22-89ED-EBBF6EB6E2D1}"/>
                </a:ext>
              </a:extLst>
            </p:cNvPr>
            <p:cNvGrpSpPr/>
            <p:nvPr/>
          </p:nvGrpSpPr>
          <p:grpSpPr>
            <a:xfrm>
              <a:off x="596717" y="484715"/>
              <a:ext cx="2971069" cy="597308"/>
              <a:chOff x="596717" y="484715"/>
              <a:chExt cx="2971069" cy="59730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C524E26-EB54-465D-89AC-14DFFFD32FDE}"/>
                  </a:ext>
                </a:extLst>
              </p:cNvPr>
              <p:cNvSpPr/>
              <p:nvPr/>
            </p:nvSpPr>
            <p:spPr bwMode="auto">
              <a:xfrm>
                <a:off x="596717" y="484715"/>
                <a:ext cx="597722" cy="597308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6350" cap="flat" cmpd="sng" algn="ctr">
                <a:noFill/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Text Placeholder 1">
                <a:extLst>
                  <a:ext uri="{FF2B5EF4-FFF2-40B4-BE49-F238E27FC236}">
                    <a16:creationId xmlns:a16="http://schemas.microsoft.com/office/drawing/2014/main" id="{3938FF3A-9717-4883-B46F-019A54AF0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4867" y="537148"/>
                <a:ext cx="2242919" cy="492443"/>
              </a:xfrm>
              <a:prstGeom prst="rect">
                <a:avLst/>
              </a:prstGeom>
            </p:spPr>
            <p:txBody>
              <a:bodyPr vert="horz" wrap="square" lIns="0" tIns="0" rIns="146304" bIns="0" rtlCol="0" anchor="ctr">
                <a:spAutoFit/>
              </a:bodyPr>
              <a:lstStyle>
                <a:lvl1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731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558" kern="1200" spc="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558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marR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038" b="1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18076" indent="0" algn="l" defTabSz="807231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807231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 sz="10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7116" indent="-201808" algn="l" defTabSz="80723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30733" indent="-201808" algn="l" defTabSz="80723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72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+mn-cs"/>
                  </a:rPr>
                  <a:t>ENHANCE SUPPLY CHAIN VISIBILITY</a:t>
                </a:r>
              </a:p>
            </p:txBody>
          </p:sp>
          <p:grpSp>
            <p:nvGrpSpPr>
              <p:cNvPr id="29" name="Graphic 32">
                <a:extLst>
                  <a:ext uri="{FF2B5EF4-FFF2-40B4-BE49-F238E27FC236}">
                    <a16:creationId xmlns:a16="http://schemas.microsoft.com/office/drawing/2014/main" id="{3338CDCC-AA01-4512-987A-D4D76608FAE5}"/>
                  </a:ext>
                </a:extLst>
              </p:cNvPr>
              <p:cNvGrpSpPr/>
              <p:nvPr/>
            </p:nvGrpSpPr>
            <p:grpSpPr>
              <a:xfrm>
                <a:off x="669792" y="600150"/>
                <a:ext cx="451572" cy="366438"/>
                <a:chOff x="4406277" y="2571393"/>
                <a:chExt cx="724143" cy="587623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81FBC59F-1806-46FF-AD33-02DE8BDFFD75}"/>
                    </a:ext>
                  </a:extLst>
                </p:cNvPr>
                <p:cNvSpPr/>
                <p:nvPr/>
              </p:nvSpPr>
              <p:spPr>
                <a:xfrm>
                  <a:off x="4406277" y="2571393"/>
                  <a:ext cx="596341" cy="482681"/>
                </a:xfrm>
                <a:custGeom>
                  <a:avLst/>
                  <a:gdLst>
                    <a:gd name="connsiteX0" fmla="*/ 377541 w 596341"/>
                    <a:gd name="connsiteY0" fmla="*/ 476647 h 482681"/>
                    <a:gd name="connsiteX1" fmla="*/ 390107 w 596341"/>
                    <a:gd name="connsiteY1" fmla="*/ 445268 h 482681"/>
                    <a:gd name="connsiteX2" fmla="*/ 415664 w 596341"/>
                    <a:gd name="connsiteY2" fmla="*/ 431496 h 482681"/>
                    <a:gd name="connsiteX3" fmla="*/ 415664 w 596341"/>
                    <a:gd name="connsiteY3" fmla="*/ 414457 h 482681"/>
                    <a:gd name="connsiteX4" fmla="*/ 390107 w 596341"/>
                    <a:gd name="connsiteY4" fmla="*/ 400685 h 482681"/>
                    <a:gd name="connsiteX5" fmla="*/ 377470 w 596341"/>
                    <a:gd name="connsiteY5" fmla="*/ 369590 h 482681"/>
                    <a:gd name="connsiteX6" fmla="*/ 384569 w 596341"/>
                    <a:gd name="connsiteY6" fmla="*/ 349144 h 482681"/>
                    <a:gd name="connsiteX7" fmla="*/ 385492 w 596341"/>
                    <a:gd name="connsiteY7" fmla="*/ 347014 h 482681"/>
                    <a:gd name="connsiteX8" fmla="*/ 393443 w 596341"/>
                    <a:gd name="connsiteY8" fmla="*/ 330685 h 482681"/>
                    <a:gd name="connsiteX9" fmla="*/ 417581 w 596341"/>
                    <a:gd name="connsiteY9" fmla="*/ 317055 h 482681"/>
                    <a:gd name="connsiteX10" fmla="*/ 424822 w 596341"/>
                    <a:gd name="connsiteY10" fmla="*/ 318049 h 482681"/>
                    <a:gd name="connsiteX11" fmla="*/ 452013 w 596341"/>
                    <a:gd name="connsiteY11" fmla="*/ 326213 h 482681"/>
                    <a:gd name="connsiteX12" fmla="*/ 463940 w 596341"/>
                    <a:gd name="connsiteY12" fmla="*/ 314215 h 482681"/>
                    <a:gd name="connsiteX13" fmla="*/ 455988 w 596341"/>
                    <a:gd name="connsiteY13" fmla="*/ 287451 h 482681"/>
                    <a:gd name="connsiteX14" fmla="*/ 468128 w 596341"/>
                    <a:gd name="connsiteY14" fmla="*/ 255504 h 482681"/>
                    <a:gd name="connsiteX15" fmla="*/ 481404 w 596341"/>
                    <a:gd name="connsiteY15" fmla="*/ 248618 h 482681"/>
                    <a:gd name="connsiteX16" fmla="*/ 493686 w 596341"/>
                    <a:gd name="connsiteY16" fmla="*/ 243577 h 482681"/>
                    <a:gd name="connsiteX17" fmla="*/ 507245 w 596341"/>
                    <a:gd name="connsiteY17" fmla="*/ 239175 h 482681"/>
                    <a:gd name="connsiteX18" fmla="*/ 514203 w 596341"/>
                    <a:gd name="connsiteY18" fmla="*/ 238253 h 482681"/>
                    <a:gd name="connsiteX19" fmla="*/ 538269 w 596341"/>
                    <a:gd name="connsiteY19" fmla="*/ 251883 h 482681"/>
                    <a:gd name="connsiteX20" fmla="*/ 538766 w 596341"/>
                    <a:gd name="connsiteY20" fmla="*/ 252735 h 482681"/>
                    <a:gd name="connsiteX21" fmla="*/ 551971 w 596341"/>
                    <a:gd name="connsiteY21" fmla="*/ 277583 h 482681"/>
                    <a:gd name="connsiteX22" fmla="*/ 560206 w 596341"/>
                    <a:gd name="connsiteY22" fmla="*/ 277299 h 482681"/>
                    <a:gd name="connsiteX23" fmla="*/ 568654 w 596341"/>
                    <a:gd name="connsiteY23" fmla="*/ 277583 h 482681"/>
                    <a:gd name="connsiteX24" fmla="*/ 582356 w 596341"/>
                    <a:gd name="connsiteY24" fmla="*/ 251883 h 482681"/>
                    <a:gd name="connsiteX25" fmla="*/ 596342 w 596341"/>
                    <a:gd name="connsiteY25" fmla="*/ 240240 h 482681"/>
                    <a:gd name="connsiteX26" fmla="*/ 596342 w 596341"/>
                    <a:gd name="connsiteY26" fmla="*/ 0 h 482681"/>
                    <a:gd name="connsiteX27" fmla="*/ 496951 w 596341"/>
                    <a:gd name="connsiteY27" fmla="*/ 0 h 482681"/>
                    <a:gd name="connsiteX28" fmla="*/ 496951 w 596341"/>
                    <a:gd name="connsiteY28" fmla="*/ 131266 h 482681"/>
                    <a:gd name="connsiteX29" fmla="*/ 397561 w 596341"/>
                    <a:gd name="connsiteY29" fmla="*/ 184511 h 482681"/>
                    <a:gd name="connsiteX30" fmla="*/ 397561 w 596341"/>
                    <a:gd name="connsiteY30" fmla="*/ 85121 h 482681"/>
                    <a:gd name="connsiteX31" fmla="*/ 198781 w 596341"/>
                    <a:gd name="connsiteY31" fmla="*/ 184511 h 482681"/>
                    <a:gd name="connsiteX32" fmla="*/ 198781 w 596341"/>
                    <a:gd name="connsiteY32" fmla="*/ 85121 h 482681"/>
                    <a:gd name="connsiteX33" fmla="*/ 0 w 596341"/>
                    <a:gd name="connsiteY33" fmla="*/ 184511 h 482681"/>
                    <a:gd name="connsiteX34" fmla="*/ 0 w 596341"/>
                    <a:gd name="connsiteY34" fmla="*/ 482681 h 482681"/>
                    <a:gd name="connsiteX35" fmla="*/ 379316 w 596341"/>
                    <a:gd name="connsiteY35" fmla="*/ 482681 h 482681"/>
                    <a:gd name="connsiteX36" fmla="*/ 377541 w 596341"/>
                    <a:gd name="connsiteY36" fmla="*/ 476647 h 482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96341" h="482681">
                      <a:moveTo>
                        <a:pt x="377541" y="476647"/>
                      </a:moveTo>
                      <a:cubicBezTo>
                        <a:pt x="374062" y="464862"/>
                        <a:pt x="379245" y="451800"/>
                        <a:pt x="390107" y="445268"/>
                      </a:cubicBezTo>
                      <a:lnTo>
                        <a:pt x="415664" y="431496"/>
                      </a:lnTo>
                      <a:cubicBezTo>
                        <a:pt x="415309" y="425887"/>
                        <a:pt x="415309" y="420208"/>
                        <a:pt x="415664" y="414457"/>
                      </a:cubicBezTo>
                      <a:lnTo>
                        <a:pt x="390107" y="400685"/>
                      </a:lnTo>
                      <a:cubicBezTo>
                        <a:pt x="379600" y="394366"/>
                        <a:pt x="374346" y="381303"/>
                        <a:pt x="377470" y="369590"/>
                      </a:cubicBezTo>
                      <a:cubicBezTo>
                        <a:pt x="379103" y="363697"/>
                        <a:pt x="381375" y="356314"/>
                        <a:pt x="384569" y="349144"/>
                      </a:cubicBezTo>
                      <a:lnTo>
                        <a:pt x="385492" y="347014"/>
                      </a:lnTo>
                      <a:cubicBezTo>
                        <a:pt x="387764" y="341973"/>
                        <a:pt x="390320" y="336223"/>
                        <a:pt x="393443" y="330685"/>
                      </a:cubicBezTo>
                      <a:cubicBezTo>
                        <a:pt x="398555" y="322166"/>
                        <a:pt x="407713" y="317055"/>
                        <a:pt x="417581" y="317055"/>
                      </a:cubicBezTo>
                      <a:cubicBezTo>
                        <a:pt x="420066" y="317055"/>
                        <a:pt x="422480" y="317410"/>
                        <a:pt x="424822" y="318049"/>
                      </a:cubicBezTo>
                      <a:lnTo>
                        <a:pt x="452013" y="326213"/>
                      </a:lnTo>
                      <a:cubicBezTo>
                        <a:pt x="455775" y="321953"/>
                        <a:pt x="459751" y="317978"/>
                        <a:pt x="463940" y="314215"/>
                      </a:cubicBezTo>
                      <a:lnTo>
                        <a:pt x="455988" y="287451"/>
                      </a:lnTo>
                      <a:cubicBezTo>
                        <a:pt x="452155" y="275666"/>
                        <a:pt x="457266" y="262106"/>
                        <a:pt x="468128" y="255504"/>
                      </a:cubicBezTo>
                      <a:cubicBezTo>
                        <a:pt x="472033" y="253090"/>
                        <a:pt x="476505" y="250747"/>
                        <a:pt x="481404" y="248618"/>
                      </a:cubicBezTo>
                      <a:cubicBezTo>
                        <a:pt x="485947" y="246417"/>
                        <a:pt x="492408" y="244003"/>
                        <a:pt x="493686" y="243577"/>
                      </a:cubicBezTo>
                      <a:cubicBezTo>
                        <a:pt x="498016" y="242015"/>
                        <a:pt x="502347" y="240453"/>
                        <a:pt x="507245" y="239175"/>
                      </a:cubicBezTo>
                      <a:cubicBezTo>
                        <a:pt x="509730" y="238537"/>
                        <a:pt x="511931" y="238253"/>
                        <a:pt x="514203" y="238253"/>
                      </a:cubicBezTo>
                      <a:cubicBezTo>
                        <a:pt x="524071" y="238253"/>
                        <a:pt x="533300" y="243506"/>
                        <a:pt x="538269" y="251883"/>
                      </a:cubicBezTo>
                      <a:lnTo>
                        <a:pt x="538766" y="252735"/>
                      </a:lnTo>
                      <a:lnTo>
                        <a:pt x="551971" y="277583"/>
                      </a:lnTo>
                      <a:cubicBezTo>
                        <a:pt x="554740" y="277441"/>
                        <a:pt x="557437" y="277299"/>
                        <a:pt x="560206" y="277299"/>
                      </a:cubicBezTo>
                      <a:cubicBezTo>
                        <a:pt x="562975" y="277299"/>
                        <a:pt x="565815" y="277370"/>
                        <a:pt x="568654" y="277583"/>
                      </a:cubicBezTo>
                      <a:lnTo>
                        <a:pt x="582356" y="251883"/>
                      </a:lnTo>
                      <a:cubicBezTo>
                        <a:pt x="585551" y="246559"/>
                        <a:pt x="590591" y="242512"/>
                        <a:pt x="596342" y="240240"/>
                      </a:cubicBezTo>
                      <a:lnTo>
                        <a:pt x="596342" y="0"/>
                      </a:lnTo>
                      <a:lnTo>
                        <a:pt x="496951" y="0"/>
                      </a:lnTo>
                      <a:lnTo>
                        <a:pt x="496951" y="131266"/>
                      </a:lnTo>
                      <a:lnTo>
                        <a:pt x="397561" y="184511"/>
                      </a:lnTo>
                      <a:lnTo>
                        <a:pt x="397561" y="85121"/>
                      </a:lnTo>
                      <a:lnTo>
                        <a:pt x="198781" y="184511"/>
                      </a:lnTo>
                      <a:lnTo>
                        <a:pt x="198781" y="85121"/>
                      </a:lnTo>
                      <a:lnTo>
                        <a:pt x="0" y="184511"/>
                      </a:lnTo>
                      <a:lnTo>
                        <a:pt x="0" y="482681"/>
                      </a:lnTo>
                      <a:lnTo>
                        <a:pt x="379316" y="482681"/>
                      </a:lnTo>
                      <a:cubicBezTo>
                        <a:pt x="378677" y="480765"/>
                        <a:pt x="378109" y="478777"/>
                        <a:pt x="377541" y="476647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9692B42-713B-435F-8D5D-816E41DB0AD2}"/>
                    </a:ext>
                  </a:extLst>
                </p:cNvPr>
                <p:cNvSpPr/>
                <p:nvPr/>
              </p:nvSpPr>
              <p:spPr>
                <a:xfrm>
                  <a:off x="4484369" y="2862393"/>
                  <a:ext cx="99390" cy="70993"/>
                </a:xfrm>
                <a:custGeom>
                  <a:avLst/>
                  <a:gdLst>
                    <a:gd name="connsiteX0" fmla="*/ 0 w 99390"/>
                    <a:gd name="connsiteY0" fmla="*/ 0 h 70993"/>
                    <a:gd name="connsiteX1" fmla="*/ 99390 w 99390"/>
                    <a:gd name="connsiteY1" fmla="*/ 0 h 70993"/>
                    <a:gd name="connsiteX2" fmla="*/ 99390 w 99390"/>
                    <a:gd name="connsiteY2" fmla="*/ 70993 h 70993"/>
                    <a:gd name="connsiteX3" fmla="*/ 0 w 99390"/>
                    <a:gd name="connsiteY3" fmla="*/ 70993 h 7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390" h="70993">
                      <a:moveTo>
                        <a:pt x="0" y="0"/>
                      </a:moveTo>
                      <a:lnTo>
                        <a:pt x="99390" y="0"/>
                      </a:lnTo>
                      <a:lnTo>
                        <a:pt x="99390" y="70993"/>
                      </a:lnTo>
                      <a:lnTo>
                        <a:pt x="0" y="7099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5AEA9B8-28D4-47C2-95BC-DFE510287322}"/>
                    </a:ext>
                  </a:extLst>
                </p:cNvPr>
                <p:cNvSpPr/>
                <p:nvPr/>
              </p:nvSpPr>
              <p:spPr>
                <a:xfrm>
                  <a:off x="4654752" y="2862393"/>
                  <a:ext cx="99390" cy="70993"/>
                </a:xfrm>
                <a:custGeom>
                  <a:avLst/>
                  <a:gdLst>
                    <a:gd name="connsiteX0" fmla="*/ 0 w 99390"/>
                    <a:gd name="connsiteY0" fmla="*/ 0 h 70993"/>
                    <a:gd name="connsiteX1" fmla="*/ 99390 w 99390"/>
                    <a:gd name="connsiteY1" fmla="*/ 0 h 70993"/>
                    <a:gd name="connsiteX2" fmla="*/ 99390 w 99390"/>
                    <a:gd name="connsiteY2" fmla="*/ 70993 h 70993"/>
                    <a:gd name="connsiteX3" fmla="*/ 0 w 99390"/>
                    <a:gd name="connsiteY3" fmla="*/ 70993 h 7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390" h="70993">
                      <a:moveTo>
                        <a:pt x="0" y="0"/>
                      </a:moveTo>
                      <a:lnTo>
                        <a:pt x="99390" y="0"/>
                      </a:lnTo>
                      <a:lnTo>
                        <a:pt x="99390" y="70993"/>
                      </a:lnTo>
                      <a:lnTo>
                        <a:pt x="0" y="7099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68D5C49-475C-4E0A-BF01-5D0D241BD446}"/>
                    </a:ext>
                  </a:extLst>
                </p:cNvPr>
                <p:cNvSpPr/>
                <p:nvPr/>
              </p:nvSpPr>
              <p:spPr>
                <a:xfrm>
                  <a:off x="4802971" y="2829942"/>
                  <a:ext cx="327449" cy="329074"/>
                </a:xfrm>
                <a:custGeom>
                  <a:avLst/>
                  <a:gdLst>
                    <a:gd name="connsiteX0" fmla="*/ 292080 w 327449"/>
                    <a:gd name="connsiteY0" fmla="*/ 141852 h 329074"/>
                    <a:gd name="connsiteX1" fmla="*/ 323530 w 327449"/>
                    <a:gd name="connsiteY1" fmla="*/ 124955 h 329074"/>
                    <a:gd name="connsiteX2" fmla="*/ 327151 w 327449"/>
                    <a:gd name="connsiteY2" fmla="*/ 116365 h 329074"/>
                    <a:gd name="connsiteX3" fmla="*/ 323317 w 327449"/>
                    <a:gd name="connsiteY3" fmla="*/ 104438 h 329074"/>
                    <a:gd name="connsiteX4" fmla="*/ 318916 w 327449"/>
                    <a:gd name="connsiteY4" fmla="*/ 93647 h 329074"/>
                    <a:gd name="connsiteX5" fmla="*/ 313094 w 327449"/>
                    <a:gd name="connsiteY5" fmla="*/ 82288 h 329074"/>
                    <a:gd name="connsiteX6" fmla="*/ 304575 w 327449"/>
                    <a:gd name="connsiteY6" fmla="*/ 78952 h 329074"/>
                    <a:gd name="connsiteX7" fmla="*/ 270356 w 327449"/>
                    <a:gd name="connsiteY7" fmla="*/ 89246 h 329074"/>
                    <a:gd name="connsiteX8" fmla="*/ 261269 w 327449"/>
                    <a:gd name="connsiteY8" fmla="*/ 86193 h 329074"/>
                    <a:gd name="connsiteX9" fmla="*/ 241675 w 327449"/>
                    <a:gd name="connsiteY9" fmla="*/ 66528 h 329074"/>
                    <a:gd name="connsiteX10" fmla="*/ 238622 w 327449"/>
                    <a:gd name="connsiteY10" fmla="*/ 57370 h 329074"/>
                    <a:gd name="connsiteX11" fmla="*/ 248845 w 327449"/>
                    <a:gd name="connsiteY11" fmla="*/ 22938 h 329074"/>
                    <a:gd name="connsiteX12" fmla="*/ 245509 w 327449"/>
                    <a:gd name="connsiteY12" fmla="*/ 14348 h 329074"/>
                    <a:gd name="connsiteX13" fmla="*/ 228967 w 327449"/>
                    <a:gd name="connsiteY13" fmla="*/ 6326 h 329074"/>
                    <a:gd name="connsiteX14" fmla="*/ 211574 w 327449"/>
                    <a:gd name="connsiteY14" fmla="*/ 220 h 329074"/>
                    <a:gd name="connsiteX15" fmla="*/ 203055 w 327449"/>
                    <a:gd name="connsiteY15" fmla="*/ 3841 h 329074"/>
                    <a:gd name="connsiteX16" fmla="*/ 186229 w 327449"/>
                    <a:gd name="connsiteY16" fmla="*/ 35433 h 329074"/>
                    <a:gd name="connsiteX17" fmla="*/ 177710 w 327449"/>
                    <a:gd name="connsiteY17" fmla="*/ 39906 h 329074"/>
                    <a:gd name="connsiteX18" fmla="*/ 149810 w 327449"/>
                    <a:gd name="connsiteY18" fmla="*/ 39906 h 329074"/>
                    <a:gd name="connsiteX19" fmla="*/ 141291 w 327449"/>
                    <a:gd name="connsiteY19" fmla="*/ 35433 h 329074"/>
                    <a:gd name="connsiteX20" fmla="*/ 124466 w 327449"/>
                    <a:gd name="connsiteY20" fmla="*/ 3841 h 329074"/>
                    <a:gd name="connsiteX21" fmla="*/ 115946 w 327449"/>
                    <a:gd name="connsiteY21" fmla="*/ 220 h 329074"/>
                    <a:gd name="connsiteX22" fmla="*/ 104091 w 327449"/>
                    <a:gd name="connsiteY22" fmla="*/ 4125 h 329074"/>
                    <a:gd name="connsiteX23" fmla="*/ 93300 w 327449"/>
                    <a:gd name="connsiteY23" fmla="*/ 8598 h 329074"/>
                    <a:gd name="connsiteX24" fmla="*/ 82012 w 327449"/>
                    <a:gd name="connsiteY24" fmla="*/ 14419 h 329074"/>
                    <a:gd name="connsiteX25" fmla="*/ 78675 w 327449"/>
                    <a:gd name="connsiteY25" fmla="*/ 23009 h 329074"/>
                    <a:gd name="connsiteX26" fmla="*/ 88898 w 327449"/>
                    <a:gd name="connsiteY26" fmla="*/ 57441 h 329074"/>
                    <a:gd name="connsiteX27" fmla="*/ 85845 w 327449"/>
                    <a:gd name="connsiteY27" fmla="*/ 66599 h 329074"/>
                    <a:gd name="connsiteX28" fmla="*/ 66251 w 327449"/>
                    <a:gd name="connsiteY28" fmla="*/ 86264 h 329074"/>
                    <a:gd name="connsiteX29" fmla="*/ 57164 w 327449"/>
                    <a:gd name="connsiteY29" fmla="*/ 89317 h 329074"/>
                    <a:gd name="connsiteX30" fmla="*/ 22945 w 327449"/>
                    <a:gd name="connsiteY30" fmla="*/ 79023 h 329074"/>
                    <a:gd name="connsiteX31" fmla="*/ 14426 w 327449"/>
                    <a:gd name="connsiteY31" fmla="*/ 82359 h 329074"/>
                    <a:gd name="connsiteX32" fmla="*/ 6404 w 327449"/>
                    <a:gd name="connsiteY32" fmla="*/ 98972 h 329074"/>
                    <a:gd name="connsiteX33" fmla="*/ 299 w 327449"/>
                    <a:gd name="connsiteY33" fmla="*/ 116436 h 329074"/>
                    <a:gd name="connsiteX34" fmla="*/ 3919 w 327449"/>
                    <a:gd name="connsiteY34" fmla="*/ 125026 h 329074"/>
                    <a:gd name="connsiteX35" fmla="*/ 35369 w 327449"/>
                    <a:gd name="connsiteY35" fmla="*/ 141922 h 329074"/>
                    <a:gd name="connsiteX36" fmla="*/ 39771 w 327449"/>
                    <a:gd name="connsiteY36" fmla="*/ 150513 h 329074"/>
                    <a:gd name="connsiteX37" fmla="*/ 39771 w 327449"/>
                    <a:gd name="connsiteY37" fmla="*/ 178555 h 329074"/>
                    <a:gd name="connsiteX38" fmla="*/ 35369 w 327449"/>
                    <a:gd name="connsiteY38" fmla="*/ 187145 h 329074"/>
                    <a:gd name="connsiteX39" fmla="*/ 3919 w 327449"/>
                    <a:gd name="connsiteY39" fmla="*/ 204041 h 329074"/>
                    <a:gd name="connsiteX40" fmla="*/ 299 w 327449"/>
                    <a:gd name="connsiteY40" fmla="*/ 212632 h 329074"/>
                    <a:gd name="connsiteX41" fmla="*/ 4132 w 327449"/>
                    <a:gd name="connsiteY41" fmla="*/ 224558 h 329074"/>
                    <a:gd name="connsiteX42" fmla="*/ 8534 w 327449"/>
                    <a:gd name="connsiteY42" fmla="*/ 235349 h 329074"/>
                    <a:gd name="connsiteX43" fmla="*/ 14071 w 327449"/>
                    <a:gd name="connsiteY43" fmla="*/ 246708 h 329074"/>
                    <a:gd name="connsiteX44" fmla="*/ 22591 w 327449"/>
                    <a:gd name="connsiteY44" fmla="*/ 250045 h 329074"/>
                    <a:gd name="connsiteX45" fmla="*/ 56809 w 327449"/>
                    <a:gd name="connsiteY45" fmla="*/ 239751 h 329074"/>
                    <a:gd name="connsiteX46" fmla="*/ 65896 w 327449"/>
                    <a:gd name="connsiteY46" fmla="*/ 242804 h 329074"/>
                    <a:gd name="connsiteX47" fmla="*/ 85490 w 327449"/>
                    <a:gd name="connsiteY47" fmla="*/ 262469 h 329074"/>
                    <a:gd name="connsiteX48" fmla="*/ 88543 w 327449"/>
                    <a:gd name="connsiteY48" fmla="*/ 271627 h 329074"/>
                    <a:gd name="connsiteX49" fmla="*/ 78320 w 327449"/>
                    <a:gd name="connsiteY49" fmla="*/ 306058 h 329074"/>
                    <a:gd name="connsiteX50" fmla="*/ 81657 w 327449"/>
                    <a:gd name="connsiteY50" fmla="*/ 314648 h 329074"/>
                    <a:gd name="connsiteX51" fmla="*/ 98198 w 327449"/>
                    <a:gd name="connsiteY51" fmla="*/ 322671 h 329074"/>
                    <a:gd name="connsiteX52" fmla="*/ 115591 w 327449"/>
                    <a:gd name="connsiteY52" fmla="*/ 328776 h 329074"/>
                    <a:gd name="connsiteX53" fmla="*/ 124111 w 327449"/>
                    <a:gd name="connsiteY53" fmla="*/ 325155 h 329074"/>
                    <a:gd name="connsiteX54" fmla="*/ 140936 w 327449"/>
                    <a:gd name="connsiteY54" fmla="*/ 293564 h 329074"/>
                    <a:gd name="connsiteX55" fmla="*/ 149455 w 327449"/>
                    <a:gd name="connsiteY55" fmla="*/ 289091 h 329074"/>
                    <a:gd name="connsiteX56" fmla="*/ 177355 w 327449"/>
                    <a:gd name="connsiteY56" fmla="*/ 289091 h 329074"/>
                    <a:gd name="connsiteX57" fmla="*/ 185875 w 327449"/>
                    <a:gd name="connsiteY57" fmla="*/ 293564 h 329074"/>
                    <a:gd name="connsiteX58" fmla="*/ 202700 w 327449"/>
                    <a:gd name="connsiteY58" fmla="*/ 325155 h 329074"/>
                    <a:gd name="connsiteX59" fmla="*/ 211219 w 327449"/>
                    <a:gd name="connsiteY59" fmla="*/ 328776 h 329074"/>
                    <a:gd name="connsiteX60" fmla="*/ 223075 w 327449"/>
                    <a:gd name="connsiteY60" fmla="*/ 324871 h 329074"/>
                    <a:gd name="connsiteX61" fmla="*/ 233866 w 327449"/>
                    <a:gd name="connsiteY61" fmla="*/ 320399 h 329074"/>
                    <a:gd name="connsiteX62" fmla="*/ 245154 w 327449"/>
                    <a:gd name="connsiteY62" fmla="*/ 314578 h 329074"/>
                    <a:gd name="connsiteX63" fmla="*/ 248490 w 327449"/>
                    <a:gd name="connsiteY63" fmla="*/ 305987 h 329074"/>
                    <a:gd name="connsiteX64" fmla="*/ 238267 w 327449"/>
                    <a:gd name="connsiteY64" fmla="*/ 271556 h 329074"/>
                    <a:gd name="connsiteX65" fmla="*/ 241320 w 327449"/>
                    <a:gd name="connsiteY65" fmla="*/ 262398 h 329074"/>
                    <a:gd name="connsiteX66" fmla="*/ 260914 w 327449"/>
                    <a:gd name="connsiteY66" fmla="*/ 242733 h 329074"/>
                    <a:gd name="connsiteX67" fmla="*/ 270001 w 327449"/>
                    <a:gd name="connsiteY67" fmla="*/ 239680 h 329074"/>
                    <a:gd name="connsiteX68" fmla="*/ 304220 w 327449"/>
                    <a:gd name="connsiteY68" fmla="*/ 249974 h 329074"/>
                    <a:gd name="connsiteX69" fmla="*/ 312739 w 327449"/>
                    <a:gd name="connsiteY69" fmla="*/ 246637 h 329074"/>
                    <a:gd name="connsiteX70" fmla="*/ 320761 w 327449"/>
                    <a:gd name="connsiteY70" fmla="*/ 230025 h 329074"/>
                    <a:gd name="connsiteX71" fmla="*/ 326867 w 327449"/>
                    <a:gd name="connsiteY71" fmla="*/ 212561 h 329074"/>
                    <a:gd name="connsiteX72" fmla="*/ 323246 w 327449"/>
                    <a:gd name="connsiteY72" fmla="*/ 203970 h 329074"/>
                    <a:gd name="connsiteX73" fmla="*/ 291796 w 327449"/>
                    <a:gd name="connsiteY73" fmla="*/ 187074 h 329074"/>
                    <a:gd name="connsiteX74" fmla="*/ 287395 w 327449"/>
                    <a:gd name="connsiteY74" fmla="*/ 178484 h 329074"/>
                    <a:gd name="connsiteX75" fmla="*/ 287395 w 327449"/>
                    <a:gd name="connsiteY75" fmla="*/ 150442 h 329074"/>
                    <a:gd name="connsiteX76" fmla="*/ 292080 w 327449"/>
                    <a:gd name="connsiteY76" fmla="*/ 141852 h 329074"/>
                    <a:gd name="connsiteX77" fmla="*/ 292080 w 327449"/>
                    <a:gd name="connsiteY77" fmla="*/ 141852 h 32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27449" h="329074">
                      <a:moveTo>
                        <a:pt x="292080" y="141852"/>
                      </a:moveTo>
                      <a:lnTo>
                        <a:pt x="323530" y="124955"/>
                      </a:lnTo>
                      <a:cubicBezTo>
                        <a:pt x="326299" y="123322"/>
                        <a:pt x="328216" y="119702"/>
                        <a:pt x="327151" y="116365"/>
                      </a:cubicBezTo>
                      <a:cubicBezTo>
                        <a:pt x="326015" y="112460"/>
                        <a:pt x="324666" y="108343"/>
                        <a:pt x="323317" y="104438"/>
                      </a:cubicBezTo>
                      <a:cubicBezTo>
                        <a:pt x="322181" y="101385"/>
                        <a:pt x="320264" y="96416"/>
                        <a:pt x="318916" y="93647"/>
                      </a:cubicBezTo>
                      <a:cubicBezTo>
                        <a:pt x="317283" y="89743"/>
                        <a:pt x="315295" y="85909"/>
                        <a:pt x="313094" y="82288"/>
                      </a:cubicBezTo>
                      <a:cubicBezTo>
                        <a:pt x="311461" y="79520"/>
                        <a:pt x="307557" y="77816"/>
                        <a:pt x="304575" y="78952"/>
                      </a:cubicBezTo>
                      <a:lnTo>
                        <a:pt x="270356" y="89246"/>
                      </a:lnTo>
                      <a:cubicBezTo>
                        <a:pt x="267304" y="90098"/>
                        <a:pt x="263186" y="88678"/>
                        <a:pt x="261269" y="86193"/>
                      </a:cubicBezTo>
                      <a:cubicBezTo>
                        <a:pt x="255448" y="78952"/>
                        <a:pt x="248845" y="72349"/>
                        <a:pt x="241675" y="66528"/>
                      </a:cubicBezTo>
                      <a:cubicBezTo>
                        <a:pt x="239190" y="64611"/>
                        <a:pt x="237841" y="60423"/>
                        <a:pt x="238622" y="57370"/>
                      </a:cubicBezTo>
                      <a:lnTo>
                        <a:pt x="248845" y="22938"/>
                      </a:lnTo>
                      <a:cubicBezTo>
                        <a:pt x="249697" y="19886"/>
                        <a:pt x="248277" y="15981"/>
                        <a:pt x="245509" y="14348"/>
                      </a:cubicBezTo>
                      <a:cubicBezTo>
                        <a:pt x="240255" y="11295"/>
                        <a:pt x="234505" y="8811"/>
                        <a:pt x="228967" y="6326"/>
                      </a:cubicBezTo>
                      <a:cubicBezTo>
                        <a:pt x="223146" y="3841"/>
                        <a:pt x="217395" y="1853"/>
                        <a:pt x="211574" y="220"/>
                      </a:cubicBezTo>
                      <a:cubicBezTo>
                        <a:pt x="208521" y="-631"/>
                        <a:pt x="204688" y="1072"/>
                        <a:pt x="203055" y="3841"/>
                      </a:cubicBezTo>
                      <a:lnTo>
                        <a:pt x="186229" y="35433"/>
                      </a:lnTo>
                      <a:cubicBezTo>
                        <a:pt x="184597" y="38202"/>
                        <a:pt x="180692" y="40119"/>
                        <a:pt x="177710" y="39906"/>
                      </a:cubicBezTo>
                      <a:cubicBezTo>
                        <a:pt x="168339" y="38770"/>
                        <a:pt x="158968" y="38770"/>
                        <a:pt x="149810" y="39906"/>
                      </a:cubicBezTo>
                      <a:cubicBezTo>
                        <a:pt x="146473" y="40190"/>
                        <a:pt x="142640" y="38273"/>
                        <a:pt x="141291" y="35433"/>
                      </a:cubicBezTo>
                      <a:lnTo>
                        <a:pt x="124466" y="3841"/>
                      </a:lnTo>
                      <a:cubicBezTo>
                        <a:pt x="122833" y="1072"/>
                        <a:pt x="119212" y="-631"/>
                        <a:pt x="115946" y="220"/>
                      </a:cubicBezTo>
                      <a:cubicBezTo>
                        <a:pt x="111829" y="1356"/>
                        <a:pt x="107924" y="2705"/>
                        <a:pt x="104091" y="4125"/>
                      </a:cubicBezTo>
                      <a:cubicBezTo>
                        <a:pt x="101038" y="5261"/>
                        <a:pt x="96068" y="7178"/>
                        <a:pt x="93300" y="8598"/>
                      </a:cubicBezTo>
                      <a:cubicBezTo>
                        <a:pt x="89466" y="10230"/>
                        <a:pt x="85561" y="12218"/>
                        <a:pt x="82012" y="14419"/>
                      </a:cubicBezTo>
                      <a:cubicBezTo>
                        <a:pt x="79243" y="16052"/>
                        <a:pt x="77610" y="19956"/>
                        <a:pt x="78675" y="23009"/>
                      </a:cubicBezTo>
                      <a:lnTo>
                        <a:pt x="88898" y="57441"/>
                      </a:lnTo>
                      <a:cubicBezTo>
                        <a:pt x="89750" y="60493"/>
                        <a:pt x="88330" y="64682"/>
                        <a:pt x="85845" y="66599"/>
                      </a:cubicBezTo>
                      <a:cubicBezTo>
                        <a:pt x="78675" y="72420"/>
                        <a:pt x="72073" y="79094"/>
                        <a:pt x="66251" y="86264"/>
                      </a:cubicBezTo>
                      <a:cubicBezTo>
                        <a:pt x="64334" y="88749"/>
                        <a:pt x="60146" y="90169"/>
                        <a:pt x="57164" y="89317"/>
                      </a:cubicBezTo>
                      <a:lnTo>
                        <a:pt x="22945" y="79023"/>
                      </a:lnTo>
                      <a:cubicBezTo>
                        <a:pt x="19893" y="78171"/>
                        <a:pt x="16059" y="79591"/>
                        <a:pt x="14426" y="82359"/>
                      </a:cubicBezTo>
                      <a:cubicBezTo>
                        <a:pt x="11374" y="87613"/>
                        <a:pt x="8889" y="93434"/>
                        <a:pt x="6404" y="98972"/>
                      </a:cubicBezTo>
                      <a:cubicBezTo>
                        <a:pt x="3919" y="104509"/>
                        <a:pt x="2003" y="110615"/>
                        <a:pt x="299" y="116436"/>
                      </a:cubicBezTo>
                      <a:cubicBezTo>
                        <a:pt x="-553" y="119489"/>
                        <a:pt x="1151" y="123393"/>
                        <a:pt x="3919" y="125026"/>
                      </a:cubicBezTo>
                      <a:lnTo>
                        <a:pt x="35369" y="141922"/>
                      </a:lnTo>
                      <a:cubicBezTo>
                        <a:pt x="38138" y="143555"/>
                        <a:pt x="40055" y="147460"/>
                        <a:pt x="39771" y="150513"/>
                      </a:cubicBezTo>
                      <a:cubicBezTo>
                        <a:pt x="38635" y="159955"/>
                        <a:pt x="38635" y="169397"/>
                        <a:pt x="39771" y="178555"/>
                      </a:cubicBezTo>
                      <a:cubicBezTo>
                        <a:pt x="40055" y="181892"/>
                        <a:pt x="38138" y="185796"/>
                        <a:pt x="35369" y="187145"/>
                      </a:cubicBezTo>
                      <a:lnTo>
                        <a:pt x="3919" y="204041"/>
                      </a:lnTo>
                      <a:cubicBezTo>
                        <a:pt x="1151" y="205674"/>
                        <a:pt x="-766" y="209295"/>
                        <a:pt x="299" y="212632"/>
                      </a:cubicBezTo>
                      <a:cubicBezTo>
                        <a:pt x="1435" y="216820"/>
                        <a:pt x="2783" y="220654"/>
                        <a:pt x="4132" y="224558"/>
                      </a:cubicBezTo>
                      <a:cubicBezTo>
                        <a:pt x="5268" y="227611"/>
                        <a:pt x="7185" y="232581"/>
                        <a:pt x="8534" y="235349"/>
                      </a:cubicBezTo>
                      <a:cubicBezTo>
                        <a:pt x="10167" y="239254"/>
                        <a:pt x="12155" y="243088"/>
                        <a:pt x="14071" y="246708"/>
                      </a:cubicBezTo>
                      <a:cubicBezTo>
                        <a:pt x="15704" y="249477"/>
                        <a:pt x="19609" y="251181"/>
                        <a:pt x="22591" y="250045"/>
                      </a:cubicBezTo>
                      <a:lnTo>
                        <a:pt x="56809" y="239751"/>
                      </a:lnTo>
                      <a:cubicBezTo>
                        <a:pt x="59862" y="238899"/>
                        <a:pt x="63979" y="240319"/>
                        <a:pt x="65896" y="242804"/>
                      </a:cubicBezTo>
                      <a:cubicBezTo>
                        <a:pt x="71718" y="250045"/>
                        <a:pt x="78320" y="256647"/>
                        <a:pt x="85490" y="262469"/>
                      </a:cubicBezTo>
                      <a:cubicBezTo>
                        <a:pt x="87975" y="264385"/>
                        <a:pt x="89324" y="268574"/>
                        <a:pt x="88543" y="271627"/>
                      </a:cubicBezTo>
                      <a:lnTo>
                        <a:pt x="78320" y="306058"/>
                      </a:lnTo>
                      <a:cubicBezTo>
                        <a:pt x="77468" y="309111"/>
                        <a:pt x="78888" y="313016"/>
                        <a:pt x="81657" y="314648"/>
                      </a:cubicBezTo>
                      <a:cubicBezTo>
                        <a:pt x="86910" y="317701"/>
                        <a:pt x="92448" y="320186"/>
                        <a:pt x="98198" y="322671"/>
                      </a:cubicBezTo>
                      <a:cubicBezTo>
                        <a:pt x="104020" y="325155"/>
                        <a:pt x="109770" y="327143"/>
                        <a:pt x="115591" y="328776"/>
                      </a:cubicBezTo>
                      <a:cubicBezTo>
                        <a:pt x="118644" y="329628"/>
                        <a:pt x="122478" y="327924"/>
                        <a:pt x="124111" y="325155"/>
                      </a:cubicBezTo>
                      <a:lnTo>
                        <a:pt x="140936" y="293564"/>
                      </a:lnTo>
                      <a:cubicBezTo>
                        <a:pt x="142569" y="290795"/>
                        <a:pt x="146473" y="288878"/>
                        <a:pt x="149455" y="289091"/>
                      </a:cubicBezTo>
                      <a:cubicBezTo>
                        <a:pt x="158826" y="290227"/>
                        <a:pt x="168197" y="290227"/>
                        <a:pt x="177355" y="289091"/>
                      </a:cubicBezTo>
                      <a:cubicBezTo>
                        <a:pt x="180692" y="288807"/>
                        <a:pt x="184526" y="290724"/>
                        <a:pt x="185875" y="293564"/>
                      </a:cubicBezTo>
                      <a:lnTo>
                        <a:pt x="202700" y="325155"/>
                      </a:lnTo>
                      <a:cubicBezTo>
                        <a:pt x="204333" y="327924"/>
                        <a:pt x="207953" y="329841"/>
                        <a:pt x="211219" y="328776"/>
                      </a:cubicBezTo>
                      <a:cubicBezTo>
                        <a:pt x="215337" y="327640"/>
                        <a:pt x="219241" y="326291"/>
                        <a:pt x="223075" y="324871"/>
                      </a:cubicBezTo>
                      <a:cubicBezTo>
                        <a:pt x="226128" y="323736"/>
                        <a:pt x="231097" y="321819"/>
                        <a:pt x="233866" y="320399"/>
                      </a:cubicBezTo>
                      <a:cubicBezTo>
                        <a:pt x="237699" y="318766"/>
                        <a:pt x="241604" y="316778"/>
                        <a:pt x="245154" y="314578"/>
                      </a:cubicBezTo>
                      <a:cubicBezTo>
                        <a:pt x="247922" y="312945"/>
                        <a:pt x="249555" y="309040"/>
                        <a:pt x="248490" y="305987"/>
                      </a:cubicBezTo>
                      <a:lnTo>
                        <a:pt x="238267" y="271556"/>
                      </a:lnTo>
                      <a:cubicBezTo>
                        <a:pt x="237415" y="268503"/>
                        <a:pt x="238835" y="264314"/>
                        <a:pt x="241320" y="262398"/>
                      </a:cubicBezTo>
                      <a:cubicBezTo>
                        <a:pt x="248490" y="256576"/>
                        <a:pt x="255093" y="249903"/>
                        <a:pt x="260914" y="242733"/>
                      </a:cubicBezTo>
                      <a:cubicBezTo>
                        <a:pt x="262831" y="240248"/>
                        <a:pt x="267020" y="238828"/>
                        <a:pt x="270001" y="239680"/>
                      </a:cubicBezTo>
                      <a:lnTo>
                        <a:pt x="304220" y="249974"/>
                      </a:lnTo>
                      <a:cubicBezTo>
                        <a:pt x="307273" y="250826"/>
                        <a:pt x="311106" y="249406"/>
                        <a:pt x="312739" y="246637"/>
                      </a:cubicBezTo>
                      <a:cubicBezTo>
                        <a:pt x="315792" y="241384"/>
                        <a:pt x="318277" y="235562"/>
                        <a:pt x="320761" y="230025"/>
                      </a:cubicBezTo>
                      <a:cubicBezTo>
                        <a:pt x="323246" y="224203"/>
                        <a:pt x="325163" y="218382"/>
                        <a:pt x="326867" y="212561"/>
                      </a:cubicBezTo>
                      <a:cubicBezTo>
                        <a:pt x="327719" y="209508"/>
                        <a:pt x="326015" y="205603"/>
                        <a:pt x="323246" y="203970"/>
                      </a:cubicBezTo>
                      <a:lnTo>
                        <a:pt x="291796" y="187074"/>
                      </a:lnTo>
                      <a:cubicBezTo>
                        <a:pt x="289027" y="185441"/>
                        <a:pt x="287111" y="181537"/>
                        <a:pt x="287395" y="178484"/>
                      </a:cubicBezTo>
                      <a:cubicBezTo>
                        <a:pt x="288530" y="169042"/>
                        <a:pt x="288530" y="159600"/>
                        <a:pt x="287395" y="150442"/>
                      </a:cubicBezTo>
                      <a:cubicBezTo>
                        <a:pt x="287111" y="147389"/>
                        <a:pt x="289027" y="143484"/>
                        <a:pt x="292080" y="141852"/>
                      </a:cubicBezTo>
                      <a:lnTo>
                        <a:pt x="292080" y="14185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E7D57AB-EC68-402C-8C71-34896A75A6F4}"/>
                    </a:ext>
                  </a:extLst>
                </p:cNvPr>
                <p:cNvSpPr/>
                <p:nvPr/>
              </p:nvSpPr>
              <p:spPr>
                <a:xfrm>
                  <a:off x="4880385" y="2907381"/>
                  <a:ext cx="172020" cy="172058"/>
                </a:xfrm>
                <a:custGeom>
                  <a:avLst/>
                  <a:gdLst>
                    <a:gd name="connsiteX0" fmla="*/ 165396 w 172020"/>
                    <a:gd name="connsiteY0" fmla="*/ 119006 h 172058"/>
                    <a:gd name="connsiteX1" fmla="*/ 53014 w 172020"/>
                    <a:gd name="connsiteY1" fmla="*/ 165435 h 172058"/>
                    <a:gd name="connsiteX2" fmla="*/ 6585 w 172020"/>
                    <a:gd name="connsiteY2" fmla="*/ 53053 h 172058"/>
                    <a:gd name="connsiteX3" fmla="*/ 118967 w 172020"/>
                    <a:gd name="connsiteY3" fmla="*/ 6624 h 172058"/>
                    <a:gd name="connsiteX4" fmla="*/ 165396 w 172020"/>
                    <a:gd name="connsiteY4" fmla="*/ 119006 h 172058"/>
                    <a:gd name="connsiteX5" fmla="*/ 165396 w 172020"/>
                    <a:gd name="connsiteY5" fmla="*/ 119006 h 17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020" h="172058">
                      <a:moveTo>
                        <a:pt x="165396" y="119006"/>
                      </a:moveTo>
                      <a:cubicBezTo>
                        <a:pt x="147151" y="162950"/>
                        <a:pt x="96959" y="183680"/>
                        <a:pt x="53014" y="165435"/>
                      </a:cubicBezTo>
                      <a:cubicBezTo>
                        <a:pt x="9354" y="147190"/>
                        <a:pt x="-11660" y="96998"/>
                        <a:pt x="6585" y="53053"/>
                      </a:cubicBezTo>
                      <a:cubicBezTo>
                        <a:pt x="24830" y="9109"/>
                        <a:pt x="75022" y="-11621"/>
                        <a:pt x="118967" y="6624"/>
                      </a:cubicBezTo>
                      <a:cubicBezTo>
                        <a:pt x="162912" y="24869"/>
                        <a:pt x="183642" y="75345"/>
                        <a:pt x="165396" y="119006"/>
                      </a:cubicBezTo>
                      <a:lnTo>
                        <a:pt x="165396" y="1190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7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B9446AA-D5B4-4125-B7EB-8AF14DF27D2B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Dynamics 365 Supply Chain Management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B5E123B-D56F-4DA5-AE9A-75A926C980FA}"/>
              </a:ext>
            </a:extLst>
          </p:cNvPr>
          <p:cNvSpPr txBox="1">
            <a:spLocks/>
          </p:cNvSpPr>
          <p:nvPr/>
        </p:nvSpPr>
        <p:spPr>
          <a:xfrm>
            <a:off x="584202" y="2309370"/>
            <a:ext cx="4693354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Reimagine Production Execution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67B91D-F46A-49AA-8D0D-AC8CF67BD309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595580" cy="1846659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New Production Execution user interface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Guides integrated into production steps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Easier work order management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Clock in/Clock out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Real time execution tracking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latin typeface="Segoe UI"/>
              </a:rPr>
              <a:t>Work order instructions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Guides integration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226CD-8C38-421C-AADF-0F45F30035A2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E8C6E9-8D8C-4B1F-AF53-444797C1D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8F7DF3-6420-4BAD-A572-2241F21D54AF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rgbClr val="73737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Online Media 1" title="Reimagine Production Execution">
            <a:hlinkClick r:id="" action="ppaction://media"/>
            <a:extLst>
              <a:ext uri="{FF2B5EF4-FFF2-40B4-BE49-F238E27FC236}">
                <a16:creationId xmlns:a16="http://schemas.microsoft.com/office/drawing/2014/main" id="{B7C0BD6F-3AF0-0595-CE7B-8ED5401F22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36509" y="1806778"/>
            <a:ext cx="5816060" cy="32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349"/>
    </mc:Choice>
    <mc:Fallback xmlns="">
      <p:transition advTm="40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Reimagine Production Execution">
            <a:hlinkClick r:id="" action="ppaction://media"/>
            <a:extLst>
              <a:ext uri="{FF2B5EF4-FFF2-40B4-BE49-F238E27FC236}">
                <a16:creationId xmlns:a16="http://schemas.microsoft.com/office/drawing/2014/main" id="{55D1880E-D4F6-A1F6-73FC-6BA74A4C16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44</Words>
  <Application>Microsoft Office PowerPoint</Application>
  <PresentationFormat>Widescreen</PresentationFormat>
  <Paragraphs>12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2023-04-11T18:05:34Z</dcterms:modified>
</cp:coreProperties>
</file>