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FC935-ECA4-4BC2-AC61-21777532F154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B06-4E4D-4AAE-86A8-F1D7D8D88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13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FC935-ECA4-4BC2-AC61-21777532F154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B06-4E4D-4AAE-86A8-F1D7D8D88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52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FC935-ECA4-4BC2-AC61-21777532F154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B06-4E4D-4AAE-86A8-F1D7D8D88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97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FC935-ECA4-4BC2-AC61-21777532F154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B06-4E4D-4AAE-86A8-F1D7D8D88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6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FC935-ECA4-4BC2-AC61-21777532F154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B06-4E4D-4AAE-86A8-F1D7D8D88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70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FC935-ECA4-4BC2-AC61-21777532F154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B06-4E4D-4AAE-86A8-F1D7D8D88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58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FC935-ECA4-4BC2-AC61-21777532F154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B06-4E4D-4AAE-86A8-F1D7D8D88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91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FC935-ECA4-4BC2-AC61-21777532F154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B06-4E4D-4AAE-86A8-F1D7D8D88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55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FC935-ECA4-4BC2-AC61-21777532F154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B06-4E4D-4AAE-86A8-F1D7D8D88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4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FC935-ECA4-4BC2-AC61-21777532F154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B06-4E4D-4AAE-86A8-F1D7D8D88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96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FC935-ECA4-4BC2-AC61-21777532F154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B06-4E4D-4AAE-86A8-F1D7D8D88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96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FC935-ECA4-4BC2-AC61-21777532F154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70B06-4E4D-4AAE-86A8-F1D7D8D88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26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線單箭頭接點 40"/>
          <p:cNvCxnSpPr/>
          <p:nvPr/>
        </p:nvCxnSpPr>
        <p:spPr>
          <a:xfrm flipV="1">
            <a:off x="2902540" y="1027544"/>
            <a:ext cx="6045181" cy="982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75494" y="1693716"/>
            <a:ext cx="2733964" cy="38238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213757" y="2830943"/>
            <a:ext cx="2733964" cy="3823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232726" y="942107"/>
            <a:ext cx="2733964" cy="3823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155540" y="332507"/>
            <a:ext cx="2733964" cy="3823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973295" y="1881911"/>
            <a:ext cx="914400" cy="341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Sign up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537525" y="1450109"/>
            <a:ext cx="2115129" cy="2650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800763" y="1657928"/>
            <a:ext cx="1547091" cy="253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800763" y="2117436"/>
            <a:ext cx="1547091" cy="253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800762" y="2576944"/>
            <a:ext cx="1547091" cy="253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800762" y="2982190"/>
            <a:ext cx="1547091" cy="253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405744" y="3587747"/>
            <a:ext cx="320966" cy="3030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800763" y="3593811"/>
            <a:ext cx="355602" cy="300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973777" y="3583133"/>
            <a:ext cx="320966" cy="3030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3537525" y="4026189"/>
            <a:ext cx="424875" cy="1201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4094016" y="4035422"/>
            <a:ext cx="424875" cy="1201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4726710" y="4026189"/>
            <a:ext cx="424875" cy="1201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3" name="圖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674" y="5327645"/>
            <a:ext cx="361449" cy="361449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835" y="5329380"/>
            <a:ext cx="376382" cy="376382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766" y="5281466"/>
            <a:ext cx="452362" cy="452362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933864" y="1893455"/>
            <a:ext cx="914400" cy="341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Sign in</a:t>
            </a:r>
            <a:endParaRPr lang="zh-TW" altLang="en-US" dirty="0"/>
          </a:p>
        </p:txBody>
      </p:sp>
      <p:cxnSp>
        <p:nvCxnSpPr>
          <p:cNvPr id="30" name="直線單箭頭接點 29"/>
          <p:cNvCxnSpPr/>
          <p:nvPr/>
        </p:nvCxnSpPr>
        <p:spPr>
          <a:xfrm flipV="1">
            <a:off x="1430495" y="1237673"/>
            <a:ext cx="1663687" cy="547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V="1">
            <a:off x="5054029" y="5507647"/>
            <a:ext cx="906960" cy="16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6778324" y="3109189"/>
            <a:ext cx="1547091" cy="253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Load image</a:t>
            </a:r>
            <a:endParaRPr lang="zh-TW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358153" y="3744191"/>
            <a:ext cx="793095" cy="7689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8075730" y="3744189"/>
            <a:ext cx="793095" cy="7689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203740" y="3744189"/>
            <a:ext cx="793095" cy="7689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7160405" y="6142180"/>
            <a:ext cx="879763" cy="2967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Sign up</a:t>
            </a:r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9481139" y="798945"/>
            <a:ext cx="2115129" cy="2650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9744377" y="1006764"/>
            <a:ext cx="1547091" cy="253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9744377" y="1466272"/>
            <a:ext cx="1547091" cy="253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9744376" y="1925780"/>
            <a:ext cx="1547091" cy="253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9744376" y="2331026"/>
            <a:ext cx="1547091" cy="253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0349358" y="2936583"/>
            <a:ext cx="320966" cy="3030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9744377" y="2942647"/>
            <a:ext cx="355602" cy="300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0917391" y="2931969"/>
            <a:ext cx="320966" cy="3030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51" name="直線單箭頭接點 50"/>
          <p:cNvCxnSpPr/>
          <p:nvPr/>
        </p:nvCxnSpPr>
        <p:spPr>
          <a:xfrm flipH="1">
            <a:off x="9507587" y="3306614"/>
            <a:ext cx="424875" cy="1201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>
            <a:off x="10127660" y="3322207"/>
            <a:ext cx="424875" cy="1201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H="1">
            <a:off x="10774745" y="3319898"/>
            <a:ext cx="424875" cy="1201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4" name="圖片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909" y="4659667"/>
            <a:ext cx="361449" cy="361449"/>
          </a:xfrm>
          <a:prstGeom prst="rect">
            <a:avLst/>
          </a:prstGeom>
        </p:spPr>
      </p:pic>
      <p:pic>
        <p:nvPicPr>
          <p:cNvPr id="55" name="圖片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5065" y="4613415"/>
            <a:ext cx="462809" cy="462809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3146" y="4592838"/>
            <a:ext cx="455985" cy="45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93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</Words>
  <Application>Microsoft Office PowerPoint</Application>
  <PresentationFormat>寬螢幕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Windows User</cp:lastModifiedBy>
  <cp:revision>2</cp:revision>
  <dcterms:created xsi:type="dcterms:W3CDTF">2019-12-07T02:39:36Z</dcterms:created>
  <dcterms:modified xsi:type="dcterms:W3CDTF">2019-12-07T02:54:40Z</dcterms:modified>
</cp:coreProperties>
</file>