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58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5AC68-C60C-4B56-9300-D12C35CC6036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94780-4C48-48E2-ADA8-38FAA1D2E4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646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5098-F69C-457F-96BC-2D9DE3983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D185C-E9EE-4DC8-8E2E-B2DE2A749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20955-F76A-4184-891B-E85901A5B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DE9F-6E5B-4424-8B39-E20A90614DE6}" type="datetime1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42233-54DC-45C6-9881-ACCB6BCBB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ARRIVAL LTD.  -   CONFIDENTIAL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3F4CF-A4B5-4248-824E-CB6E531C6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9424-4939-4277-BED7-29009FEAF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17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DA9C5-FAFD-426B-867F-EF1B0C88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03832-97B2-4DAB-8A23-CA80A3C49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A385F-1A85-4400-84BF-6DC4BCCE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58C8-32C4-4433-89E4-431C087F4F0E}" type="datetime1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AE016-8D63-4227-B31E-613FC63B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ARRIVAL LTD.  -  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F42E5-F8A7-453B-86B9-32423E5C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9424-4939-4277-BED7-29009FEAF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75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58A214-3E46-4BC0-86B5-72B264D39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F6AC5-9A06-4477-BBE7-78F4D3D08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58BE8-0CC3-4949-94B8-A948880A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D927-2F64-47CD-903A-D266AAFA5994}" type="datetime1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8B382-4806-4DE6-ABB0-C5B7E88F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ARRIVAL LTD.  -  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A1B38-256A-4071-8F4A-E21303BB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9424-4939-4277-BED7-29009FEAF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041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171" y="3202613"/>
            <a:ext cx="4507627" cy="444646"/>
          </a:xfrm>
          <a:prstGeom prst="rect">
            <a:avLst/>
          </a:prstGeom>
        </p:spPr>
      </p:pic>
      <p:sp>
        <p:nvSpPr>
          <p:cNvPr id="8" name="Private &amp; Confidential. All rights reserved by ARRIVAL LTD."/>
          <p:cNvSpPr txBox="1">
            <a:spLocks noGrp="1"/>
          </p:cNvSpPr>
          <p:nvPr>
            <p:ph type="body" sz="quarter" idx="15"/>
          </p:nvPr>
        </p:nvSpPr>
        <p:spPr>
          <a:xfrm>
            <a:off x="806257" y="6362635"/>
            <a:ext cx="4020268" cy="258532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defRPr sz="1200">
                <a:solidFill>
                  <a:srgbClr val="B1B2B4"/>
                </a:solidFill>
              </a:defRPr>
            </a:lvl1pPr>
          </a:lstStyle>
          <a:p>
            <a:r>
              <a:rPr dirty="0"/>
              <a:t>Private &amp; Confidential. All rights reserved by ARRIVAL LTD.</a:t>
            </a:r>
          </a:p>
        </p:txBody>
      </p:sp>
    </p:spTree>
    <p:extLst>
      <p:ext uri="{BB962C8B-B14F-4D97-AF65-F5344CB8AC3E}">
        <p14:creationId xmlns:p14="http://schemas.microsoft.com/office/powerpoint/2010/main" val="241220597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EFE6-0B9E-4B5F-B2B0-40581681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6AB8B-6DC3-4CCD-848E-7650DEC11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0F6B2-51B6-45F7-BC8D-6D70BEBE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A469-9AFE-4DD6-90C2-DFED87A066E7}" type="datetime1">
              <a:rPr lang="en-GB" smtClean="0"/>
              <a:t>15/02/2018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2DE89-DFC8-48FA-961A-221AFB60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ARRIVAL LTD.  -   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7797D-930C-4237-BB81-0581B1D4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9424-4939-4277-BED7-29009FEAF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21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13C4-1C0B-4DC9-973F-84C9D9DE6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399BE-C607-44A3-9B70-BAD10CAEE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5E241-A21C-40FE-A750-6FEB4B4D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3403-DE58-4B3A-8145-970732943940}" type="datetime1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A2B31-3ABD-4149-BC42-0C6D9A62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ARRIVAL LTD.  -  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CCB9-F1F0-4406-AA19-2EE62ED2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9424-4939-4277-BED7-29009FEAF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79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9A7D-73E8-454F-90AE-216CC2A21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0ECAD-C865-4EA0-9618-3047A2B58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B0122-7A95-4F19-A9B4-8046AA13C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4C7EA-68F4-4EC9-9B1A-F50A53E0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41DB-92C9-477A-AB5C-42CDDA5C8C2C}" type="datetime1">
              <a:rPr lang="en-GB" smtClean="0"/>
              <a:t>15/02/2018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C0C06-F3FB-40FE-8CE4-27BEBB35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ARRIVAL LTD.  -  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1A794-EF2B-4850-BDAC-66CF28B41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9424-4939-4277-BED7-29009FEAF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02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D5C67-9F27-4E42-AF34-4195447D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D0EA4-8CF3-4747-8601-0B49CA13C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27A00-AE95-4BB5-A0E5-2ABD1E3D8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D4DDF7-E20A-4CC7-82AA-D5A379C66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74B792-47F8-4C1B-89E7-445775407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604761-83B4-49D1-92B2-0D45D070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6987-CC0F-4718-9488-409123EA7E25}" type="datetime1">
              <a:rPr lang="en-GB" smtClean="0"/>
              <a:t>15/02/2018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1C5DA-FE3E-40F4-AC81-8F425B2B4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ARRIVAL LTD.  -   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91DC1-386B-4152-A8D0-6A12ABF3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9424-4939-4277-BED7-29009FEAF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69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99BD-2A79-4BB9-A9EB-6A0274DD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FDBF63-2BDE-4FDD-8366-3908C570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0E36-B6E6-4EEC-87E7-452BA56AB5BA}" type="datetime1">
              <a:rPr lang="en-GB" smtClean="0"/>
              <a:t>15/02/2018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1ACFC-D823-4C2C-BCDA-E1850EEF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ARRIVAL LTD.  -  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489CB-FE66-454B-9553-5B94214E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9424-4939-4277-BED7-29009FEAF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63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0E0CF2-5157-4CBA-9A08-D8F9E0F3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B03A-ACC7-425B-BA73-54C93C3B54E1}" type="datetime1">
              <a:rPr lang="en-GB" smtClean="0"/>
              <a:t>15/02/2018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4C9854-C314-42EC-B6B3-E9088B5C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ARRIVAL LTD.  -  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71FCD-D26C-413C-8885-A9C8CBC6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9424-4939-4277-BED7-29009FEAF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84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319C3-70A4-4C57-AD07-49508777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D2A7C-E620-44A9-8B2D-D6BE46D39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4078C-E9BE-4E34-B18F-DF5C930F4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3D90D-5D1E-44B9-B005-2984ED707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4FEE-BF4C-4777-AB62-F99321E93F1C}" type="datetime1">
              <a:rPr lang="en-GB" smtClean="0"/>
              <a:t>15/02/2018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1E04E-AFA5-4ECB-A5EF-593ADE19B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ARRIVAL LTD.  -  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E4279-7D00-41BF-992C-4B27ED16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9424-4939-4277-BED7-29009FEAF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60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116C-2E7C-4E35-A3EA-82D3BEA3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6C0E3-793C-45AF-967C-710401806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5FDD7-E6B9-411C-9472-15C634DFD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EF9B9-74A4-4E25-A411-99B8D7F5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1D16-444D-4FFC-B076-53148DC691BE}" type="datetime1">
              <a:rPr lang="en-GB" smtClean="0"/>
              <a:t>15/02/2018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A0D4D-A97C-4E10-88D5-46033E8FF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ARRIVAL LTD.  -  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822BC-D714-4EBC-B3D1-067BB0A0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9424-4939-4277-BED7-29009FEAF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43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D018C3-6C11-42EE-BED3-0B84060F2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297DD-EC20-4CE2-ADCD-227E7D035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B4085-A205-4434-8CB8-E798207F52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1B08A-F91D-4590-A284-BBFDBD24601B}" type="datetime1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27B03-3702-4BA4-9E6C-5FD0DA625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ARRIVAL LTD.  -   CONFIDENTIAL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185AB-AFC4-4E5D-A3DB-769F83A71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19424-4939-4277-BED7-29009FEAF8B5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388A6E-D2C6-41DE-BA5E-614F01ED905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479" y="569875"/>
            <a:ext cx="2253814" cy="2223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DE67F0-C1F9-4863-A296-27770278889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1255121" y="378578"/>
            <a:ext cx="558866" cy="6049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692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12800" y="673318"/>
            <a:ext cx="317500" cy="206161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uk-U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73031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5FD613-8BA0-4272-9B15-3AE95E76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RIVAL Apercu" panose="020B0503050601040103" pitchFamily="34" charset="0"/>
              </a:rPr>
              <a:t>Drive Cycle Tool: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31729-747A-43B5-B9D5-C765762B0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880" y="1602105"/>
            <a:ext cx="10820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ARRIVAL Apercu" panose="020B0503050601040103" pitchFamily="34" charset="0"/>
              </a:rPr>
              <a:t>Idea: Develop an online page where Arrival employees can input values for a vehicle and see the range and performance of that vehicle.</a:t>
            </a:r>
          </a:p>
          <a:p>
            <a:pPr marL="0" indent="0">
              <a:buNone/>
            </a:pPr>
            <a:endParaRPr lang="en-GB" sz="2400" dirty="0">
              <a:latin typeface="ARRIVAL Apercu" panose="020B0503050601040103" pitchFamily="34" charset="0"/>
            </a:endParaRPr>
          </a:p>
          <a:p>
            <a:pPr marL="0" indent="0">
              <a:buNone/>
            </a:pPr>
            <a:r>
              <a:rPr lang="en-GB" sz="2400" dirty="0">
                <a:latin typeface="ARRIVAL Apercu" panose="020B0503050601040103" pitchFamily="34" charset="0"/>
              </a:rPr>
              <a:t>Problem solved: Vehicle owners are currently uncertain as to their vehicles performance and capability.</a:t>
            </a:r>
          </a:p>
          <a:p>
            <a:pPr marL="0" indent="0">
              <a:buNone/>
            </a:pPr>
            <a:endParaRPr lang="en-GB" sz="2400" dirty="0">
              <a:latin typeface="ARRIVAL Apercu" panose="020B0503050601040103" pitchFamily="34" charset="0"/>
            </a:endParaRPr>
          </a:p>
          <a:p>
            <a:pPr marL="0" indent="0" algn="ctr">
              <a:buNone/>
            </a:pPr>
            <a:r>
              <a:rPr lang="en-GB" sz="2400" dirty="0">
                <a:latin typeface="ARRIVAL Apercu" panose="020B0503050601040103" pitchFamily="34" charset="0"/>
              </a:rPr>
              <a:t>“Give them a fish and they’ll last a day…</a:t>
            </a:r>
          </a:p>
          <a:p>
            <a:pPr marL="0" indent="0" algn="ctr">
              <a:buNone/>
            </a:pPr>
            <a:r>
              <a:rPr lang="en-GB" sz="2400" dirty="0">
                <a:latin typeface="ARRIVAL Apercu" panose="020B0503050601040103" pitchFamily="34" charset="0"/>
              </a:rPr>
              <a:t>Give them a rod and they’ll feed themselves!”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034032-990C-45F9-A65E-CE969856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D09A-AFC2-4D97-9208-9D74DDEF845F}" type="datetime1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98C7D-8EFF-4245-A605-DBFF5F33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ARRIVAL LTD.  -   CONFIDENTIAL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0225E-98A7-44F1-BCBD-83212AEB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9424-4939-4277-BED7-29009FEAF8B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19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5FD613-8BA0-4272-9B15-3AE95E76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RIVAL Apercu" panose="020B0503050601040103" pitchFamily="34" charset="0"/>
              </a:rPr>
              <a:t>Drive Cycle Tool: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31729-747A-43B5-B9D5-C765762B0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880" y="1602105"/>
            <a:ext cx="108204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>
                <a:latin typeface="ARRIVAL Apercu" panose="020B0503050601040103" pitchFamily="34" charset="0"/>
              </a:rPr>
              <a:t>Inputs: 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Number of Arrival Modules in series, in parallel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Motor Type and quantity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Gear Ratio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Vehicle Mass + Payload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Vehicle Aerodynamic info (Cd and FA)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Rolling resistance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HVAC COP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Vehicle material properties (pick from list of example materials) + enter surface area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Pick from list of environments/time of days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Pick from list of drive cycles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Pick from list of elevation profiles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Pick regen strategy (we add more as these are developed)</a:t>
            </a:r>
          </a:p>
          <a:p>
            <a:pPr lvl="1"/>
            <a:endParaRPr lang="en-GB" sz="2000" dirty="0">
              <a:latin typeface="ARRIVAL Apercu" panose="020B0503050601040103" pitchFamily="34" charset="0"/>
            </a:endParaRPr>
          </a:p>
          <a:p>
            <a:pPr lvl="1"/>
            <a:endParaRPr lang="en-GB" sz="2000" dirty="0">
              <a:latin typeface="ARRIVAL Apercu" panose="020B05030506010401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034032-990C-45F9-A65E-CE969856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D09A-AFC2-4D97-9208-9D74DDEF845F}" type="datetime1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98C7D-8EFF-4245-A605-DBFF5F33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ARRIVAL LTD.  -   CONFIDENTIAL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0225E-98A7-44F1-BCBD-83212AEB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9424-4939-4277-BED7-29009FEAF8B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36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5FD613-8BA0-4272-9B15-3AE95E76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RIVAL Apercu" panose="020B0503050601040103" pitchFamily="34" charset="0"/>
              </a:rPr>
              <a:t>Drive Cycle Tool: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31729-747A-43B5-B9D5-C765762B0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" y="1612265"/>
            <a:ext cx="59690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2400" dirty="0">
                <a:latin typeface="ARRIVAL Apercu" panose="020B0503050601040103" pitchFamily="34" charset="0"/>
              </a:rPr>
              <a:t>Outputs: 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Input power at different </a:t>
            </a:r>
            <a:r>
              <a:rPr lang="en-GB" sz="2000" dirty="0" err="1">
                <a:latin typeface="ARRIVAL Apercu" panose="020B0503050601040103" pitchFamily="34" charset="0"/>
              </a:rPr>
              <a:t>contstant</a:t>
            </a:r>
            <a:r>
              <a:rPr lang="en-GB" sz="2000" dirty="0">
                <a:latin typeface="ARRIVAL Apercu" panose="020B0503050601040103" pitchFamily="34" charset="0"/>
              </a:rPr>
              <a:t> speeds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Acceleration time: 0 – 50, 50 – 100 at different SOCs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Max velocity achievable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Drag force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Battery max output power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Battery max output current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Range on drive cycle chosen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Energy use breakdown on drive cycle chosen (rolling, aero, gradient, accel, </a:t>
            </a:r>
            <a:r>
              <a:rPr lang="en-GB" sz="2000" dirty="0" err="1">
                <a:latin typeface="ARRIVAL Apercu" panose="020B0503050601040103" pitchFamily="34" charset="0"/>
              </a:rPr>
              <a:t>deccel</a:t>
            </a:r>
            <a:r>
              <a:rPr lang="en-GB" sz="2000" dirty="0">
                <a:latin typeface="ARRIVAL Apercu" panose="020B0503050601040103" pitchFamily="34" charset="0"/>
              </a:rPr>
              <a:t>, efficiency losses)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HVAC use estimate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Gradeability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Regen statistics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Motor efficiency profiles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Vehicle overall efficiency</a:t>
            </a:r>
          </a:p>
          <a:p>
            <a:pPr lvl="1"/>
            <a:endParaRPr lang="en-GB" sz="2000" dirty="0">
              <a:latin typeface="ARRIVAL Apercu" panose="020B0503050601040103" pitchFamily="34" charset="0"/>
            </a:endParaRPr>
          </a:p>
          <a:p>
            <a:pPr lvl="1"/>
            <a:endParaRPr lang="en-GB" sz="2000" dirty="0">
              <a:latin typeface="ARRIVAL Apercu" panose="020B0503050601040103" pitchFamily="34" charset="0"/>
            </a:endParaRPr>
          </a:p>
          <a:p>
            <a:pPr lvl="1"/>
            <a:endParaRPr lang="en-GB" sz="2000" dirty="0">
              <a:latin typeface="ARRIVAL Apercu" panose="020B0503050601040103" pitchFamily="34" charset="0"/>
            </a:endParaRPr>
          </a:p>
          <a:p>
            <a:pPr lvl="1"/>
            <a:endParaRPr lang="en-GB" sz="2000" dirty="0">
              <a:latin typeface="ARRIVAL Apercu" panose="020B05030506010401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034032-990C-45F9-A65E-CE969856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D09A-AFC2-4D97-9208-9D74DDEF845F}" type="datetime1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98C7D-8EFF-4245-A605-DBFF5F33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ARRIVAL LTD.  -   CONFIDENTIAL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0225E-98A7-44F1-BCBD-83212AEB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9424-4939-4277-BED7-29009FEAF8B5}" type="slidenum">
              <a:rPr lang="en-GB" smtClean="0"/>
              <a:t>4</a:t>
            </a:fld>
            <a:endParaRPr lang="en-GB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8BB6F78-1302-4E75-8D29-4C3A02EFBB5F}"/>
              </a:ext>
            </a:extLst>
          </p:cNvPr>
          <p:cNvSpPr txBox="1">
            <a:spLocks/>
          </p:cNvSpPr>
          <p:nvPr/>
        </p:nvSpPr>
        <p:spPr>
          <a:xfrm>
            <a:off x="6121400" y="1602105"/>
            <a:ext cx="5969000" cy="4016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GB" sz="2000" dirty="0">
              <a:latin typeface="ARRIVAL Apercu" panose="020B0503050601040103" pitchFamily="34" charset="0"/>
            </a:endParaRP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Battery heat generated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Battery cooling power breakdown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Cabin temp estimate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Average + Peak Braking force used in drive cycle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Events where vehicle cannot achieve drive cycle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Battery voltage throughout cycle</a:t>
            </a:r>
          </a:p>
          <a:p>
            <a:pPr lvl="1"/>
            <a:endParaRPr lang="en-GB" sz="2000" dirty="0">
              <a:latin typeface="ARRIVAL Apercu" panose="020B0503050601040103" pitchFamily="34" charset="0"/>
            </a:endParaRPr>
          </a:p>
          <a:p>
            <a:pPr marL="0" indent="0">
              <a:buNone/>
            </a:pPr>
            <a:r>
              <a:rPr lang="en-GB" sz="2400" dirty="0">
                <a:latin typeface="ARRIVAL Apercu" panose="020B0503050601040103" pitchFamily="34" charset="0"/>
              </a:rPr>
              <a:t>Future Possibilities: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Friction study – wheel slip etc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Effect of different control strategies</a:t>
            </a:r>
          </a:p>
          <a:p>
            <a:pPr lvl="1"/>
            <a:r>
              <a:rPr lang="en-GB" sz="2000" dirty="0">
                <a:latin typeface="ARRIVAL Apercu" panose="020B0503050601040103" pitchFamily="34" charset="0"/>
              </a:rPr>
              <a:t>Range extender effect</a:t>
            </a:r>
          </a:p>
          <a:p>
            <a:pPr lvl="1"/>
            <a:endParaRPr lang="en-GB" sz="2000" dirty="0">
              <a:latin typeface="ARRIVAL Apercu" panose="020B0503050601040103" pitchFamily="34" charset="0"/>
            </a:endParaRPr>
          </a:p>
          <a:p>
            <a:pPr lvl="1"/>
            <a:endParaRPr lang="en-GB" sz="2000" dirty="0">
              <a:latin typeface="ARRIVAL Apercu" panose="020B0503050601040103" pitchFamily="34" charset="0"/>
            </a:endParaRPr>
          </a:p>
          <a:p>
            <a:pPr lvl="1"/>
            <a:endParaRPr lang="en-GB" sz="2000" dirty="0">
              <a:latin typeface="ARRIVAL Apercu" panose="020B05030506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30318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295</Words>
  <Application>Microsoft Office PowerPoint</Application>
  <PresentationFormat>Widescreen</PresentationFormat>
  <Paragraphs>61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ARRIVAL Apercu</vt:lpstr>
      <vt:lpstr>Calibri</vt:lpstr>
      <vt:lpstr>Calibri Light</vt:lpstr>
      <vt:lpstr>1_Office Theme</vt:lpstr>
      <vt:lpstr>PowerPoint Presentation</vt:lpstr>
      <vt:lpstr>Drive Cycle Tool:</vt:lpstr>
      <vt:lpstr>Drive Cycle Tool:</vt:lpstr>
      <vt:lpstr>Drive Cycle Tool: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Jacques Thomazo</dc:creator>
  <cp:lastModifiedBy>Murray Schofield</cp:lastModifiedBy>
  <cp:revision>29</cp:revision>
  <dcterms:created xsi:type="dcterms:W3CDTF">2018-01-29T14:55:23Z</dcterms:created>
  <dcterms:modified xsi:type="dcterms:W3CDTF">2018-02-15T14:05:19Z</dcterms:modified>
</cp:coreProperties>
</file>