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8"/>
  </p:notesMasterIdLst>
  <p:sldIdLst>
    <p:sldId id="361" r:id="rId4"/>
    <p:sldId id="347" r:id="rId5"/>
    <p:sldId id="322" r:id="rId6"/>
    <p:sldId id="336" r:id="rId7"/>
    <p:sldId id="259" r:id="rId8"/>
    <p:sldId id="260" r:id="rId9"/>
    <p:sldId id="298" r:id="rId10"/>
    <p:sldId id="360" r:id="rId11"/>
    <p:sldId id="308" r:id="rId12"/>
    <p:sldId id="309" r:id="rId13"/>
    <p:sldId id="313" r:id="rId14"/>
    <p:sldId id="314" r:id="rId15"/>
    <p:sldId id="315" r:id="rId16"/>
    <p:sldId id="317" r:id="rId17"/>
    <p:sldId id="319" r:id="rId18"/>
    <p:sldId id="320" r:id="rId19"/>
    <p:sldId id="324" r:id="rId20"/>
    <p:sldId id="327" r:id="rId21"/>
    <p:sldId id="333" r:id="rId22"/>
    <p:sldId id="337" r:id="rId23"/>
    <p:sldId id="346" r:id="rId24"/>
    <p:sldId id="304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120" y="-52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505402772380089"/>
          <c:y val="8.2827592912756515E-2"/>
          <c:w val="0.7184307161350949"/>
          <c:h val="0.8343448141744869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40</c:v>
                </c:pt>
                <c:pt idx="4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F4-42E1-98D3-84D00A42E2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</c:v>
                </c:pt>
                <c:pt idx="1">
                  <c:v>40</c:v>
                </c:pt>
                <c:pt idx="2">
                  <c:v>70</c:v>
                </c:pt>
                <c:pt idx="3">
                  <c:v>60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FF4-42E1-98D3-84D00A42E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174297472"/>
        <c:axId val="174299008"/>
      </c:barChart>
      <c:catAx>
        <c:axId val="17429747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74299008"/>
        <c:crosses val="autoZero"/>
        <c:auto val="1"/>
        <c:lblAlgn val="ctr"/>
        <c:lblOffset val="100"/>
        <c:noMultiLvlLbl val="0"/>
      </c:catAx>
      <c:valAx>
        <c:axId val="17429900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4297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=""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=""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=""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=""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=""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=""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=""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=""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=""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=""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=""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=""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=""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=""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=""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=""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635809" y="629052"/>
            <a:ext cx="4922288" cy="2494827"/>
            <a:chOff x="148600" y="2334403"/>
            <a:chExt cx="4838589" cy="2494827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=""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2" y="4075177"/>
              <a:ext cx="483858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2334403"/>
              <a:ext cx="483858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 smtClean="0">
                  <a:solidFill>
                    <a:schemeClr val="accent1">
                      <a:lumMod val="50000"/>
                    </a:schemeClr>
                  </a:solidFill>
                  <a:latin typeface="Abadi MT Condensed Extra Bold" pitchFamily="34" charset="0"/>
                  <a:cs typeface="Arial" pitchFamily="34" charset="0"/>
                </a:rPr>
                <a:t>Murree Heights</a:t>
              </a:r>
              <a:endParaRPr lang="ko-KR" altLang="en-US" sz="5400" dirty="0">
                <a:solidFill>
                  <a:schemeClr val="accent1">
                    <a:lumMod val="50000"/>
                  </a:schemeClr>
                </a:solidFill>
                <a:latin typeface="Abadi MT Condensed Extra Bold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0" y="3220106"/>
              <a:ext cx="4838589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accent1">
                      <a:lumMod val="75000"/>
                    </a:schemeClr>
                  </a:solidFill>
                  <a:cs typeface="Arial" pitchFamily="34" charset="0"/>
                </a:rPr>
                <a:t>One stop solution For Accommodation, Food &amp; Travel</a:t>
              </a:r>
              <a:endParaRPr lang="ko-KR" altLang="en-US" sz="1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0" y="3813567"/>
              <a:ext cx="483858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dirty="0"/>
                <a:t>Fairness • Transparency • Trust</a:t>
              </a:r>
            </a:p>
            <a:p>
              <a:r>
                <a:rPr lang="en-US" sz="2000" dirty="0"/>
                <a:t>Presented by Murree Heights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A585BE-AA4E-4F12-AE2C-5753FB724776}"/>
              </a:ext>
            </a:extLst>
          </p:cNvPr>
          <p:cNvSpPr txBox="1"/>
          <p:nvPr/>
        </p:nvSpPr>
        <p:spPr>
          <a:xfrm>
            <a:off x="8339839" y="2781338"/>
            <a:ext cx="324482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E86AEFB-CB8B-4756-85C2-F167711F2BD0}"/>
              </a:ext>
            </a:extLst>
          </p:cNvPr>
          <p:cNvSpPr txBox="1"/>
          <p:nvPr/>
        </p:nvSpPr>
        <p:spPr>
          <a:xfrm>
            <a:off x="8339838" y="2020516"/>
            <a:ext cx="3244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494C6C-3628-47C1-A97D-849E99EB8C00}"/>
              </a:ext>
            </a:extLst>
          </p:cNvPr>
          <p:cNvSpPr txBox="1"/>
          <p:nvPr/>
        </p:nvSpPr>
        <p:spPr>
          <a:xfrm>
            <a:off x="8339838" y="3311639"/>
            <a:ext cx="3244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854C8732-52C2-41C5-AF22-03A732D58A0A}"/>
              </a:ext>
            </a:extLst>
          </p:cNvPr>
          <p:cNvGrpSpPr/>
          <p:nvPr/>
        </p:nvGrpSpPr>
        <p:grpSpPr>
          <a:xfrm>
            <a:off x="531222" y="1447272"/>
            <a:ext cx="6627223" cy="5155558"/>
            <a:chOff x="192590" y="433895"/>
            <a:chExt cx="8268502" cy="6432369"/>
          </a:xfrm>
        </p:grpSpPr>
        <p:grpSp>
          <p:nvGrpSpPr>
            <p:cNvPr id="7" name="Group 2">
              <a:extLst>
                <a:ext uri="{FF2B5EF4-FFF2-40B4-BE49-F238E27FC236}">
                  <a16:creationId xmlns="" xmlns:a16="http://schemas.microsoft.com/office/drawing/2014/main" id="{E92B83DE-283E-483C-BE20-3D98DA9E99AD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="" xmlns:a16="http://schemas.microsoft.com/office/drawing/2014/main" id="{3855FFFD-A9B6-4BAE-A46B-A2D9033DF55E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40" name="Oval 8">
                  <a:extLst>
                    <a:ext uri="{FF2B5EF4-FFF2-40B4-BE49-F238E27FC236}">
                      <a16:creationId xmlns="" xmlns:a16="http://schemas.microsoft.com/office/drawing/2014/main" id="{9BD8A072-96EA-4B84-9A20-F5FFF9057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9">
                  <a:extLst>
                    <a:ext uri="{FF2B5EF4-FFF2-40B4-BE49-F238E27FC236}">
                      <a16:creationId xmlns="" xmlns:a16="http://schemas.microsoft.com/office/drawing/2014/main" id="{64470FD3-7376-4888-AE7E-1D96FB3B03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10">
                  <a:extLst>
                    <a:ext uri="{FF2B5EF4-FFF2-40B4-BE49-F238E27FC236}">
                      <a16:creationId xmlns="" xmlns:a16="http://schemas.microsoft.com/office/drawing/2014/main" id="{745A79AE-768F-46B8-B7AC-173E9F3C0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="" xmlns:a16="http://schemas.microsoft.com/office/drawing/2014/main" id="{0DE84DCC-84BA-4C32-8C19-B11CE07C5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="" xmlns:a16="http://schemas.microsoft.com/office/drawing/2014/main" id="{12823812-5686-459B-AA8C-A47DDBCF5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="" xmlns:a16="http://schemas.microsoft.com/office/drawing/2014/main" id="{2F0D3B05-9C23-460A-B11D-4FE240DD7DEE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37" name="Rectangle: Top Corners Rounded 5">
                  <a:extLst>
                    <a:ext uri="{FF2B5EF4-FFF2-40B4-BE49-F238E27FC236}">
                      <a16:creationId xmlns="" xmlns:a16="http://schemas.microsoft.com/office/drawing/2014/main" id="{B9AE8849-1EBF-4119-A5E1-D0DD4973BB83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Parallelogram 6">
                  <a:extLst>
                    <a:ext uri="{FF2B5EF4-FFF2-40B4-BE49-F238E27FC236}">
                      <a16:creationId xmlns="" xmlns:a16="http://schemas.microsoft.com/office/drawing/2014/main" id="{8678E3A0-0281-49FB-B2E7-A5D6244D78B1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Parallelogram 7">
                  <a:extLst>
                    <a:ext uri="{FF2B5EF4-FFF2-40B4-BE49-F238E27FC236}">
                      <a16:creationId xmlns="" xmlns:a16="http://schemas.microsoft.com/office/drawing/2014/main" id="{19E81DA9-AB7B-4374-94A2-8B303C90D9DA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aphic 24">
              <a:extLst>
                <a:ext uri="{FF2B5EF4-FFF2-40B4-BE49-F238E27FC236}">
                  <a16:creationId xmlns="" xmlns:a16="http://schemas.microsoft.com/office/drawing/2014/main" id="{DA1FE707-2AFC-4654-AAD0-B0C34B8C65E8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10" name="Graphic 24">
                <a:extLst>
                  <a:ext uri="{FF2B5EF4-FFF2-40B4-BE49-F238E27FC236}">
                    <a16:creationId xmlns="" xmlns:a16="http://schemas.microsoft.com/office/drawing/2014/main" id="{BADCBA4C-9116-4996-BAA2-03BEC1313EBA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31" name="Freeform: Shape 35">
                  <a:extLst>
                    <a:ext uri="{FF2B5EF4-FFF2-40B4-BE49-F238E27FC236}">
                      <a16:creationId xmlns="" xmlns:a16="http://schemas.microsoft.com/office/drawing/2014/main" id="{9CE2F87A-1B47-4F88-8045-5BEB3E73B75F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6">
                  <a:extLst>
                    <a:ext uri="{FF2B5EF4-FFF2-40B4-BE49-F238E27FC236}">
                      <a16:creationId xmlns="" xmlns:a16="http://schemas.microsoft.com/office/drawing/2014/main" id="{BEBE0731-738F-450B-BC4E-4563758A9436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7">
                  <a:extLst>
                    <a:ext uri="{FF2B5EF4-FFF2-40B4-BE49-F238E27FC236}">
                      <a16:creationId xmlns="" xmlns:a16="http://schemas.microsoft.com/office/drawing/2014/main" id="{595A4A17-BE52-4656-B4A4-17AA7DFBC3B9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8">
                  <a:extLst>
                    <a:ext uri="{FF2B5EF4-FFF2-40B4-BE49-F238E27FC236}">
                      <a16:creationId xmlns="" xmlns:a16="http://schemas.microsoft.com/office/drawing/2014/main" id="{24782752-6219-4024-8BB8-2FF7AAA24475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aphic 24">
                <a:extLst>
                  <a:ext uri="{FF2B5EF4-FFF2-40B4-BE49-F238E27FC236}">
                    <a16:creationId xmlns="" xmlns:a16="http://schemas.microsoft.com/office/drawing/2014/main" id="{B654186C-4A97-4897-B2BF-5C59212789A4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28" name="Freeform: Shape 32">
                  <a:extLst>
                    <a:ext uri="{FF2B5EF4-FFF2-40B4-BE49-F238E27FC236}">
                      <a16:creationId xmlns="" xmlns:a16="http://schemas.microsoft.com/office/drawing/2014/main" id="{6D60E2C9-8AD6-4962-B3C6-1C8580D056FA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33">
                  <a:extLst>
                    <a:ext uri="{FF2B5EF4-FFF2-40B4-BE49-F238E27FC236}">
                      <a16:creationId xmlns="" xmlns:a16="http://schemas.microsoft.com/office/drawing/2014/main" id="{543D6EA4-84BE-4093-827F-F68DB83B2A80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34">
                  <a:extLst>
                    <a:ext uri="{FF2B5EF4-FFF2-40B4-BE49-F238E27FC236}">
                      <a16:creationId xmlns="" xmlns:a16="http://schemas.microsoft.com/office/drawing/2014/main" id="{E67EF871-B400-4DD4-BACB-11B230272DF0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: Shape 16">
                <a:extLst>
                  <a:ext uri="{FF2B5EF4-FFF2-40B4-BE49-F238E27FC236}">
                    <a16:creationId xmlns="" xmlns:a16="http://schemas.microsoft.com/office/drawing/2014/main" id="{3A641619-632B-4B81-93DE-2274C4B07D77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="" xmlns:a16="http://schemas.microsoft.com/office/drawing/2014/main" id="{04230B10-2721-4712-85E3-8DA6D90E3289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="" xmlns:a16="http://schemas.microsoft.com/office/drawing/2014/main" id="{7E49BB41-76A6-4A2E-91A3-487F4898B0CB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" name="Graphic 24">
                <a:extLst>
                  <a:ext uri="{FF2B5EF4-FFF2-40B4-BE49-F238E27FC236}">
                    <a16:creationId xmlns="" xmlns:a16="http://schemas.microsoft.com/office/drawing/2014/main" id="{69F42FFE-308F-4C11-A9E3-522AFACC20CA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17" name="Freeform: Shape 21">
                  <a:extLst>
                    <a:ext uri="{FF2B5EF4-FFF2-40B4-BE49-F238E27FC236}">
                      <a16:creationId xmlns="" xmlns:a16="http://schemas.microsoft.com/office/drawing/2014/main" id="{6DBCB85F-CBD0-495A-ABB5-4E229D3EED10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22">
                  <a:extLst>
                    <a:ext uri="{FF2B5EF4-FFF2-40B4-BE49-F238E27FC236}">
                      <a16:creationId xmlns="" xmlns:a16="http://schemas.microsoft.com/office/drawing/2014/main" id="{6ABA99F1-D991-49A3-A348-F0806DC66E5A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23">
                  <a:extLst>
                    <a:ext uri="{FF2B5EF4-FFF2-40B4-BE49-F238E27FC236}">
                      <a16:creationId xmlns="" xmlns:a16="http://schemas.microsoft.com/office/drawing/2014/main" id="{DFD352B9-109B-4A32-B206-8C10E734331B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24">
                  <a:extLst>
                    <a:ext uri="{FF2B5EF4-FFF2-40B4-BE49-F238E27FC236}">
                      <a16:creationId xmlns="" xmlns:a16="http://schemas.microsoft.com/office/drawing/2014/main" id="{18FDC8A6-1383-4444-9BAE-A97991489D24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5">
                  <a:extLst>
                    <a:ext uri="{FF2B5EF4-FFF2-40B4-BE49-F238E27FC236}">
                      <a16:creationId xmlns="" xmlns:a16="http://schemas.microsoft.com/office/drawing/2014/main" id="{40757850-AB83-48FE-96F5-AB0C1FE1094E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6">
                  <a:extLst>
                    <a:ext uri="{FF2B5EF4-FFF2-40B4-BE49-F238E27FC236}">
                      <a16:creationId xmlns="" xmlns:a16="http://schemas.microsoft.com/office/drawing/2014/main" id="{FBA714EF-B43D-45A8-9131-DA434B1D1340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7">
                  <a:extLst>
                    <a:ext uri="{FF2B5EF4-FFF2-40B4-BE49-F238E27FC236}">
                      <a16:creationId xmlns="" xmlns:a16="http://schemas.microsoft.com/office/drawing/2014/main" id="{74F31A28-D81F-466B-A853-895260150C4B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8">
                  <a:extLst>
                    <a:ext uri="{FF2B5EF4-FFF2-40B4-BE49-F238E27FC236}">
                      <a16:creationId xmlns="" xmlns:a16="http://schemas.microsoft.com/office/drawing/2014/main" id="{B0B0C9F0-1933-4C64-B595-E455E4A3F07E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9">
                  <a:extLst>
                    <a:ext uri="{FF2B5EF4-FFF2-40B4-BE49-F238E27FC236}">
                      <a16:creationId xmlns="" xmlns:a16="http://schemas.microsoft.com/office/drawing/2014/main" id="{A4E15B3A-02D5-4C48-9B66-86C5F7721F51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30">
                  <a:extLst>
                    <a:ext uri="{FF2B5EF4-FFF2-40B4-BE49-F238E27FC236}">
                      <a16:creationId xmlns="" xmlns:a16="http://schemas.microsoft.com/office/drawing/2014/main" id="{626159BC-BE83-4831-9DD4-38551CDD4344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="" xmlns:a16="http://schemas.microsoft.com/office/drawing/2014/main" id="{BBCA43AB-1685-42A5-BC29-F20398C5B582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Freeform: Shape 20">
                <a:extLst>
                  <a:ext uri="{FF2B5EF4-FFF2-40B4-BE49-F238E27FC236}">
                    <a16:creationId xmlns="" xmlns:a16="http://schemas.microsoft.com/office/drawing/2014/main" id="{E5971981-BA1A-4E5F-92E2-B96B16B6F204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56">
              <a:extLst>
                <a:ext uri="{FF2B5EF4-FFF2-40B4-BE49-F238E27FC236}">
                  <a16:creationId xmlns="" xmlns:a16="http://schemas.microsoft.com/office/drawing/2014/main" id="{B877B77B-6EFA-4DF2-8E5B-45144B971624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B39A8BA-5A71-4C38-87EB-B727C9E83FB5}"/>
              </a:ext>
            </a:extLst>
          </p:cNvPr>
          <p:cNvSpPr txBox="1"/>
          <p:nvPr/>
        </p:nvSpPr>
        <p:spPr>
          <a:xfrm>
            <a:off x="4970061" y="4321081"/>
            <a:ext cx="3369777" cy="1668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5FBA8796-4DD2-401F-B3CF-00D017628A38}"/>
              </a:ext>
            </a:extLst>
          </p:cNvPr>
          <p:cNvGrpSpPr/>
          <p:nvPr/>
        </p:nvGrpSpPr>
        <p:grpSpPr>
          <a:xfrm>
            <a:off x="5063146" y="2486637"/>
            <a:ext cx="2093802" cy="3477515"/>
            <a:chOff x="5063146" y="2486637"/>
            <a:chExt cx="2093802" cy="3477515"/>
          </a:xfrm>
          <a:solidFill>
            <a:schemeClr val="accent4"/>
          </a:solidFill>
        </p:grpSpPr>
        <p:sp>
          <p:nvSpPr>
            <p:cNvPr id="4" name="Freeform: Shape 12">
              <a:extLst>
                <a:ext uri="{FF2B5EF4-FFF2-40B4-BE49-F238E27FC236}">
                  <a16:creationId xmlns="" xmlns:a16="http://schemas.microsoft.com/office/drawing/2014/main" id="{2F4918DC-69C2-4A6C-B7D0-E95EA732AB6A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="" xmlns:a16="http://schemas.microsoft.com/office/drawing/2014/main" id="{7EC6C083-F9B6-42FA-B8DC-85285CDD777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="" xmlns:a16="http://schemas.microsoft.com/office/drawing/2014/main" id="{785E4FF2-F791-45DC-9AA3-CD80921A7DA7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="" xmlns:a16="http://schemas.microsoft.com/office/drawing/2014/main" id="{CF73ED39-9DA5-402A-94F4-181C0EE3258D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="" xmlns:a16="http://schemas.microsoft.com/office/drawing/2014/main" id="{6156B19B-F11E-4481-B026-660BE2E388C8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="" xmlns:a16="http://schemas.microsoft.com/office/drawing/2014/main" id="{FF3C7DA7-EB0F-44B8-B3E7-8D8D837B798F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="" xmlns:a16="http://schemas.microsoft.com/office/drawing/2014/main" id="{737535C9-4FEF-45A2-B4A1-F0EF2D222F20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="" xmlns:a16="http://schemas.microsoft.com/office/drawing/2014/main" id="{5B2B192F-73E2-4721-950C-44BD56224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20">
            <a:extLst>
              <a:ext uri="{FF2B5EF4-FFF2-40B4-BE49-F238E27FC236}">
                <a16:creationId xmlns="" xmlns:a16="http://schemas.microsoft.com/office/drawing/2014/main" id="{018BCF66-E199-4871-9B8D-3F75DB92271C}"/>
              </a:ext>
            </a:extLst>
          </p:cNvPr>
          <p:cNvGrpSpPr/>
          <p:nvPr/>
        </p:nvGrpSpPr>
        <p:grpSpPr>
          <a:xfrm>
            <a:off x="7517921" y="1772817"/>
            <a:ext cx="3890657" cy="1384995"/>
            <a:chOff x="7517921" y="4901998"/>
            <a:chExt cx="3890657" cy="1384995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E633C11-AC7D-4925-915B-E1A4B3D7AC0A}"/>
                </a:ext>
              </a:extLst>
            </p:cNvPr>
            <p:cNvSpPr txBox="1"/>
            <p:nvPr/>
          </p:nvSpPr>
          <p:spPr>
            <a:xfrm>
              <a:off x="7517921" y="4901998"/>
              <a:ext cx="389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800" b="1" dirty="0">
                  <a:solidFill>
                    <a:schemeClr val="accent2"/>
                  </a:solidFill>
                  <a:cs typeface="Arial" pitchFamily="34" charset="0"/>
                </a:rPr>
                <a:t>Contents B</a:t>
              </a:r>
              <a:endParaRPr lang="ko-KR" altLang="en-US" sz="1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693A4185-7BC9-49C4-8B20-6003E57F2613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5" name="Group 23">
            <a:extLst>
              <a:ext uri="{FF2B5EF4-FFF2-40B4-BE49-F238E27FC236}">
                <a16:creationId xmlns="" xmlns:a16="http://schemas.microsoft.com/office/drawing/2014/main" id="{0CC8D09A-DB0A-4C3D-A061-E9D0354F642B}"/>
              </a:ext>
            </a:extLst>
          </p:cNvPr>
          <p:cNvGrpSpPr/>
          <p:nvPr/>
        </p:nvGrpSpPr>
        <p:grpSpPr>
          <a:xfrm>
            <a:off x="753909" y="1772817"/>
            <a:ext cx="3890657" cy="1391091"/>
            <a:chOff x="753909" y="1772817"/>
            <a:chExt cx="3890657" cy="1391091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73FEBE3-C3B1-4232-8F9C-CEDF430F1167}"/>
                </a:ext>
              </a:extLst>
            </p:cNvPr>
            <p:cNvSpPr txBox="1"/>
            <p:nvPr/>
          </p:nvSpPr>
          <p:spPr>
            <a:xfrm>
              <a:off x="753909" y="1772817"/>
              <a:ext cx="389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accent1"/>
                  </a:solidFill>
                  <a:cs typeface="Arial" pitchFamily="34" charset="0"/>
                </a:rPr>
                <a:t>Contents A</a:t>
              </a:r>
              <a:endParaRPr lang="ko-KR" altLang="en-US" sz="1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B78F294-0523-4B01-A6CA-EF60A9E8B573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706C3F3-BF03-4F50-B3C8-84380E6EFF2D}"/>
              </a:ext>
            </a:extLst>
          </p:cNvPr>
          <p:cNvGrpSpPr/>
          <p:nvPr/>
        </p:nvGrpSpPr>
        <p:grpSpPr>
          <a:xfrm>
            <a:off x="1206158" y="4550337"/>
            <a:ext cx="9873097" cy="1602284"/>
            <a:chOff x="1206158" y="4550337"/>
            <a:chExt cx="9873097" cy="1602284"/>
          </a:xfrm>
        </p:grpSpPr>
        <p:grpSp>
          <p:nvGrpSpPr>
            <p:cNvPr id="18" name="Group 26">
              <a:extLst>
                <a:ext uri="{FF2B5EF4-FFF2-40B4-BE49-F238E27FC236}">
                  <a16:creationId xmlns="" xmlns:a16="http://schemas.microsoft.com/office/drawing/2014/main" id="{AE2588EF-C4BE-43E0-A6A8-0A0CDBECD4E6}"/>
                </a:ext>
              </a:extLst>
            </p:cNvPr>
            <p:cNvGrpSpPr/>
            <p:nvPr/>
          </p:nvGrpSpPr>
          <p:grpSpPr>
            <a:xfrm>
              <a:off x="1206158" y="4550337"/>
              <a:ext cx="3890657" cy="1602284"/>
              <a:chOff x="7517921" y="4684709"/>
              <a:chExt cx="3890657" cy="16022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3A687B6C-3C24-4D82-A999-AE3818DFDC2C}"/>
                  </a:ext>
                </a:extLst>
              </p:cNvPr>
              <p:cNvSpPr txBox="1"/>
              <p:nvPr/>
            </p:nvSpPr>
            <p:spPr>
              <a:xfrm>
                <a:off x="9283126" y="4684709"/>
                <a:ext cx="2031417" cy="51935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7A4A51F5-8874-4E3B-AF31-AAE812BA462F}"/>
                  </a:ext>
                </a:extLst>
              </p:cNvPr>
              <p:cNvSpPr txBox="1"/>
              <p:nvPr/>
            </p:nvSpPr>
            <p:spPr>
              <a:xfrm>
                <a:off x="7517921" y="5271330"/>
                <a:ext cx="38906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="" xmlns:a16="http://schemas.microsoft.com/office/drawing/2014/main" id="{6FC985E6-85BE-43A2-935C-A72D43EC01CC}"/>
                </a:ext>
              </a:extLst>
            </p:cNvPr>
            <p:cNvGrpSpPr/>
            <p:nvPr/>
          </p:nvGrpSpPr>
          <p:grpSpPr>
            <a:xfrm>
              <a:off x="7188598" y="4550337"/>
              <a:ext cx="3890657" cy="1602284"/>
              <a:chOff x="753909" y="1561624"/>
              <a:chExt cx="3890657" cy="1602284"/>
            </a:xfrm>
          </p:grpSpPr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A3ECBA86-E983-4217-94B0-262C4CC64F29}"/>
                  </a:ext>
                </a:extLst>
              </p:cNvPr>
              <p:cNvSpPr txBox="1"/>
              <p:nvPr/>
            </p:nvSpPr>
            <p:spPr>
              <a:xfrm>
                <a:off x="753909" y="1561624"/>
                <a:ext cx="2031417" cy="51935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AD19B956-5800-4172-B280-593BAAA45C00}"/>
                  </a:ext>
                </a:extLst>
              </p:cNvPr>
              <p:cNvSpPr txBox="1"/>
              <p:nvPr/>
            </p:nvSpPr>
            <p:spPr>
              <a:xfrm>
                <a:off x="753909" y="2148245"/>
                <a:ext cx="38906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DCA990-288B-441E-A307-5FD45FE4EF14}"/>
              </a:ext>
            </a:extLst>
          </p:cNvPr>
          <p:cNvSpPr txBox="1"/>
          <p:nvPr/>
        </p:nvSpPr>
        <p:spPr>
          <a:xfrm>
            <a:off x="677974" y="3838025"/>
            <a:ext cx="452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24B7904-D22F-4E58-9EA4-FF9E0E468CAF}"/>
              </a:ext>
            </a:extLst>
          </p:cNvPr>
          <p:cNvSpPr txBox="1"/>
          <p:nvPr/>
        </p:nvSpPr>
        <p:spPr>
          <a:xfrm>
            <a:off x="677973" y="54983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74C221-26C3-488A-8B44-C1406926FBAC}"/>
              </a:ext>
            </a:extLst>
          </p:cNvPr>
          <p:cNvSpPr txBox="1"/>
          <p:nvPr/>
        </p:nvSpPr>
        <p:spPr>
          <a:xfrm>
            <a:off x="688601" y="2997637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20FB34-8156-4A28-8AD0-85D7755D7792}"/>
              </a:ext>
            </a:extLst>
          </p:cNvPr>
          <p:cNvSpPr txBox="1"/>
          <p:nvPr/>
        </p:nvSpPr>
        <p:spPr>
          <a:xfrm>
            <a:off x="677971" y="223681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="" xmlns:a16="http://schemas.microsoft.com/office/drawing/2014/main" id="{5D5BE6CF-6650-41DE-A7CD-4DD44A785C0F}"/>
              </a:ext>
            </a:extLst>
          </p:cNvPr>
          <p:cNvSpPr>
            <a:spLocks noChangeAspect="1"/>
          </p:cNvSpPr>
          <p:nvPr/>
        </p:nvSpPr>
        <p:spPr>
          <a:xfrm>
            <a:off x="3050102" y="526540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="" xmlns:a16="http://schemas.microsoft.com/office/drawing/2014/main" id="{CBA603D1-2A44-4A8F-9570-2A5A2CF8F1DB}"/>
              </a:ext>
            </a:extLst>
          </p:cNvPr>
          <p:cNvSpPr>
            <a:spLocks noChangeAspect="1"/>
          </p:cNvSpPr>
          <p:nvPr/>
        </p:nvSpPr>
        <p:spPr>
          <a:xfrm>
            <a:off x="794927" y="526540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7CB0295-05B7-4947-8208-C51482419898}"/>
              </a:ext>
            </a:extLst>
          </p:cNvPr>
          <p:cNvSpPr txBox="1"/>
          <p:nvPr/>
        </p:nvSpPr>
        <p:spPr>
          <a:xfrm>
            <a:off x="1314218" y="5025242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97A54FF-3296-4AB5-ACAC-845B89A03488}"/>
              </a:ext>
            </a:extLst>
          </p:cNvPr>
          <p:cNvSpPr txBox="1"/>
          <p:nvPr/>
        </p:nvSpPr>
        <p:spPr>
          <a:xfrm>
            <a:off x="3735506" y="504465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E6694E08-4CC3-4C0C-BB0B-DA5562E05C1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82">
            <a:extLst>
              <a:ext uri="{FF2B5EF4-FFF2-40B4-BE49-F238E27FC236}">
                <a16:creationId xmlns="" xmlns:a16="http://schemas.microsoft.com/office/drawing/2014/main" id="{9509C131-C88C-4094-AA68-991D986D3502}"/>
              </a:ext>
            </a:extLst>
          </p:cNvPr>
          <p:cNvGrpSpPr/>
          <p:nvPr/>
        </p:nvGrpSpPr>
        <p:grpSpPr>
          <a:xfrm>
            <a:off x="820079" y="2059722"/>
            <a:ext cx="5767057" cy="1868748"/>
            <a:chOff x="581891" y="2857852"/>
            <a:chExt cx="6301148" cy="1868748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7BE2F0C-A759-4B65-9257-AFDF861A0448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5390F579-2262-44ED-AD37-A6B78EB88618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597F33B-9A14-4965-AB62-56ABE3A1FE04}"/>
              </a:ext>
            </a:extLst>
          </p:cNvPr>
          <p:cNvGrpSpPr/>
          <p:nvPr/>
        </p:nvGrpSpPr>
        <p:grpSpPr>
          <a:xfrm>
            <a:off x="693321" y="4743916"/>
            <a:ext cx="2469719" cy="1282683"/>
            <a:chOff x="693322" y="4942396"/>
            <a:chExt cx="2469719" cy="1282683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65E4199F-749A-41CB-98A0-0053B10701C4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C159B79-43BC-48FF-B5B9-1B93A811199E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8EC4BF3-089B-4175-B0A1-36358AD2CCA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BFD7785-EA18-4EEF-BF11-529A7B4D6672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587A1C9C-798D-4473-B3F2-F9B92DC84DD5}"/>
              </a:ext>
            </a:extLst>
          </p:cNvPr>
          <p:cNvGrpSpPr/>
          <p:nvPr/>
        </p:nvGrpSpPr>
        <p:grpSpPr>
          <a:xfrm>
            <a:off x="3471867" y="4743916"/>
            <a:ext cx="2469719" cy="1282683"/>
            <a:chOff x="693322" y="4942396"/>
            <a:chExt cx="2469719" cy="1282683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AAC3668F-CD1E-4DE4-80CD-4AC3A61E721D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4185B33B-2389-4376-8190-2C0D59302F01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3DDE67B7-D9AC-432F-B94A-7B1FE2167666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31D7438-3A7E-4EA5-A0E8-163CD7ACF99E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EE79ECA2-658C-4F10-BAD5-BCBB7651CDA8}"/>
              </a:ext>
            </a:extLst>
          </p:cNvPr>
          <p:cNvGrpSpPr/>
          <p:nvPr/>
        </p:nvGrpSpPr>
        <p:grpSpPr>
          <a:xfrm>
            <a:off x="6250413" y="4743916"/>
            <a:ext cx="2469719" cy="1282683"/>
            <a:chOff x="693322" y="4942396"/>
            <a:chExt cx="2469719" cy="1282683"/>
          </a:xfrm>
        </p:grpSpPr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9D63E88A-8248-4E4F-B76B-CD47DDCAAC5C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1922EF1-869B-4F88-854E-F5C610362F63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CC469DDE-3282-4B67-8692-2FF27421E7D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EB98688-68DA-4A67-9F57-01275D89E008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5F9F972F-5D9C-4105-8E0C-2BCCA827C0E0}"/>
              </a:ext>
            </a:extLst>
          </p:cNvPr>
          <p:cNvGrpSpPr/>
          <p:nvPr/>
        </p:nvGrpSpPr>
        <p:grpSpPr>
          <a:xfrm>
            <a:off x="9028960" y="4743916"/>
            <a:ext cx="2469719" cy="1282683"/>
            <a:chOff x="693322" y="4942396"/>
            <a:chExt cx="2469719" cy="1282683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1D32FE01-6429-4000-B443-2F98FEC4EE18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C28DD49-89E0-4358-AF26-7CB11EA51075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7252B759-F55C-4372-A021-5C4E79017E17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D82AC51-3C38-45FD-B9ED-E064FFAAC6EF}"/>
                </a:ext>
              </a:extLst>
            </p:cNvPr>
            <p:cNvSpPr txBox="1"/>
            <p:nvPr/>
          </p:nvSpPr>
          <p:spPr>
            <a:xfrm>
              <a:off x="1565052" y="5087744"/>
              <a:ext cx="151234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7116B22-1DEA-4068-AB52-793E58E2CB92}"/>
              </a:ext>
            </a:extLst>
          </p:cNvPr>
          <p:cNvGrpSpPr/>
          <p:nvPr/>
        </p:nvGrpSpPr>
        <p:grpSpPr>
          <a:xfrm flipH="1">
            <a:off x="6640438" y="2010639"/>
            <a:ext cx="5020347" cy="2394674"/>
            <a:chOff x="862021" y="933367"/>
            <a:chExt cx="10471821" cy="4994993"/>
          </a:xfrm>
        </p:grpSpPr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31C50DA7-6923-4570-ABC8-5F2688C6B98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65995670-6CEE-4550-8701-4A3959F165EA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9B8C2DB9-2B33-46F3-B228-554CD160AC4A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ED65C34E-0913-4BD5-92E8-D8DD87A2F30B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5EAFD758-3F36-40FC-BF99-4B566B237552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908D1219-B985-4F07-A016-18B44C1BD5F0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="" xmlns:a16="http://schemas.microsoft.com/office/drawing/2014/main" id="{324D6A86-6190-4D18-B25C-049CA2944BF9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A4290C74-9296-428A-B94C-8B32B679E5BB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71F28B4F-D06C-4757-8848-0B57C34E32F8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CC2885A8-5843-4A35-880B-0E32D91C734E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ECDA46BB-F15F-48C5-A5B0-FC7D25FD1ED3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07402D72-B79E-49FA-81F4-9C77347C708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0BA73866-E055-4115-90B7-1406FBCA9CC0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42BC82EE-13C6-4040-8E52-9BCA40268984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EEE430F4-E7CE-4C12-BE1C-B5BBD658BD3F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FC219B5A-CCC1-4DCB-A760-103C33A89470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AD4C32-C132-4AAE-B88D-A76378CCA172}"/>
              </a:ext>
            </a:extLst>
          </p:cNvPr>
          <p:cNvSpPr txBox="1"/>
          <p:nvPr/>
        </p:nvSpPr>
        <p:spPr>
          <a:xfrm>
            <a:off x="577201" y="5033010"/>
            <a:ext cx="39512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="" xmlns:a16="http://schemas.microsoft.com/office/drawing/2014/main" id="{2A2A272F-3135-4664-A796-78EAAE477E86}"/>
              </a:ext>
            </a:extLst>
          </p:cNvPr>
          <p:cNvSpPr txBox="1">
            <a:spLocks/>
          </p:cNvSpPr>
          <p:nvPr/>
        </p:nvSpPr>
        <p:spPr>
          <a:xfrm>
            <a:off x="577201" y="4561931"/>
            <a:ext cx="3951256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/>
              <a:t>Allppt.com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28657A-3330-4E20-9C68-3FCF67136681}"/>
              </a:ext>
            </a:extLst>
          </p:cNvPr>
          <p:cNvSpPr txBox="1"/>
          <p:nvPr/>
        </p:nvSpPr>
        <p:spPr>
          <a:xfrm>
            <a:off x="9344297" y="492530"/>
            <a:ext cx="213827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Clean</a:t>
            </a:r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Text Slide 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for your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="" xmlns:a16="http://schemas.microsoft.com/office/drawing/2014/main" id="{2400BAB0-1D18-4C9B-A481-97BEB2406CBD}"/>
              </a:ext>
            </a:extLst>
          </p:cNvPr>
          <p:cNvGrpSpPr/>
          <p:nvPr/>
        </p:nvGrpSpPr>
        <p:grpSpPr>
          <a:xfrm>
            <a:off x="968358" y="2729032"/>
            <a:ext cx="3736361" cy="722105"/>
            <a:chOff x="2104636" y="2420889"/>
            <a:chExt cx="3736361" cy="722105"/>
          </a:xfrm>
        </p:grpSpPr>
        <p:sp>
          <p:nvSpPr>
            <p:cNvPr id="4" name="Round Same Side Corner Rectangle 8">
              <a:extLst>
                <a:ext uri="{FF2B5EF4-FFF2-40B4-BE49-F238E27FC236}">
                  <a16:creationId xmlns="" xmlns:a16="http://schemas.microsoft.com/office/drawing/2014/main" id="{EC2AE54D-B453-4FB4-9F25-E1B78AB1C803}"/>
                </a:ext>
              </a:extLst>
            </p:cNvPr>
            <p:cNvSpPr/>
            <p:nvPr/>
          </p:nvSpPr>
          <p:spPr>
            <a:xfrm flipH="1">
              <a:off x="24893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="" xmlns:a16="http://schemas.microsoft.com/office/drawing/2014/main" id="{5947525C-5316-4611-99CA-56E262EDA2C2}"/>
                </a:ext>
              </a:extLst>
            </p:cNvPr>
            <p:cNvSpPr/>
            <p:nvPr/>
          </p:nvSpPr>
          <p:spPr>
            <a:xfrm flipH="1">
              <a:off x="210463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="" xmlns:a16="http://schemas.microsoft.com/office/drawing/2014/main" id="{C0903C5B-FC12-420A-8AD9-03F18C49EF46}"/>
                </a:ext>
              </a:extLst>
            </p:cNvPr>
            <p:cNvSpPr/>
            <p:nvPr/>
          </p:nvSpPr>
          <p:spPr>
            <a:xfrm flipH="1">
              <a:off x="287401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="" xmlns:a16="http://schemas.microsoft.com/office/drawing/2014/main" id="{405CFC94-93F3-4D9D-9CFE-90049AA7BD58}"/>
                </a:ext>
              </a:extLst>
            </p:cNvPr>
            <p:cNvSpPr/>
            <p:nvPr/>
          </p:nvSpPr>
          <p:spPr>
            <a:xfrm flipH="1">
              <a:off x="325870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="" xmlns:a16="http://schemas.microsoft.com/office/drawing/2014/main" id="{3FBFABC4-E25F-4084-902B-10DC8A3AE80E}"/>
                </a:ext>
              </a:extLst>
            </p:cNvPr>
            <p:cNvSpPr/>
            <p:nvPr/>
          </p:nvSpPr>
          <p:spPr>
            <a:xfrm flipH="1">
              <a:off x="3643388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="" xmlns:a16="http://schemas.microsoft.com/office/drawing/2014/main" id="{249E54A7-8856-499B-8F71-C0EE5CD5DA0F}"/>
                </a:ext>
              </a:extLst>
            </p:cNvPr>
            <p:cNvSpPr/>
            <p:nvPr/>
          </p:nvSpPr>
          <p:spPr>
            <a:xfrm flipH="1">
              <a:off x="402807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="" xmlns:a16="http://schemas.microsoft.com/office/drawing/2014/main" id="{053D508D-0061-49E6-BF91-3CB6A0947E4C}"/>
                </a:ext>
              </a:extLst>
            </p:cNvPr>
            <p:cNvSpPr/>
            <p:nvPr/>
          </p:nvSpPr>
          <p:spPr>
            <a:xfrm flipH="1">
              <a:off x="441276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="" xmlns:a16="http://schemas.microsoft.com/office/drawing/2014/main" id="{4E7E6058-4A9F-4CD1-AAB7-DC7C62998F08}"/>
                </a:ext>
              </a:extLst>
            </p:cNvPr>
            <p:cNvSpPr/>
            <p:nvPr/>
          </p:nvSpPr>
          <p:spPr>
            <a:xfrm flipH="1">
              <a:off x="479745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="" xmlns:a16="http://schemas.microsoft.com/office/drawing/2014/main" id="{F9B33B66-EFAE-41DE-9FFB-B335DE46D1DB}"/>
                </a:ext>
              </a:extLst>
            </p:cNvPr>
            <p:cNvSpPr/>
            <p:nvPr/>
          </p:nvSpPr>
          <p:spPr>
            <a:xfrm flipH="1">
              <a:off x="518214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="" xmlns:a16="http://schemas.microsoft.com/office/drawing/2014/main" id="{483194EB-A152-4B3D-81CC-0807B434B181}"/>
                </a:ext>
              </a:extLst>
            </p:cNvPr>
            <p:cNvSpPr/>
            <p:nvPr/>
          </p:nvSpPr>
          <p:spPr>
            <a:xfrm flipH="1">
              <a:off x="55668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281">
            <a:extLst>
              <a:ext uri="{FF2B5EF4-FFF2-40B4-BE49-F238E27FC236}">
                <a16:creationId xmlns="" xmlns:a16="http://schemas.microsoft.com/office/drawing/2014/main" id="{4958BC13-0616-43D0-B888-740C53CCB7A7}"/>
              </a:ext>
            </a:extLst>
          </p:cNvPr>
          <p:cNvGrpSpPr/>
          <p:nvPr/>
        </p:nvGrpSpPr>
        <p:grpSpPr>
          <a:xfrm>
            <a:off x="7438969" y="2710902"/>
            <a:ext cx="3809195" cy="740235"/>
            <a:chOff x="6656228" y="2402759"/>
            <a:chExt cx="3809195" cy="740235"/>
          </a:xfrm>
        </p:grpSpPr>
        <p:sp>
          <p:nvSpPr>
            <p:cNvPr id="15" name="Round Same Side Corner Rectangle 20">
              <a:extLst>
                <a:ext uri="{FF2B5EF4-FFF2-40B4-BE49-F238E27FC236}">
                  <a16:creationId xmlns="" xmlns:a16="http://schemas.microsoft.com/office/drawing/2014/main" id="{34474E88-6463-46CE-83EC-55C55050B6AB}"/>
                </a:ext>
              </a:extLst>
            </p:cNvPr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ound Same Side Corner Rectangle 20">
              <a:extLst>
                <a:ext uri="{FF2B5EF4-FFF2-40B4-BE49-F238E27FC236}">
                  <a16:creationId xmlns="" xmlns:a16="http://schemas.microsoft.com/office/drawing/2014/main" id="{6D490B5B-864C-481D-897F-59B7BF6E24D8}"/>
                </a:ext>
              </a:extLst>
            </p:cNvPr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ound Same Side Corner Rectangle 20">
              <a:extLst>
                <a:ext uri="{FF2B5EF4-FFF2-40B4-BE49-F238E27FC236}">
                  <a16:creationId xmlns="" xmlns:a16="http://schemas.microsoft.com/office/drawing/2014/main" id="{8B0A46DE-F83D-4D85-9F8A-CC1C7E17C559}"/>
                </a:ext>
              </a:extLst>
            </p:cNvPr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20">
              <a:extLst>
                <a:ext uri="{FF2B5EF4-FFF2-40B4-BE49-F238E27FC236}">
                  <a16:creationId xmlns="" xmlns:a16="http://schemas.microsoft.com/office/drawing/2014/main" id="{51419C77-E48D-4B50-9D6A-7DFFB684B7C6}"/>
                </a:ext>
              </a:extLst>
            </p:cNvPr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Round Same Side Corner Rectangle 20">
              <a:extLst>
                <a:ext uri="{FF2B5EF4-FFF2-40B4-BE49-F238E27FC236}">
                  <a16:creationId xmlns="" xmlns:a16="http://schemas.microsoft.com/office/drawing/2014/main" id="{36954771-2B27-4E6E-B477-8BAD7D0FFB0B}"/>
                </a:ext>
              </a:extLst>
            </p:cNvPr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ound Same Side Corner Rectangle 20">
              <a:extLst>
                <a:ext uri="{FF2B5EF4-FFF2-40B4-BE49-F238E27FC236}">
                  <a16:creationId xmlns="" xmlns:a16="http://schemas.microsoft.com/office/drawing/2014/main" id="{559F31F0-114F-448B-9662-39A2EB0446D3}"/>
                </a:ext>
              </a:extLst>
            </p:cNvPr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20">
              <a:extLst>
                <a:ext uri="{FF2B5EF4-FFF2-40B4-BE49-F238E27FC236}">
                  <a16:creationId xmlns="" xmlns:a16="http://schemas.microsoft.com/office/drawing/2014/main" id="{F3209014-259E-4FFC-B9A4-47482CBEA080}"/>
                </a:ext>
              </a:extLst>
            </p:cNvPr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="" xmlns:a16="http://schemas.microsoft.com/office/drawing/2014/main" id="{4A6EAF34-48E4-4882-94DE-9697F497F128}"/>
                </a:ext>
              </a:extLst>
            </p:cNvPr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="" xmlns:a16="http://schemas.microsoft.com/office/drawing/2014/main" id="{C1380979-159B-4E7A-9886-F6AFCBAEF69F}"/>
                </a:ext>
              </a:extLst>
            </p:cNvPr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="" xmlns:a16="http://schemas.microsoft.com/office/drawing/2014/main" id="{92E2E83C-D825-4445-9D94-D4940CBAC435}"/>
                </a:ext>
              </a:extLst>
            </p:cNvPr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650">
            <a:extLst>
              <a:ext uri="{FF2B5EF4-FFF2-40B4-BE49-F238E27FC236}">
                <a16:creationId xmlns="" xmlns:a16="http://schemas.microsoft.com/office/drawing/2014/main" id="{9247CD15-C1A7-447D-8B17-716C9B72B0C8}"/>
              </a:ext>
            </a:extLst>
          </p:cNvPr>
          <p:cNvGrpSpPr/>
          <p:nvPr/>
        </p:nvGrpSpPr>
        <p:grpSpPr>
          <a:xfrm>
            <a:off x="7111566" y="1803583"/>
            <a:ext cx="4464000" cy="863358"/>
            <a:chOff x="803640" y="3362835"/>
            <a:chExt cx="2059657" cy="863358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C8B35BD4-F053-48F6-93C3-B29321C81A9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1AF9DE0-A433-44A2-919A-CC76EA3F4E9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53">
            <a:extLst>
              <a:ext uri="{FF2B5EF4-FFF2-40B4-BE49-F238E27FC236}">
                <a16:creationId xmlns="" xmlns:a16="http://schemas.microsoft.com/office/drawing/2014/main" id="{EA9F233C-D0FE-404D-A28C-17441C54A5C5}"/>
              </a:ext>
            </a:extLst>
          </p:cNvPr>
          <p:cNvGrpSpPr/>
          <p:nvPr/>
        </p:nvGrpSpPr>
        <p:grpSpPr>
          <a:xfrm>
            <a:off x="604538" y="1803583"/>
            <a:ext cx="4464000" cy="863358"/>
            <a:chOff x="803640" y="3362835"/>
            <a:chExt cx="2059657" cy="863358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71545C3-DDC8-423B-921F-95862C4D298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4A10319-D51C-43B9-9001-14C0EA43EB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D7615EE-CBBE-4A48-AF85-9C12FDED02C3}"/>
              </a:ext>
            </a:extLst>
          </p:cNvPr>
          <p:cNvSpPr txBox="1"/>
          <p:nvPr/>
        </p:nvSpPr>
        <p:spPr>
          <a:xfrm>
            <a:off x="5145487" y="1942875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EAFF5EA-3BB8-42AB-BC7B-784D7F333170}"/>
              </a:ext>
            </a:extLst>
          </p:cNvPr>
          <p:cNvSpPr txBox="1"/>
          <p:nvPr/>
        </p:nvSpPr>
        <p:spPr>
          <a:xfrm>
            <a:off x="6135534" y="1942875"/>
            <a:ext cx="90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70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그룹 10">
            <a:extLst>
              <a:ext uri="{FF2B5EF4-FFF2-40B4-BE49-F238E27FC236}">
                <a16:creationId xmlns="" xmlns:a16="http://schemas.microsoft.com/office/drawing/2014/main" id="{69CEDE1F-CE5F-4BBE-859C-EC9DCF79A12C}"/>
              </a:ext>
            </a:extLst>
          </p:cNvPr>
          <p:cNvGrpSpPr/>
          <p:nvPr/>
        </p:nvGrpSpPr>
        <p:grpSpPr>
          <a:xfrm>
            <a:off x="3429261" y="3513228"/>
            <a:ext cx="4980788" cy="293040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4" name="Freeform 8">
              <a:extLst>
                <a:ext uri="{FF2B5EF4-FFF2-40B4-BE49-F238E27FC236}">
                  <a16:creationId xmlns="" xmlns:a16="http://schemas.microsoft.com/office/drawing/2014/main" id="{E33576B4-DECF-48E3-A13C-D215E29E8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="" xmlns:a16="http://schemas.microsoft.com/office/drawing/2014/main" id="{F374FEB8-5B8D-4639-BB2B-244F49840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="" xmlns:a16="http://schemas.microsoft.com/office/drawing/2014/main" id="{A0A50532-FF32-495D-819A-488DB39C9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="" xmlns:a16="http://schemas.microsoft.com/office/drawing/2014/main" id="{B515A968-E0F4-4534-9B47-E6F9CAF6B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5DC0E6CC-917D-4F3A-836D-F8C15A06C867}"/>
              </a:ext>
            </a:extLst>
          </p:cNvPr>
          <p:cNvSpPr/>
          <p:nvPr/>
        </p:nvSpPr>
        <p:spPr>
          <a:xfrm rot="8100000">
            <a:off x="4036308" y="4108297"/>
            <a:ext cx="462315" cy="462315"/>
          </a:xfrm>
          <a:prstGeom prst="teardrop">
            <a:avLst/>
          </a:pr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6BC3E26D-A505-433D-9CAB-5A38EA1C40BB}"/>
              </a:ext>
            </a:extLst>
          </p:cNvPr>
          <p:cNvSpPr/>
          <p:nvPr/>
        </p:nvSpPr>
        <p:spPr>
          <a:xfrm rot="8100000">
            <a:off x="6681284" y="4018141"/>
            <a:ext cx="462315" cy="462315"/>
          </a:xfrm>
          <a:prstGeom prst="teardrop">
            <a:avLst/>
          </a:pr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AF8B34E6-1B97-4E26-B265-9496C5E7843D}"/>
              </a:ext>
            </a:extLst>
          </p:cNvPr>
          <p:cNvSpPr/>
          <p:nvPr/>
        </p:nvSpPr>
        <p:spPr>
          <a:xfrm rot="8100000">
            <a:off x="7326714" y="5082551"/>
            <a:ext cx="462315" cy="462315"/>
          </a:xfrm>
          <a:prstGeom prst="teardrop">
            <a:avLst/>
          </a:pr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4335B387-8B41-42A3-BE74-0408B257962B}"/>
              </a:ext>
            </a:extLst>
          </p:cNvPr>
          <p:cNvSpPr/>
          <p:nvPr/>
        </p:nvSpPr>
        <p:spPr>
          <a:xfrm rot="8100000">
            <a:off x="5644800" y="4652863"/>
            <a:ext cx="462315" cy="462315"/>
          </a:xfrm>
          <a:prstGeom prst="teardrop">
            <a:avLst/>
          </a:prstGeom>
          <a:solidFill>
            <a:schemeClr val="accent3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835A61-EE34-4C98-BC00-204866C86FB2}"/>
              </a:ext>
            </a:extLst>
          </p:cNvPr>
          <p:cNvSpPr txBox="1"/>
          <p:nvPr/>
        </p:nvSpPr>
        <p:spPr>
          <a:xfrm>
            <a:off x="1857140" y="4513529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C321F39-CF12-40E2-B899-CA28A0F1E14F}"/>
              </a:ext>
            </a:extLst>
          </p:cNvPr>
          <p:cNvSpPr txBox="1"/>
          <p:nvPr/>
        </p:nvSpPr>
        <p:spPr>
          <a:xfrm>
            <a:off x="8301531" y="3879563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EB5E155-BCEF-4CD5-ABDF-D29F64087F44}"/>
              </a:ext>
            </a:extLst>
          </p:cNvPr>
          <p:cNvSpPr txBox="1"/>
          <p:nvPr/>
        </p:nvSpPr>
        <p:spPr>
          <a:xfrm>
            <a:off x="3207437" y="5686736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93C9C64-F776-4444-BB37-0B2EBC297EEE}"/>
              </a:ext>
            </a:extLst>
          </p:cNvPr>
          <p:cNvSpPr txBox="1"/>
          <p:nvPr/>
        </p:nvSpPr>
        <p:spPr>
          <a:xfrm>
            <a:off x="8440290" y="5486726"/>
            <a:ext cx="1512345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F938CA3-194C-49E5-A46D-5E7AB7087B61}"/>
              </a:ext>
            </a:extLst>
          </p:cNvPr>
          <p:cNvSpPr txBox="1"/>
          <p:nvPr/>
        </p:nvSpPr>
        <p:spPr>
          <a:xfrm>
            <a:off x="9961287" y="6323411"/>
            <a:ext cx="18549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b="1" dirty="0">
                <a:solidFill>
                  <a:schemeClr val="accent1"/>
                </a:solidFill>
                <a:latin typeface="Franklin Gothic Medium" panose="020B0603020102020204" pitchFamily="34" charset="0"/>
                <a:cs typeface="Arial" pitchFamily="34" charset="0"/>
              </a:rPr>
              <a:t>ALLPPT Layout</a:t>
            </a:r>
            <a:endParaRPr lang="ko-KR" altLang="en-US" b="1" dirty="0">
              <a:solidFill>
                <a:schemeClr val="accent1"/>
              </a:solidFill>
              <a:latin typeface="Franklin Gothic Medium" panose="020B0603020102020204" pitchFamily="34" charset="0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8058866-C0F4-4C3C-97EA-99F6398183E8}"/>
              </a:ext>
            </a:extLst>
          </p:cNvPr>
          <p:cNvGrpSpPr/>
          <p:nvPr/>
        </p:nvGrpSpPr>
        <p:grpSpPr>
          <a:xfrm>
            <a:off x="700488" y="3210092"/>
            <a:ext cx="3740883" cy="2477410"/>
            <a:chOff x="587275" y="2774934"/>
            <a:chExt cx="4491755" cy="2477410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593A7CE2-5EC8-4F28-9C0B-B24C5AC665E0}"/>
                </a:ext>
              </a:extLst>
            </p:cNvPr>
            <p:cNvSpPr txBox="1"/>
            <p:nvPr/>
          </p:nvSpPr>
          <p:spPr>
            <a:xfrm>
              <a:off x="587275" y="2774934"/>
              <a:ext cx="4491755" cy="738664"/>
            </a:xfrm>
            <a:prstGeom prst="rect">
              <a:avLst/>
            </a:prstGeom>
            <a:noFill/>
          </p:spPr>
          <p:txBody>
            <a:bodyPr wrap="square" lIns="48000" tIns="0" rIns="24000" bIns="0" rtlCol="0">
              <a:spAutoFit/>
            </a:bodyPr>
            <a:lstStyle/>
            <a:p>
              <a:r>
                <a:rPr lang="en-US" altLang="ko-KR" sz="2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sz="2400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Professional</a:t>
              </a:r>
              <a:r>
                <a:rPr lang="en-US" altLang="ko-KR" sz="2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 Presentation</a:t>
              </a:r>
              <a:endParaRPr lang="ko-KR" altLang="en-US" sz="2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B5DDCE7-C26A-4A53-B14F-63B095A024A2}"/>
                </a:ext>
              </a:extLst>
            </p:cNvPr>
            <p:cNvSpPr txBox="1"/>
            <p:nvPr/>
          </p:nvSpPr>
          <p:spPr>
            <a:xfrm>
              <a:off x="587275" y="3682684"/>
              <a:ext cx="44917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497BD19-668A-4D83-B204-76C9CD83BA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6D26EF41-2D90-46EC-B1F5-14C8FC8B06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5A74679-2540-4806-8AF4-84436519B799}"/>
              </a:ext>
            </a:extLst>
          </p:cNvPr>
          <p:cNvGrpSpPr/>
          <p:nvPr/>
        </p:nvGrpSpPr>
        <p:grpSpPr>
          <a:xfrm>
            <a:off x="950506" y="1845832"/>
            <a:ext cx="10310446" cy="4176596"/>
            <a:chOff x="2063552" y="1806318"/>
            <a:chExt cx="8064896" cy="335522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C621180E-ADFE-487F-85EA-41FF59A1496F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D3C323C8-00C1-47A8-A9CF-4645DBFE4604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50FCB9CB-C383-4914-8661-5E01114E2AFF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E43C7730-C3B3-445A-A65A-F6BE5A7AE465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069846F-CDE5-4BC0-9C01-D343762566F9}"/>
              </a:ext>
            </a:extLst>
          </p:cNvPr>
          <p:cNvGrpSpPr/>
          <p:nvPr/>
        </p:nvGrpSpPr>
        <p:grpSpPr>
          <a:xfrm>
            <a:off x="4468844" y="2297246"/>
            <a:ext cx="3273771" cy="3273771"/>
            <a:chOff x="11977794" y="1437147"/>
            <a:chExt cx="3273771" cy="3273771"/>
          </a:xfrm>
        </p:grpSpPr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5725DE61-20FF-409A-94AC-EBF288AF8CBF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C6FF7748-9AE2-46E4-9DF5-8EA19D63D319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="" xmlns:a16="http://schemas.microsoft.com/office/drawing/2014/main" id="{06EEF548-7C8A-4B40-854D-8E6ADFFC46B7}"/>
              </a:ext>
            </a:extLst>
          </p:cNvPr>
          <p:cNvGrpSpPr/>
          <p:nvPr/>
        </p:nvGrpSpPr>
        <p:grpSpPr>
          <a:xfrm>
            <a:off x="1444618" y="2141772"/>
            <a:ext cx="2936722" cy="1470776"/>
            <a:chOff x="270023" y="1638319"/>
            <a:chExt cx="2605242" cy="1485485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40BFA982-BCBE-4D2C-AFB4-FB87811B9044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CD130C9-442A-40EF-831E-26BA6D5CD39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740548C-94DA-4845-9413-F42F8C41D0FE}"/>
              </a:ext>
            </a:extLst>
          </p:cNvPr>
          <p:cNvSpPr txBox="1"/>
          <p:nvPr/>
        </p:nvSpPr>
        <p:spPr>
          <a:xfrm rot="18900000">
            <a:off x="4812112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932672-9FB3-4818-AA36-5EEF055498FB}"/>
              </a:ext>
            </a:extLst>
          </p:cNvPr>
          <p:cNvSpPr txBox="1"/>
          <p:nvPr/>
        </p:nvSpPr>
        <p:spPr>
          <a:xfrm rot="2700000">
            <a:off x="4954784" y="2555245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C462E47-BC93-4CF9-A641-77DA534423D1}"/>
              </a:ext>
            </a:extLst>
          </p:cNvPr>
          <p:cNvSpPr txBox="1"/>
          <p:nvPr/>
        </p:nvSpPr>
        <p:spPr>
          <a:xfrm rot="13500000">
            <a:off x="4812112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403D264-6406-457E-8E51-CB51C71917CE}"/>
              </a:ext>
            </a:extLst>
          </p:cNvPr>
          <p:cNvSpPr txBox="1"/>
          <p:nvPr/>
        </p:nvSpPr>
        <p:spPr>
          <a:xfrm rot="8100000">
            <a:off x="4954784" y="2678427"/>
            <a:ext cx="2446398" cy="263527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CADAEAB-3BDB-4737-BECA-BF6B544C63F9}"/>
              </a:ext>
            </a:extLst>
          </p:cNvPr>
          <p:cNvSpPr txBox="1"/>
          <p:nvPr/>
        </p:nvSpPr>
        <p:spPr>
          <a:xfrm>
            <a:off x="4861824" y="3580187"/>
            <a:ext cx="2487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59">
            <a:extLst>
              <a:ext uri="{FF2B5EF4-FFF2-40B4-BE49-F238E27FC236}">
                <a16:creationId xmlns="" xmlns:a16="http://schemas.microsoft.com/office/drawing/2014/main" id="{0707DC28-4AEB-42D5-99CE-A8FABEED440C}"/>
              </a:ext>
            </a:extLst>
          </p:cNvPr>
          <p:cNvGrpSpPr/>
          <p:nvPr/>
        </p:nvGrpSpPr>
        <p:grpSpPr>
          <a:xfrm>
            <a:off x="1444618" y="4249900"/>
            <a:ext cx="2936722" cy="1470776"/>
            <a:chOff x="270023" y="1638319"/>
            <a:chExt cx="2605242" cy="1485485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ED1FCCD-14BA-44ED-A7F6-DBC28933F811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11A7963-DD5F-4255-B4F1-AEDE1911904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="" xmlns:a16="http://schemas.microsoft.com/office/drawing/2014/main" id="{8B21FAB3-93E5-4315-AC63-F2DA2D60638E}"/>
              </a:ext>
            </a:extLst>
          </p:cNvPr>
          <p:cNvGrpSpPr/>
          <p:nvPr/>
        </p:nvGrpSpPr>
        <p:grpSpPr>
          <a:xfrm>
            <a:off x="7795756" y="2141772"/>
            <a:ext cx="2936722" cy="1470776"/>
            <a:chOff x="270023" y="1638319"/>
            <a:chExt cx="2605242" cy="1485485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F519E60-ED2F-4E7B-BB86-5259693150C0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6F51EF6-E98B-4D8B-9F12-26490649FE13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74">
            <a:extLst>
              <a:ext uri="{FF2B5EF4-FFF2-40B4-BE49-F238E27FC236}">
                <a16:creationId xmlns="" xmlns:a16="http://schemas.microsoft.com/office/drawing/2014/main" id="{31395168-89D9-4794-A77D-F2122EE91BAE}"/>
              </a:ext>
            </a:extLst>
          </p:cNvPr>
          <p:cNvGrpSpPr/>
          <p:nvPr/>
        </p:nvGrpSpPr>
        <p:grpSpPr>
          <a:xfrm>
            <a:off x="7799948" y="4249900"/>
            <a:ext cx="2936722" cy="1470776"/>
            <a:chOff x="270023" y="1638319"/>
            <a:chExt cx="2605242" cy="1485485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2A848EF6-2BC4-4CB9-8B9D-F42C057DDD23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121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03EF236-D6AA-44F4-84DE-E84042F28EA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9" name="Graphic 3">
            <a:extLst>
              <a:ext uri="{FF2B5EF4-FFF2-40B4-BE49-F238E27FC236}">
                <a16:creationId xmlns="" xmlns:a16="http://schemas.microsoft.com/office/drawing/2014/main" id="{B6D027B2-5F59-4408-AAF3-F74321AEB52E}"/>
              </a:ext>
            </a:extLst>
          </p:cNvPr>
          <p:cNvSpPr/>
          <p:nvPr/>
        </p:nvSpPr>
        <p:spPr>
          <a:xfrm>
            <a:off x="4536038" y="1731891"/>
            <a:ext cx="2270334" cy="2638227"/>
          </a:xfrm>
          <a:custGeom>
            <a:avLst/>
            <a:gdLst>
              <a:gd name="connsiteX0" fmla="*/ 3052899 w 5154106"/>
              <a:gd name="connsiteY0" fmla="*/ 25248 h 5989298"/>
              <a:gd name="connsiteX1" fmla="*/ 3006144 w 5154106"/>
              <a:gd name="connsiteY1" fmla="*/ 11978 h 5989298"/>
              <a:gd name="connsiteX2" fmla="*/ 2878079 w 5154106"/>
              <a:gd name="connsiteY2" fmla="*/ 19993 h 5989298"/>
              <a:gd name="connsiteX3" fmla="*/ 2588463 w 5154106"/>
              <a:gd name="connsiteY3" fmla="*/ 51341 h 5989298"/>
              <a:gd name="connsiteX4" fmla="*/ 2462090 w 5154106"/>
              <a:gd name="connsiteY4" fmla="*/ 76634 h 5989298"/>
              <a:gd name="connsiteX5" fmla="*/ 2306596 w 5154106"/>
              <a:gd name="connsiteY5" fmla="*/ 95069 h 5989298"/>
              <a:gd name="connsiteX6" fmla="*/ 2149943 w 5154106"/>
              <a:gd name="connsiteY6" fmla="*/ 63899 h 5989298"/>
              <a:gd name="connsiteX7" fmla="*/ 2069613 w 5154106"/>
              <a:gd name="connsiteY7" fmla="*/ 91061 h 5989298"/>
              <a:gd name="connsiteX8" fmla="*/ 1986166 w 5154106"/>
              <a:gd name="connsiteY8" fmla="*/ 127041 h 5989298"/>
              <a:gd name="connsiteX9" fmla="*/ 1748916 w 5154106"/>
              <a:gd name="connsiteY9" fmla="*/ 150997 h 5989298"/>
              <a:gd name="connsiteX10" fmla="*/ 1691207 w 5154106"/>
              <a:gd name="connsiteY10" fmla="*/ 188312 h 5989298"/>
              <a:gd name="connsiteX11" fmla="*/ 1577302 w 5154106"/>
              <a:gd name="connsiteY11" fmla="*/ 235780 h 5989298"/>
              <a:gd name="connsiteX12" fmla="*/ 1469453 w 5154106"/>
              <a:gd name="connsiteY12" fmla="*/ 253859 h 5989298"/>
              <a:gd name="connsiteX13" fmla="*/ 1346731 w 5154106"/>
              <a:gd name="connsiteY13" fmla="*/ 240678 h 5989298"/>
              <a:gd name="connsiteX14" fmla="*/ 1233450 w 5154106"/>
              <a:gd name="connsiteY14" fmla="*/ 281378 h 5989298"/>
              <a:gd name="connsiteX15" fmla="*/ 1147420 w 5154106"/>
              <a:gd name="connsiteY15" fmla="*/ 351644 h 5989298"/>
              <a:gd name="connsiteX16" fmla="*/ 999050 w 5154106"/>
              <a:gd name="connsiteY16" fmla="*/ 407572 h 5989298"/>
              <a:gd name="connsiteX17" fmla="*/ 879980 w 5154106"/>
              <a:gd name="connsiteY17" fmla="*/ 410778 h 5989298"/>
              <a:gd name="connsiteX18" fmla="*/ 815680 w 5154106"/>
              <a:gd name="connsiteY18" fmla="*/ 426720 h 5989298"/>
              <a:gd name="connsiteX19" fmla="*/ 828594 w 5154106"/>
              <a:gd name="connsiteY19" fmla="*/ 491554 h 5989298"/>
              <a:gd name="connsiteX20" fmla="*/ 1019444 w 5154106"/>
              <a:gd name="connsiteY20" fmla="*/ 759261 h 5989298"/>
              <a:gd name="connsiteX21" fmla="*/ 1033872 w 5154106"/>
              <a:gd name="connsiteY21" fmla="*/ 953852 h 5989298"/>
              <a:gd name="connsiteX22" fmla="*/ 930832 w 5154106"/>
              <a:gd name="connsiteY22" fmla="*/ 1208825 h 5989298"/>
              <a:gd name="connsiteX23" fmla="*/ 787271 w 5154106"/>
              <a:gd name="connsiteY23" fmla="*/ 1518567 h 5989298"/>
              <a:gd name="connsiteX24" fmla="*/ 733569 w 5154106"/>
              <a:gd name="connsiteY24" fmla="*/ 1923335 h 5989298"/>
              <a:gd name="connsiteX25" fmla="*/ 652616 w 5154106"/>
              <a:gd name="connsiteY25" fmla="*/ 2143307 h 5989298"/>
              <a:gd name="connsiteX26" fmla="*/ 220240 w 5154106"/>
              <a:gd name="connsiteY26" fmla="*/ 2546917 h 5989298"/>
              <a:gd name="connsiteX27" fmla="*/ 77125 w 5154106"/>
              <a:gd name="connsiteY27" fmla="*/ 2652183 h 5989298"/>
              <a:gd name="connsiteX28" fmla="*/ 357 w 5154106"/>
              <a:gd name="connsiteY28" fmla="*/ 2763327 h 5989298"/>
              <a:gd name="connsiteX29" fmla="*/ 95114 w 5154106"/>
              <a:gd name="connsiteY29" fmla="*/ 2852919 h 5989298"/>
              <a:gd name="connsiteX30" fmla="*/ 260584 w 5154106"/>
              <a:gd name="connsiteY30" fmla="*/ 2927905 h 5989298"/>
              <a:gd name="connsiteX31" fmla="*/ 296474 w 5154106"/>
              <a:gd name="connsiteY31" fmla="*/ 3147611 h 5989298"/>
              <a:gd name="connsiteX32" fmla="*/ 254082 w 5154106"/>
              <a:gd name="connsiteY32" fmla="*/ 3209951 h 5989298"/>
              <a:gd name="connsiteX33" fmla="*/ 450544 w 5154106"/>
              <a:gd name="connsiteY33" fmla="*/ 3307113 h 5989298"/>
              <a:gd name="connsiteX34" fmla="*/ 534792 w 5154106"/>
              <a:gd name="connsiteY34" fmla="*/ 3416209 h 5989298"/>
              <a:gd name="connsiteX35" fmla="*/ 424272 w 5154106"/>
              <a:gd name="connsiteY35" fmla="*/ 3541513 h 5989298"/>
              <a:gd name="connsiteX36" fmla="*/ 257467 w 5154106"/>
              <a:gd name="connsiteY36" fmla="*/ 3653103 h 5989298"/>
              <a:gd name="connsiteX37" fmla="*/ 370748 w 5154106"/>
              <a:gd name="connsiteY37" fmla="*/ 3714196 h 5989298"/>
              <a:gd name="connsiteX38" fmla="*/ 426498 w 5154106"/>
              <a:gd name="connsiteY38" fmla="*/ 3854818 h 5989298"/>
              <a:gd name="connsiteX39" fmla="*/ 343496 w 5154106"/>
              <a:gd name="connsiteY39" fmla="*/ 4135617 h 5989298"/>
              <a:gd name="connsiteX40" fmla="*/ 705872 w 5154106"/>
              <a:gd name="connsiteY40" fmla="*/ 4481606 h 5989298"/>
              <a:gd name="connsiteX41" fmla="*/ 1578014 w 5154106"/>
              <a:gd name="connsiteY41" fmla="*/ 4424164 h 5989298"/>
              <a:gd name="connsiteX42" fmla="*/ 1718814 w 5154106"/>
              <a:gd name="connsiteY42" fmla="*/ 4512688 h 5989298"/>
              <a:gd name="connsiteX43" fmla="*/ 1835747 w 5154106"/>
              <a:gd name="connsiteY43" fmla="*/ 5149717 h 5989298"/>
              <a:gd name="connsiteX44" fmla="*/ 1938253 w 5154106"/>
              <a:gd name="connsiteY44" fmla="*/ 5913832 h 5989298"/>
              <a:gd name="connsiteX45" fmla="*/ 2030606 w 5154106"/>
              <a:gd name="connsiteY45" fmla="*/ 5989086 h 5989298"/>
              <a:gd name="connsiteX46" fmla="*/ 5004599 w 5154106"/>
              <a:gd name="connsiteY46" fmla="*/ 5988908 h 5989298"/>
              <a:gd name="connsiteX47" fmla="*/ 4874040 w 5154106"/>
              <a:gd name="connsiteY47" fmla="*/ 5660018 h 5989298"/>
              <a:gd name="connsiteX48" fmla="*/ 4299974 w 5154106"/>
              <a:gd name="connsiteY48" fmla="*/ 4629442 h 5989298"/>
              <a:gd name="connsiteX49" fmla="*/ 4239771 w 5154106"/>
              <a:gd name="connsiteY49" fmla="*/ 3909054 h 5989298"/>
              <a:gd name="connsiteX50" fmla="*/ 4452797 w 5154106"/>
              <a:gd name="connsiteY50" fmla="*/ 3260803 h 5989298"/>
              <a:gd name="connsiteX51" fmla="*/ 5073262 w 5154106"/>
              <a:gd name="connsiteY51" fmla="*/ 2123536 h 5989298"/>
              <a:gd name="connsiteX52" fmla="*/ 5153771 w 5154106"/>
              <a:gd name="connsiteY52" fmla="*/ 1622052 h 5989298"/>
              <a:gd name="connsiteX53" fmla="*/ 5052512 w 5154106"/>
              <a:gd name="connsiteY53" fmla="*/ 1171064 h 5989298"/>
              <a:gd name="connsiteX54" fmla="*/ 4615238 w 5154106"/>
              <a:gd name="connsiteY54" fmla="*/ 689262 h 5989298"/>
              <a:gd name="connsiteX55" fmla="*/ 4400520 w 5154106"/>
              <a:gd name="connsiteY55" fmla="*/ 506070 h 5989298"/>
              <a:gd name="connsiteX56" fmla="*/ 4202901 w 5154106"/>
              <a:gd name="connsiteY56" fmla="*/ 300792 h 5989298"/>
              <a:gd name="connsiteX57" fmla="*/ 4058093 w 5154106"/>
              <a:gd name="connsiteY57" fmla="*/ 184839 h 5989298"/>
              <a:gd name="connsiteX58" fmla="*/ 3882561 w 5154106"/>
              <a:gd name="connsiteY58" fmla="*/ 140577 h 5989298"/>
              <a:gd name="connsiteX59" fmla="*/ 3717626 w 5154106"/>
              <a:gd name="connsiteY59" fmla="*/ 91952 h 5989298"/>
              <a:gd name="connsiteX60" fmla="*/ 3527220 w 5154106"/>
              <a:gd name="connsiteY60" fmla="*/ 34688 h 5989298"/>
              <a:gd name="connsiteX61" fmla="*/ 3272337 w 5154106"/>
              <a:gd name="connsiteY61" fmla="*/ 95603 h 5989298"/>
              <a:gd name="connsiteX62" fmla="*/ 3140443 w 5154106"/>
              <a:gd name="connsiteY62" fmla="*/ 67995 h 5989298"/>
              <a:gd name="connsiteX63" fmla="*/ 3052899 w 5154106"/>
              <a:gd name="connsiteY63" fmla="*/ 25248 h 598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98">
                <a:moveTo>
                  <a:pt x="3052899" y="25248"/>
                </a:moveTo>
                <a:cubicBezTo>
                  <a:pt x="3037225" y="20884"/>
                  <a:pt x="3021016" y="18034"/>
                  <a:pt x="3006144" y="11978"/>
                </a:cubicBezTo>
                <a:cubicBezTo>
                  <a:pt x="2961882" y="-6012"/>
                  <a:pt x="2919580" y="-4052"/>
                  <a:pt x="2878079" y="19993"/>
                </a:cubicBezTo>
                <a:cubicBezTo>
                  <a:pt x="2786260" y="73250"/>
                  <a:pt x="2690523" y="91328"/>
                  <a:pt x="2588463" y="51341"/>
                </a:cubicBezTo>
                <a:cubicBezTo>
                  <a:pt x="2541084" y="32817"/>
                  <a:pt x="2500029" y="40387"/>
                  <a:pt x="2462090" y="76634"/>
                </a:cubicBezTo>
                <a:cubicBezTo>
                  <a:pt x="2416136" y="120628"/>
                  <a:pt x="2360119" y="110387"/>
                  <a:pt x="2306596" y="95069"/>
                </a:cubicBezTo>
                <a:cubicBezTo>
                  <a:pt x="2255031" y="80285"/>
                  <a:pt x="2203556" y="68441"/>
                  <a:pt x="2149943" y="63899"/>
                </a:cubicBezTo>
                <a:cubicBezTo>
                  <a:pt x="2117971" y="61138"/>
                  <a:pt x="2091610" y="66748"/>
                  <a:pt x="2069613" y="91061"/>
                </a:cubicBezTo>
                <a:cubicBezTo>
                  <a:pt x="2047438" y="115552"/>
                  <a:pt x="2018316" y="122410"/>
                  <a:pt x="1986166" y="127041"/>
                </a:cubicBezTo>
                <a:cubicBezTo>
                  <a:pt x="1907350" y="138440"/>
                  <a:pt x="1830404" y="162129"/>
                  <a:pt x="1748916" y="150997"/>
                </a:cubicBezTo>
                <a:cubicBezTo>
                  <a:pt x="1723713" y="147613"/>
                  <a:pt x="1706525" y="170234"/>
                  <a:pt x="1691207" y="188312"/>
                </a:cubicBezTo>
                <a:cubicBezTo>
                  <a:pt x="1661105" y="223668"/>
                  <a:pt x="1623701" y="241034"/>
                  <a:pt x="1577302" y="235780"/>
                </a:cubicBezTo>
                <a:cubicBezTo>
                  <a:pt x="1539363" y="231416"/>
                  <a:pt x="1504364" y="237828"/>
                  <a:pt x="1469453" y="253859"/>
                </a:cubicBezTo>
                <a:cubicBezTo>
                  <a:pt x="1427062" y="273362"/>
                  <a:pt x="1386451" y="264278"/>
                  <a:pt x="1346731" y="240678"/>
                </a:cubicBezTo>
                <a:cubicBezTo>
                  <a:pt x="1291248" y="207727"/>
                  <a:pt x="1254646" y="220373"/>
                  <a:pt x="1233450" y="281378"/>
                </a:cubicBezTo>
                <a:cubicBezTo>
                  <a:pt x="1218577" y="324214"/>
                  <a:pt x="1193730" y="346835"/>
                  <a:pt x="1147420" y="351644"/>
                </a:cubicBezTo>
                <a:cubicBezTo>
                  <a:pt x="1093986" y="357166"/>
                  <a:pt x="1054355" y="401071"/>
                  <a:pt x="999050" y="407572"/>
                </a:cubicBezTo>
                <a:cubicBezTo>
                  <a:pt x="958974" y="412292"/>
                  <a:pt x="919878" y="419061"/>
                  <a:pt x="879980" y="410778"/>
                </a:cubicBezTo>
                <a:cubicBezTo>
                  <a:pt x="855489" y="405702"/>
                  <a:pt x="831800" y="403298"/>
                  <a:pt x="815680" y="426720"/>
                </a:cubicBezTo>
                <a:cubicBezTo>
                  <a:pt x="798492" y="451656"/>
                  <a:pt x="815235" y="472941"/>
                  <a:pt x="828594" y="491554"/>
                </a:cubicBezTo>
                <a:cubicBezTo>
                  <a:pt x="892359" y="580700"/>
                  <a:pt x="957995" y="668333"/>
                  <a:pt x="1019444" y="759261"/>
                </a:cubicBezTo>
                <a:cubicBezTo>
                  <a:pt x="1063617" y="824630"/>
                  <a:pt x="1070474" y="884209"/>
                  <a:pt x="1033872" y="953852"/>
                </a:cubicBezTo>
                <a:cubicBezTo>
                  <a:pt x="991124" y="1035162"/>
                  <a:pt x="955145" y="1120390"/>
                  <a:pt x="930832" y="1208825"/>
                </a:cubicBezTo>
                <a:cubicBezTo>
                  <a:pt x="900107" y="1320503"/>
                  <a:pt x="833759" y="1414726"/>
                  <a:pt x="787271" y="1518567"/>
                </a:cubicBezTo>
                <a:cubicBezTo>
                  <a:pt x="728671" y="1649660"/>
                  <a:pt x="722882" y="1785295"/>
                  <a:pt x="733569" y="1923335"/>
                </a:cubicBezTo>
                <a:cubicBezTo>
                  <a:pt x="740337" y="2010878"/>
                  <a:pt x="719320" y="2086043"/>
                  <a:pt x="652616" y="2143307"/>
                </a:cubicBezTo>
                <a:cubicBezTo>
                  <a:pt x="502821" y="2271906"/>
                  <a:pt x="359527" y="2407185"/>
                  <a:pt x="220240" y="2546917"/>
                </a:cubicBezTo>
                <a:cubicBezTo>
                  <a:pt x="178205" y="2589041"/>
                  <a:pt x="126552" y="2619321"/>
                  <a:pt x="77125" y="2652183"/>
                </a:cubicBezTo>
                <a:cubicBezTo>
                  <a:pt x="36960" y="2678900"/>
                  <a:pt x="-4274" y="2709091"/>
                  <a:pt x="357" y="2763327"/>
                </a:cubicBezTo>
                <a:cubicBezTo>
                  <a:pt x="4899" y="2817118"/>
                  <a:pt x="52545" y="2834840"/>
                  <a:pt x="95114" y="2852919"/>
                </a:cubicBezTo>
                <a:cubicBezTo>
                  <a:pt x="150865" y="2876608"/>
                  <a:pt x="210088" y="2892015"/>
                  <a:pt x="260584" y="2927905"/>
                </a:cubicBezTo>
                <a:cubicBezTo>
                  <a:pt x="348751" y="2990602"/>
                  <a:pt x="360684" y="3059889"/>
                  <a:pt x="296474" y="3147611"/>
                </a:cubicBezTo>
                <a:cubicBezTo>
                  <a:pt x="281601" y="3167916"/>
                  <a:pt x="265838" y="3187954"/>
                  <a:pt x="254082" y="3209951"/>
                </a:cubicBezTo>
                <a:cubicBezTo>
                  <a:pt x="204121" y="3303373"/>
                  <a:pt x="405837" y="3288233"/>
                  <a:pt x="450544" y="3307113"/>
                </a:cubicBezTo>
                <a:cubicBezTo>
                  <a:pt x="495340" y="3325993"/>
                  <a:pt x="534169" y="3367584"/>
                  <a:pt x="534792" y="3416209"/>
                </a:cubicBezTo>
                <a:cubicBezTo>
                  <a:pt x="535505" y="3475789"/>
                  <a:pt x="480556" y="3522010"/>
                  <a:pt x="424272" y="3541513"/>
                </a:cubicBezTo>
                <a:cubicBezTo>
                  <a:pt x="387847" y="3554159"/>
                  <a:pt x="155941" y="3578027"/>
                  <a:pt x="257467" y="3653103"/>
                </a:cubicBezTo>
                <a:cubicBezTo>
                  <a:pt x="292199" y="3678751"/>
                  <a:pt x="332186" y="3695316"/>
                  <a:pt x="370748" y="3714196"/>
                </a:cubicBezTo>
                <a:cubicBezTo>
                  <a:pt x="438432" y="3747325"/>
                  <a:pt x="454284" y="3784195"/>
                  <a:pt x="426498" y="3854818"/>
                </a:cubicBezTo>
                <a:cubicBezTo>
                  <a:pt x="388203" y="3952247"/>
                  <a:pt x="328089" y="4023048"/>
                  <a:pt x="343496" y="4135617"/>
                </a:cubicBezTo>
                <a:cubicBezTo>
                  <a:pt x="370036" y="4329941"/>
                  <a:pt x="520187" y="4458451"/>
                  <a:pt x="705872" y="4481606"/>
                </a:cubicBezTo>
                <a:cubicBezTo>
                  <a:pt x="999228" y="4518209"/>
                  <a:pt x="1287508" y="4454355"/>
                  <a:pt x="1578014" y="4424164"/>
                </a:cubicBezTo>
                <a:cubicBezTo>
                  <a:pt x="1664578" y="4415169"/>
                  <a:pt x="1687199" y="4431556"/>
                  <a:pt x="1718814" y="4512688"/>
                </a:cubicBezTo>
                <a:cubicBezTo>
                  <a:pt x="1797720" y="4715294"/>
                  <a:pt x="1809475" y="4934287"/>
                  <a:pt x="1835747" y="5149717"/>
                </a:cubicBezTo>
                <a:cubicBezTo>
                  <a:pt x="1866918" y="5405224"/>
                  <a:pt x="1890518" y="5662244"/>
                  <a:pt x="1938253" y="5913832"/>
                </a:cubicBezTo>
                <a:cubicBezTo>
                  <a:pt x="1950543" y="5978399"/>
                  <a:pt x="1963100" y="5989086"/>
                  <a:pt x="2030606" y="5989086"/>
                </a:cubicBezTo>
                <a:cubicBezTo>
                  <a:pt x="2463960" y="5989354"/>
                  <a:pt x="4446563" y="5989442"/>
                  <a:pt x="5004599" y="5988908"/>
                </a:cubicBezTo>
                <a:cubicBezTo>
                  <a:pt x="5177281" y="5988730"/>
                  <a:pt x="4905567" y="5697600"/>
                  <a:pt x="4874040" y="5660018"/>
                </a:cubicBezTo>
                <a:cubicBezTo>
                  <a:pt x="4610073" y="5344754"/>
                  <a:pt x="4379057" y="5041512"/>
                  <a:pt x="4299974" y="4629442"/>
                </a:cubicBezTo>
                <a:cubicBezTo>
                  <a:pt x="4254377" y="4391836"/>
                  <a:pt x="4234873" y="4151559"/>
                  <a:pt x="4239771" y="3909054"/>
                </a:cubicBezTo>
                <a:cubicBezTo>
                  <a:pt x="4244313" y="3685876"/>
                  <a:pt x="4354656" y="3458957"/>
                  <a:pt x="4452797" y="3260803"/>
                </a:cubicBezTo>
                <a:cubicBezTo>
                  <a:pt x="4645963" y="2870909"/>
                  <a:pt x="4987054" y="2561700"/>
                  <a:pt x="5073262" y="2123536"/>
                </a:cubicBezTo>
                <a:cubicBezTo>
                  <a:pt x="5105768" y="1958423"/>
                  <a:pt x="5149585" y="1789214"/>
                  <a:pt x="5153771" y="1622052"/>
                </a:cubicBezTo>
                <a:cubicBezTo>
                  <a:pt x="5158580" y="1431825"/>
                  <a:pt x="5111201" y="1309460"/>
                  <a:pt x="5052512" y="1171064"/>
                </a:cubicBezTo>
                <a:cubicBezTo>
                  <a:pt x="4962207" y="958216"/>
                  <a:pt x="4793532" y="827301"/>
                  <a:pt x="4615238" y="689262"/>
                </a:cubicBezTo>
                <a:cubicBezTo>
                  <a:pt x="4543903" y="634046"/>
                  <a:pt x="4440062" y="592189"/>
                  <a:pt x="4400520" y="506070"/>
                </a:cubicBezTo>
                <a:cubicBezTo>
                  <a:pt x="4358485" y="414608"/>
                  <a:pt x="4286259" y="350308"/>
                  <a:pt x="4202901" y="300792"/>
                </a:cubicBezTo>
                <a:cubicBezTo>
                  <a:pt x="4148309" y="268375"/>
                  <a:pt x="4100485" y="230526"/>
                  <a:pt x="4058093" y="184839"/>
                </a:cubicBezTo>
                <a:cubicBezTo>
                  <a:pt x="4008756" y="131582"/>
                  <a:pt x="3955944" y="115997"/>
                  <a:pt x="3882561" y="140577"/>
                </a:cubicBezTo>
                <a:cubicBezTo>
                  <a:pt x="3797511" y="168987"/>
                  <a:pt x="3756188" y="155183"/>
                  <a:pt x="3717626" y="91952"/>
                </a:cubicBezTo>
                <a:cubicBezTo>
                  <a:pt x="3673987" y="20349"/>
                  <a:pt x="3606215" y="2716"/>
                  <a:pt x="3527220" y="34688"/>
                </a:cubicBezTo>
                <a:cubicBezTo>
                  <a:pt x="3444931" y="67995"/>
                  <a:pt x="3358100" y="78860"/>
                  <a:pt x="3272337" y="95603"/>
                </a:cubicBezTo>
                <a:cubicBezTo>
                  <a:pt x="3224959" y="104776"/>
                  <a:pt x="3181320" y="93110"/>
                  <a:pt x="3140443" y="67995"/>
                </a:cubicBezTo>
                <a:cubicBezTo>
                  <a:pt x="3112479" y="50896"/>
                  <a:pt x="3086563" y="30057"/>
                  <a:pt x="3052899" y="25248"/>
                </a:cubicBezTo>
                <a:close/>
              </a:path>
            </a:pathLst>
          </a:custGeom>
          <a:solidFill>
            <a:schemeClr val="accent1">
              <a:alpha val="94000"/>
            </a:schemeClr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3">
            <a:extLst>
              <a:ext uri="{FF2B5EF4-FFF2-40B4-BE49-F238E27FC236}">
                <a16:creationId xmlns="" xmlns:a16="http://schemas.microsoft.com/office/drawing/2014/main" id="{124A9176-7A27-4A14-A7EC-475A0228EB4A}"/>
              </a:ext>
            </a:extLst>
          </p:cNvPr>
          <p:cNvSpPr/>
          <p:nvPr/>
        </p:nvSpPr>
        <p:spPr>
          <a:xfrm>
            <a:off x="5469585" y="1731930"/>
            <a:ext cx="2270334" cy="2638188"/>
          </a:xfrm>
          <a:custGeom>
            <a:avLst/>
            <a:gdLst>
              <a:gd name="connsiteX0" fmla="*/ 2101208 w 5154106"/>
              <a:gd name="connsiteY0" fmla="*/ 25248 h 5989209"/>
              <a:gd name="connsiteX1" fmla="*/ 2147963 w 5154106"/>
              <a:gd name="connsiteY1" fmla="*/ 11978 h 5989209"/>
              <a:gd name="connsiteX2" fmla="*/ 2276028 w 5154106"/>
              <a:gd name="connsiteY2" fmla="*/ 19993 h 5989209"/>
              <a:gd name="connsiteX3" fmla="*/ 2565644 w 5154106"/>
              <a:gd name="connsiteY3" fmla="*/ 51341 h 5989209"/>
              <a:gd name="connsiteX4" fmla="*/ 2692017 w 5154106"/>
              <a:gd name="connsiteY4" fmla="*/ 76634 h 5989209"/>
              <a:gd name="connsiteX5" fmla="*/ 2847511 w 5154106"/>
              <a:gd name="connsiteY5" fmla="*/ 95069 h 5989209"/>
              <a:gd name="connsiteX6" fmla="*/ 3004164 w 5154106"/>
              <a:gd name="connsiteY6" fmla="*/ 63899 h 5989209"/>
              <a:gd name="connsiteX7" fmla="*/ 3084494 w 5154106"/>
              <a:gd name="connsiteY7" fmla="*/ 91061 h 5989209"/>
              <a:gd name="connsiteX8" fmla="*/ 3167941 w 5154106"/>
              <a:gd name="connsiteY8" fmla="*/ 127041 h 5989209"/>
              <a:gd name="connsiteX9" fmla="*/ 3405191 w 5154106"/>
              <a:gd name="connsiteY9" fmla="*/ 150997 h 5989209"/>
              <a:gd name="connsiteX10" fmla="*/ 3462900 w 5154106"/>
              <a:gd name="connsiteY10" fmla="*/ 188312 h 5989209"/>
              <a:gd name="connsiteX11" fmla="*/ 3576805 w 5154106"/>
              <a:gd name="connsiteY11" fmla="*/ 235780 h 5989209"/>
              <a:gd name="connsiteX12" fmla="*/ 3684654 w 5154106"/>
              <a:gd name="connsiteY12" fmla="*/ 253859 h 5989209"/>
              <a:gd name="connsiteX13" fmla="*/ 3807375 w 5154106"/>
              <a:gd name="connsiteY13" fmla="*/ 240678 h 5989209"/>
              <a:gd name="connsiteX14" fmla="*/ 3920657 w 5154106"/>
              <a:gd name="connsiteY14" fmla="*/ 281378 h 5989209"/>
              <a:gd name="connsiteX15" fmla="*/ 4006686 w 5154106"/>
              <a:gd name="connsiteY15" fmla="*/ 351644 h 5989209"/>
              <a:gd name="connsiteX16" fmla="*/ 4155057 w 5154106"/>
              <a:gd name="connsiteY16" fmla="*/ 407572 h 5989209"/>
              <a:gd name="connsiteX17" fmla="*/ 4274127 w 5154106"/>
              <a:gd name="connsiteY17" fmla="*/ 410778 h 5989209"/>
              <a:gd name="connsiteX18" fmla="*/ 4338426 w 5154106"/>
              <a:gd name="connsiteY18" fmla="*/ 426720 h 5989209"/>
              <a:gd name="connsiteX19" fmla="*/ 4325513 w 5154106"/>
              <a:gd name="connsiteY19" fmla="*/ 491554 h 5989209"/>
              <a:gd name="connsiteX20" fmla="*/ 4134662 w 5154106"/>
              <a:gd name="connsiteY20" fmla="*/ 759261 h 5989209"/>
              <a:gd name="connsiteX21" fmla="*/ 4120235 w 5154106"/>
              <a:gd name="connsiteY21" fmla="*/ 953852 h 5989209"/>
              <a:gd name="connsiteX22" fmla="*/ 4223275 w 5154106"/>
              <a:gd name="connsiteY22" fmla="*/ 1208824 h 5989209"/>
              <a:gd name="connsiteX23" fmla="*/ 4366836 w 5154106"/>
              <a:gd name="connsiteY23" fmla="*/ 1518567 h 5989209"/>
              <a:gd name="connsiteX24" fmla="*/ 4420538 w 5154106"/>
              <a:gd name="connsiteY24" fmla="*/ 1923335 h 5989209"/>
              <a:gd name="connsiteX25" fmla="*/ 4501491 w 5154106"/>
              <a:gd name="connsiteY25" fmla="*/ 2143307 h 5989209"/>
              <a:gd name="connsiteX26" fmla="*/ 4933867 w 5154106"/>
              <a:gd name="connsiteY26" fmla="*/ 2546917 h 5989209"/>
              <a:gd name="connsiteX27" fmla="*/ 5076982 w 5154106"/>
              <a:gd name="connsiteY27" fmla="*/ 2652183 h 5989209"/>
              <a:gd name="connsiteX28" fmla="*/ 5153750 w 5154106"/>
              <a:gd name="connsiteY28" fmla="*/ 2763327 h 5989209"/>
              <a:gd name="connsiteX29" fmla="*/ 5058993 w 5154106"/>
              <a:gd name="connsiteY29" fmla="*/ 2852919 h 5989209"/>
              <a:gd name="connsiteX30" fmla="*/ 4893523 w 5154106"/>
              <a:gd name="connsiteY30" fmla="*/ 2927905 h 5989209"/>
              <a:gd name="connsiteX31" fmla="*/ 4857633 w 5154106"/>
              <a:gd name="connsiteY31" fmla="*/ 3147611 h 5989209"/>
              <a:gd name="connsiteX32" fmla="*/ 4900024 w 5154106"/>
              <a:gd name="connsiteY32" fmla="*/ 3209951 h 5989209"/>
              <a:gd name="connsiteX33" fmla="*/ 4703563 w 5154106"/>
              <a:gd name="connsiteY33" fmla="*/ 3307113 h 5989209"/>
              <a:gd name="connsiteX34" fmla="*/ 4619315 w 5154106"/>
              <a:gd name="connsiteY34" fmla="*/ 3416209 h 5989209"/>
              <a:gd name="connsiteX35" fmla="*/ 4729835 w 5154106"/>
              <a:gd name="connsiteY35" fmla="*/ 3541513 h 5989209"/>
              <a:gd name="connsiteX36" fmla="*/ 4896641 w 5154106"/>
              <a:gd name="connsiteY36" fmla="*/ 3653102 h 5989209"/>
              <a:gd name="connsiteX37" fmla="*/ 4783359 w 5154106"/>
              <a:gd name="connsiteY37" fmla="*/ 3714196 h 5989209"/>
              <a:gd name="connsiteX38" fmla="*/ 4727609 w 5154106"/>
              <a:gd name="connsiteY38" fmla="*/ 3854818 h 5989209"/>
              <a:gd name="connsiteX39" fmla="*/ 4810611 w 5154106"/>
              <a:gd name="connsiteY39" fmla="*/ 4135617 h 5989209"/>
              <a:gd name="connsiteX40" fmla="*/ 4448235 w 5154106"/>
              <a:gd name="connsiteY40" fmla="*/ 4481606 h 5989209"/>
              <a:gd name="connsiteX41" fmla="*/ 3576093 w 5154106"/>
              <a:gd name="connsiteY41" fmla="*/ 4424075 h 5989209"/>
              <a:gd name="connsiteX42" fmla="*/ 3435292 w 5154106"/>
              <a:gd name="connsiteY42" fmla="*/ 4512599 h 5989209"/>
              <a:gd name="connsiteX43" fmla="*/ 3318360 w 5154106"/>
              <a:gd name="connsiteY43" fmla="*/ 5149628 h 5989209"/>
              <a:gd name="connsiteX44" fmla="*/ 3215854 w 5154106"/>
              <a:gd name="connsiteY44" fmla="*/ 5913743 h 5989209"/>
              <a:gd name="connsiteX45" fmla="*/ 3123501 w 5154106"/>
              <a:gd name="connsiteY45" fmla="*/ 5988997 h 5989209"/>
              <a:gd name="connsiteX46" fmla="*/ 149508 w 5154106"/>
              <a:gd name="connsiteY46" fmla="*/ 5988819 h 5989209"/>
              <a:gd name="connsiteX47" fmla="*/ 280067 w 5154106"/>
              <a:gd name="connsiteY47" fmla="*/ 5659929 h 5989209"/>
              <a:gd name="connsiteX48" fmla="*/ 854133 w 5154106"/>
              <a:gd name="connsiteY48" fmla="*/ 4629353 h 5989209"/>
              <a:gd name="connsiteX49" fmla="*/ 914336 w 5154106"/>
              <a:gd name="connsiteY49" fmla="*/ 3908965 h 5989209"/>
              <a:gd name="connsiteX50" fmla="*/ 701310 w 5154106"/>
              <a:gd name="connsiteY50" fmla="*/ 3260714 h 5989209"/>
              <a:gd name="connsiteX51" fmla="*/ 80845 w 5154106"/>
              <a:gd name="connsiteY51" fmla="*/ 2123447 h 5989209"/>
              <a:gd name="connsiteX52" fmla="*/ 336 w 5154106"/>
              <a:gd name="connsiteY52" fmla="*/ 1621963 h 5989209"/>
              <a:gd name="connsiteX53" fmla="*/ 101595 w 5154106"/>
              <a:gd name="connsiteY53" fmla="*/ 1170975 h 5989209"/>
              <a:gd name="connsiteX54" fmla="*/ 538868 w 5154106"/>
              <a:gd name="connsiteY54" fmla="*/ 689173 h 5989209"/>
              <a:gd name="connsiteX55" fmla="*/ 753587 w 5154106"/>
              <a:gd name="connsiteY55" fmla="*/ 505981 h 5989209"/>
              <a:gd name="connsiteX56" fmla="*/ 951206 w 5154106"/>
              <a:gd name="connsiteY56" fmla="*/ 300703 h 5989209"/>
              <a:gd name="connsiteX57" fmla="*/ 1096013 w 5154106"/>
              <a:gd name="connsiteY57" fmla="*/ 184750 h 5989209"/>
              <a:gd name="connsiteX58" fmla="*/ 1271546 w 5154106"/>
              <a:gd name="connsiteY58" fmla="*/ 140488 h 5989209"/>
              <a:gd name="connsiteX59" fmla="*/ 1436481 w 5154106"/>
              <a:gd name="connsiteY59" fmla="*/ 91863 h 5989209"/>
              <a:gd name="connsiteX60" fmla="*/ 1626886 w 5154106"/>
              <a:gd name="connsiteY60" fmla="*/ 34599 h 5989209"/>
              <a:gd name="connsiteX61" fmla="*/ 1881770 w 5154106"/>
              <a:gd name="connsiteY61" fmla="*/ 95514 h 5989209"/>
              <a:gd name="connsiteX62" fmla="*/ 2013664 w 5154106"/>
              <a:gd name="connsiteY62" fmla="*/ 67906 h 5989209"/>
              <a:gd name="connsiteX63" fmla="*/ 2101208 w 5154106"/>
              <a:gd name="connsiteY63" fmla="*/ 25248 h 598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09">
                <a:moveTo>
                  <a:pt x="2101208" y="25248"/>
                </a:moveTo>
                <a:cubicBezTo>
                  <a:pt x="2116882" y="20884"/>
                  <a:pt x="2133091" y="18034"/>
                  <a:pt x="2147963" y="11978"/>
                </a:cubicBezTo>
                <a:cubicBezTo>
                  <a:pt x="2192225" y="-6012"/>
                  <a:pt x="2234527" y="-4052"/>
                  <a:pt x="2276028" y="19993"/>
                </a:cubicBezTo>
                <a:cubicBezTo>
                  <a:pt x="2367847" y="73250"/>
                  <a:pt x="2463584" y="91328"/>
                  <a:pt x="2565644" y="51341"/>
                </a:cubicBezTo>
                <a:cubicBezTo>
                  <a:pt x="2613022" y="32817"/>
                  <a:pt x="2654078" y="40387"/>
                  <a:pt x="2692017" y="76634"/>
                </a:cubicBezTo>
                <a:cubicBezTo>
                  <a:pt x="2737971" y="120628"/>
                  <a:pt x="2793988" y="110387"/>
                  <a:pt x="2847511" y="95069"/>
                </a:cubicBezTo>
                <a:cubicBezTo>
                  <a:pt x="2899076" y="80285"/>
                  <a:pt x="2950551" y="68441"/>
                  <a:pt x="3004164" y="63899"/>
                </a:cubicBezTo>
                <a:cubicBezTo>
                  <a:pt x="3036136" y="61138"/>
                  <a:pt x="3062497" y="66748"/>
                  <a:pt x="3084494" y="91061"/>
                </a:cubicBezTo>
                <a:cubicBezTo>
                  <a:pt x="3106669" y="115552"/>
                  <a:pt x="3135791" y="122410"/>
                  <a:pt x="3167941" y="127041"/>
                </a:cubicBezTo>
                <a:cubicBezTo>
                  <a:pt x="3246757" y="138440"/>
                  <a:pt x="3323703" y="162129"/>
                  <a:pt x="3405191" y="150997"/>
                </a:cubicBezTo>
                <a:cubicBezTo>
                  <a:pt x="3430394" y="147613"/>
                  <a:pt x="3447582" y="170234"/>
                  <a:pt x="3462900" y="188312"/>
                </a:cubicBezTo>
                <a:cubicBezTo>
                  <a:pt x="3493002" y="223668"/>
                  <a:pt x="3530406" y="241034"/>
                  <a:pt x="3576805" y="235780"/>
                </a:cubicBezTo>
                <a:cubicBezTo>
                  <a:pt x="3614744" y="231416"/>
                  <a:pt x="3649743" y="237828"/>
                  <a:pt x="3684654" y="253859"/>
                </a:cubicBezTo>
                <a:cubicBezTo>
                  <a:pt x="3727045" y="273362"/>
                  <a:pt x="3767656" y="264278"/>
                  <a:pt x="3807375" y="240678"/>
                </a:cubicBezTo>
                <a:cubicBezTo>
                  <a:pt x="3862858" y="207727"/>
                  <a:pt x="3899461" y="220373"/>
                  <a:pt x="3920657" y="281378"/>
                </a:cubicBezTo>
                <a:cubicBezTo>
                  <a:pt x="3935529" y="324214"/>
                  <a:pt x="3960377" y="346835"/>
                  <a:pt x="4006686" y="351644"/>
                </a:cubicBezTo>
                <a:cubicBezTo>
                  <a:pt x="4060121" y="357166"/>
                  <a:pt x="4099752" y="401071"/>
                  <a:pt x="4155057" y="407572"/>
                </a:cubicBezTo>
                <a:cubicBezTo>
                  <a:pt x="4195133" y="412292"/>
                  <a:pt x="4234229" y="419061"/>
                  <a:pt x="4274127" y="410778"/>
                </a:cubicBezTo>
                <a:cubicBezTo>
                  <a:pt x="4298618" y="405702"/>
                  <a:pt x="4322307" y="403298"/>
                  <a:pt x="4338426" y="426720"/>
                </a:cubicBezTo>
                <a:cubicBezTo>
                  <a:pt x="4355615" y="451656"/>
                  <a:pt x="4338872" y="472941"/>
                  <a:pt x="4325513" y="491554"/>
                </a:cubicBezTo>
                <a:cubicBezTo>
                  <a:pt x="4261748" y="580700"/>
                  <a:pt x="4196112" y="668333"/>
                  <a:pt x="4134662" y="759261"/>
                </a:cubicBezTo>
                <a:cubicBezTo>
                  <a:pt x="4090490" y="824630"/>
                  <a:pt x="4083632" y="884209"/>
                  <a:pt x="4120235" y="953852"/>
                </a:cubicBezTo>
                <a:cubicBezTo>
                  <a:pt x="4162983" y="1035162"/>
                  <a:pt x="4198962" y="1120390"/>
                  <a:pt x="4223275" y="1208824"/>
                </a:cubicBezTo>
                <a:cubicBezTo>
                  <a:pt x="4254000" y="1320503"/>
                  <a:pt x="4320348" y="1414726"/>
                  <a:pt x="4366836" y="1518567"/>
                </a:cubicBezTo>
                <a:cubicBezTo>
                  <a:pt x="4425436" y="1649660"/>
                  <a:pt x="4431225" y="1785295"/>
                  <a:pt x="4420538" y="1923335"/>
                </a:cubicBezTo>
                <a:cubicBezTo>
                  <a:pt x="4413769" y="2010878"/>
                  <a:pt x="4434787" y="2086043"/>
                  <a:pt x="4501491" y="2143307"/>
                </a:cubicBezTo>
                <a:cubicBezTo>
                  <a:pt x="4651286" y="2271906"/>
                  <a:pt x="4794580" y="2407185"/>
                  <a:pt x="4933867" y="2546917"/>
                </a:cubicBezTo>
                <a:cubicBezTo>
                  <a:pt x="4975902" y="2589041"/>
                  <a:pt x="5027555" y="2619321"/>
                  <a:pt x="5076982" y="2652183"/>
                </a:cubicBezTo>
                <a:cubicBezTo>
                  <a:pt x="5117147" y="2678900"/>
                  <a:pt x="5158381" y="2709091"/>
                  <a:pt x="5153750" y="2763327"/>
                </a:cubicBezTo>
                <a:cubicBezTo>
                  <a:pt x="5149208" y="2817118"/>
                  <a:pt x="5101562" y="2834840"/>
                  <a:pt x="5058993" y="2852919"/>
                </a:cubicBezTo>
                <a:cubicBezTo>
                  <a:pt x="5003242" y="2876608"/>
                  <a:pt x="4944019" y="2892015"/>
                  <a:pt x="4893523" y="2927905"/>
                </a:cubicBezTo>
                <a:cubicBezTo>
                  <a:pt x="4805356" y="2990602"/>
                  <a:pt x="4793422" y="3059889"/>
                  <a:pt x="4857633" y="3147611"/>
                </a:cubicBezTo>
                <a:cubicBezTo>
                  <a:pt x="4872506" y="3167916"/>
                  <a:pt x="4888269" y="3187954"/>
                  <a:pt x="4900024" y="3209951"/>
                </a:cubicBezTo>
                <a:cubicBezTo>
                  <a:pt x="4949986" y="3303373"/>
                  <a:pt x="4748270" y="3288233"/>
                  <a:pt x="4703563" y="3307113"/>
                </a:cubicBezTo>
                <a:cubicBezTo>
                  <a:pt x="4658767" y="3325994"/>
                  <a:pt x="4619938" y="3367583"/>
                  <a:pt x="4619315" y="3416209"/>
                </a:cubicBezTo>
                <a:cubicBezTo>
                  <a:pt x="4618602" y="3475789"/>
                  <a:pt x="4673551" y="3522009"/>
                  <a:pt x="4729835" y="3541513"/>
                </a:cubicBezTo>
                <a:cubicBezTo>
                  <a:pt x="4766260" y="3554159"/>
                  <a:pt x="4998166" y="3578027"/>
                  <a:pt x="4896641" y="3653102"/>
                </a:cubicBezTo>
                <a:cubicBezTo>
                  <a:pt x="4861908" y="3678751"/>
                  <a:pt x="4821921" y="3695316"/>
                  <a:pt x="4783359" y="3714196"/>
                </a:cubicBezTo>
                <a:cubicBezTo>
                  <a:pt x="4715675" y="3747326"/>
                  <a:pt x="4699823" y="3784195"/>
                  <a:pt x="4727609" y="3854818"/>
                </a:cubicBezTo>
                <a:cubicBezTo>
                  <a:pt x="4765903" y="3952247"/>
                  <a:pt x="4826017" y="4023048"/>
                  <a:pt x="4810611" y="4135617"/>
                </a:cubicBezTo>
                <a:cubicBezTo>
                  <a:pt x="4784072" y="4329941"/>
                  <a:pt x="4633920" y="4458451"/>
                  <a:pt x="4448235" y="4481606"/>
                </a:cubicBezTo>
                <a:cubicBezTo>
                  <a:pt x="4154878" y="4518209"/>
                  <a:pt x="3866599" y="4454355"/>
                  <a:pt x="3576093" y="4424075"/>
                </a:cubicBezTo>
                <a:cubicBezTo>
                  <a:pt x="3489529" y="4415080"/>
                  <a:pt x="3466908" y="4431467"/>
                  <a:pt x="3435292" y="4512599"/>
                </a:cubicBezTo>
                <a:cubicBezTo>
                  <a:pt x="3356387" y="4715205"/>
                  <a:pt x="3344632" y="4934198"/>
                  <a:pt x="3318360" y="5149628"/>
                </a:cubicBezTo>
                <a:cubicBezTo>
                  <a:pt x="3287189" y="5405135"/>
                  <a:pt x="3263589" y="5662155"/>
                  <a:pt x="3215854" y="5913743"/>
                </a:cubicBezTo>
                <a:cubicBezTo>
                  <a:pt x="3203564" y="5978310"/>
                  <a:pt x="3191007" y="5988997"/>
                  <a:pt x="3123501" y="5988997"/>
                </a:cubicBezTo>
                <a:cubicBezTo>
                  <a:pt x="2690147" y="5989265"/>
                  <a:pt x="707544" y="5989353"/>
                  <a:pt x="149508" y="5988819"/>
                </a:cubicBezTo>
                <a:cubicBezTo>
                  <a:pt x="-23175" y="5988641"/>
                  <a:pt x="248540" y="5697511"/>
                  <a:pt x="280067" y="5659929"/>
                </a:cubicBezTo>
                <a:cubicBezTo>
                  <a:pt x="544034" y="5344665"/>
                  <a:pt x="775050" y="5041423"/>
                  <a:pt x="854133" y="4629353"/>
                </a:cubicBezTo>
                <a:cubicBezTo>
                  <a:pt x="899730" y="4391747"/>
                  <a:pt x="919234" y="4151469"/>
                  <a:pt x="914336" y="3908965"/>
                </a:cubicBezTo>
                <a:cubicBezTo>
                  <a:pt x="909794" y="3685787"/>
                  <a:pt x="799451" y="3458867"/>
                  <a:pt x="701310" y="3260714"/>
                </a:cubicBezTo>
                <a:cubicBezTo>
                  <a:pt x="508144" y="2870819"/>
                  <a:pt x="167052" y="2561611"/>
                  <a:pt x="80845" y="2123447"/>
                </a:cubicBezTo>
                <a:cubicBezTo>
                  <a:pt x="48339" y="1958334"/>
                  <a:pt x="4522" y="1789125"/>
                  <a:pt x="336" y="1621963"/>
                </a:cubicBezTo>
                <a:cubicBezTo>
                  <a:pt x="-4473" y="1431736"/>
                  <a:pt x="42906" y="1309371"/>
                  <a:pt x="101595" y="1170975"/>
                </a:cubicBezTo>
                <a:cubicBezTo>
                  <a:pt x="191900" y="958127"/>
                  <a:pt x="360575" y="827212"/>
                  <a:pt x="538868" y="689173"/>
                </a:cubicBezTo>
                <a:cubicBezTo>
                  <a:pt x="610204" y="633957"/>
                  <a:pt x="714045" y="592100"/>
                  <a:pt x="753587" y="505981"/>
                </a:cubicBezTo>
                <a:cubicBezTo>
                  <a:pt x="795622" y="414519"/>
                  <a:pt x="867848" y="350219"/>
                  <a:pt x="951206" y="300703"/>
                </a:cubicBezTo>
                <a:cubicBezTo>
                  <a:pt x="1005798" y="268286"/>
                  <a:pt x="1053622" y="230437"/>
                  <a:pt x="1096013" y="184750"/>
                </a:cubicBezTo>
                <a:cubicBezTo>
                  <a:pt x="1145351" y="131493"/>
                  <a:pt x="1198163" y="115908"/>
                  <a:pt x="1271546" y="140488"/>
                </a:cubicBezTo>
                <a:cubicBezTo>
                  <a:pt x="1356596" y="168898"/>
                  <a:pt x="1397919" y="155094"/>
                  <a:pt x="1436481" y="91863"/>
                </a:cubicBezTo>
                <a:cubicBezTo>
                  <a:pt x="1480119" y="20260"/>
                  <a:pt x="1547892" y="2627"/>
                  <a:pt x="1626886" y="34599"/>
                </a:cubicBezTo>
                <a:cubicBezTo>
                  <a:pt x="1709176" y="67906"/>
                  <a:pt x="1796007" y="78771"/>
                  <a:pt x="1881770" y="95514"/>
                </a:cubicBezTo>
                <a:cubicBezTo>
                  <a:pt x="1929148" y="104687"/>
                  <a:pt x="1972787" y="93020"/>
                  <a:pt x="2013664" y="67906"/>
                </a:cubicBezTo>
                <a:cubicBezTo>
                  <a:pt x="2041539" y="50985"/>
                  <a:pt x="2067544" y="30057"/>
                  <a:pt x="2101208" y="25248"/>
                </a:cubicBezTo>
                <a:close/>
              </a:path>
            </a:pathLst>
          </a:custGeom>
          <a:solidFill>
            <a:schemeClr val="accent4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oup 199">
            <a:extLst>
              <a:ext uri="{FF2B5EF4-FFF2-40B4-BE49-F238E27FC236}">
                <a16:creationId xmlns="" xmlns:a16="http://schemas.microsoft.com/office/drawing/2014/main" id="{CDC99605-CC1A-4FDB-936D-F5F203A303D0}"/>
              </a:ext>
            </a:extLst>
          </p:cNvPr>
          <p:cNvGrpSpPr/>
          <p:nvPr/>
        </p:nvGrpSpPr>
        <p:grpSpPr>
          <a:xfrm>
            <a:off x="7639708" y="2044286"/>
            <a:ext cx="3101547" cy="2628192"/>
            <a:chOff x="7016681" y="1871145"/>
            <a:chExt cx="5176676" cy="4386618"/>
          </a:xfrm>
        </p:grpSpPr>
        <p:sp>
          <p:nvSpPr>
            <p:cNvPr id="52" name="Graphic 3">
              <a:extLst>
                <a:ext uri="{FF2B5EF4-FFF2-40B4-BE49-F238E27FC236}">
                  <a16:creationId xmlns="" xmlns:a16="http://schemas.microsoft.com/office/drawing/2014/main" id="{EF23ED78-5CC2-42A1-A48E-95D084F7960C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3">
              <a:extLst>
                <a:ext uri="{FF2B5EF4-FFF2-40B4-BE49-F238E27FC236}">
                  <a16:creationId xmlns="" xmlns:a16="http://schemas.microsoft.com/office/drawing/2014/main" id="{41D4AF57-C7F1-469B-B308-56EA99A38280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3">
              <a:extLst>
                <a:ext uri="{FF2B5EF4-FFF2-40B4-BE49-F238E27FC236}">
                  <a16:creationId xmlns="" xmlns:a16="http://schemas.microsoft.com/office/drawing/2014/main" id="{AB206BF8-3AA7-452B-A33B-7CC9457F7332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3">
              <a:extLst>
                <a:ext uri="{FF2B5EF4-FFF2-40B4-BE49-F238E27FC236}">
                  <a16:creationId xmlns="" xmlns:a16="http://schemas.microsoft.com/office/drawing/2014/main" id="{AA7162B0-265D-48B0-9C9A-7F41D04AA5D3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3">
              <a:extLst>
                <a:ext uri="{FF2B5EF4-FFF2-40B4-BE49-F238E27FC236}">
                  <a16:creationId xmlns="" xmlns:a16="http://schemas.microsoft.com/office/drawing/2014/main" id="{2C6A81AF-E9A7-402B-B74F-1B4CBB074F77}"/>
                </a:ext>
              </a:extLst>
            </p:cNvPr>
            <p:cNvSpPr/>
            <p:nvPr/>
          </p:nvSpPr>
          <p:spPr>
            <a:xfrm>
              <a:off x="7663328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3">
              <a:extLst>
                <a:ext uri="{FF2B5EF4-FFF2-40B4-BE49-F238E27FC236}">
                  <a16:creationId xmlns="" xmlns:a16="http://schemas.microsoft.com/office/drawing/2014/main" id="{D3E98A1F-5522-498E-A132-E23AC2B7237F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3">
              <a:extLst>
                <a:ext uri="{FF2B5EF4-FFF2-40B4-BE49-F238E27FC236}">
                  <a16:creationId xmlns="" xmlns:a16="http://schemas.microsoft.com/office/drawing/2014/main" id="{22FBC1A3-F37F-4DFD-A288-9E99B4C1B7D3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3">
              <a:extLst>
                <a:ext uri="{FF2B5EF4-FFF2-40B4-BE49-F238E27FC236}">
                  <a16:creationId xmlns="" xmlns:a16="http://schemas.microsoft.com/office/drawing/2014/main" id="{A7A36A7B-974C-4861-9FA5-E60625E702C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3">
              <a:extLst>
                <a:ext uri="{FF2B5EF4-FFF2-40B4-BE49-F238E27FC236}">
                  <a16:creationId xmlns="" xmlns:a16="http://schemas.microsoft.com/office/drawing/2014/main" id="{FA8AE488-5105-4C13-B169-BDCC636FB3B7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3">
              <a:extLst>
                <a:ext uri="{FF2B5EF4-FFF2-40B4-BE49-F238E27FC236}">
                  <a16:creationId xmlns="" xmlns:a16="http://schemas.microsoft.com/office/drawing/2014/main" id="{4DDF2158-F36C-4584-90C7-EADBEC3DD69D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200">
            <a:extLst>
              <a:ext uri="{FF2B5EF4-FFF2-40B4-BE49-F238E27FC236}">
                <a16:creationId xmlns="" xmlns:a16="http://schemas.microsoft.com/office/drawing/2014/main" id="{EAD32E01-BF8D-4D00-95A9-3D7274986E5D}"/>
              </a:ext>
            </a:extLst>
          </p:cNvPr>
          <p:cNvGrpSpPr/>
          <p:nvPr/>
        </p:nvGrpSpPr>
        <p:grpSpPr>
          <a:xfrm flipH="1">
            <a:off x="1450746" y="2044286"/>
            <a:ext cx="3101547" cy="2628192"/>
            <a:chOff x="7016681" y="1871145"/>
            <a:chExt cx="5176676" cy="4386618"/>
          </a:xfrm>
        </p:grpSpPr>
        <p:sp>
          <p:nvSpPr>
            <p:cNvPr id="63" name="Graphic 3">
              <a:extLst>
                <a:ext uri="{FF2B5EF4-FFF2-40B4-BE49-F238E27FC236}">
                  <a16:creationId xmlns="" xmlns:a16="http://schemas.microsoft.com/office/drawing/2014/main" id="{B9EB2F8D-09F5-49C7-B845-55FD37DFD8B8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3">
              <a:extLst>
                <a:ext uri="{FF2B5EF4-FFF2-40B4-BE49-F238E27FC236}">
                  <a16:creationId xmlns="" xmlns:a16="http://schemas.microsoft.com/office/drawing/2014/main" id="{8383BB44-DC00-4F3D-B16C-87E553684F48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3">
              <a:extLst>
                <a:ext uri="{FF2B5EF4-FFF2-40B4-BE49-F238E27FC236}">
                  <a16:creationId xmlns="" xmlns:a16="http://schemas.microsoft.com/office/drawing/2014/main" id="{E7ECECDE-01BE-4853-B89E-32AF4591182C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3">
              <a:extLst>
                <a:ext uri="{FF2B5EF4-FFF2-40B4-BE49-F238E27FC236}">
                  <a16:creationId xmlns="" xmlns:a16="http://schemas.microsoft.com/office/drawing/2014/main" id="{19803180-A552-42BD-AE94-8ACACB236B04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Graphic 3">
              <a:extLst>
                <a:ext uri="{FF2B5EF4-FFF2-40B4-BE49-F238E27FC236}">
                  <a16:creationId xmlns="" xmlns:a16="http://schemas.microsoft.com/office/drawing/2014/main" id="{F00FCCAF-5163-4677-9F20-8CDE6D6D2B67}"/>
                </a:ext>
              </a:extLst>
            </p:cNvPr>
            <p:cNvSpPr/>
            <p:nvPr/>
          </p:nvSpPr>
          <p:spPr>
            <a:xfrm>
              <a:off x="7663330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3">
              <a:extLst>
                <a:ext uri="{FF2B5EF4-FFF2-40B4-BE49-F238E27FC236}">
                  <a16:creationId xmlns="" xmlns:a16="http://schemas.microsoft.com/office/drawing/2014/main" id="{828CCCD4-EB8B-4661-BB52-3ED1AE00A328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3">
              <a:extLst>
                <a:ext uri="{FF2B5EF4-FFF2-40B4-BE49-F238E27FC236}">
                  <a16:creationId xmlns="" xmlns:a16="http://schemas.microsoft.com/office/drawing/2014/main" id="{2A5796B0-6A82-4B7C-8155-18CFAF0CB8E8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3">
              <a:extLst>
                <a:ext uri="{FF2B5EF4-FFF2-40B4-BE49-F238E27FC236}">
                  <a16:creationId xmlns="" xmlns:a16="http://schemas.microsoft.com/office/drawing/2014/main" id="{93C00858-0CA1-4565-AB87-A44A2608A91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3">
              <a:extLst>
                <a:ext uri="{FF2B5EF4-FFF2-40B4-BE49-F238E27FC236}">
                  <a16:creationId xmlns="" xmlns:a16="http://schemas.microsoft.com/office/drawing/2014/main" id="{139AF99F-BB0A-4234-8006-1FABDFC9C582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3">
              <a:extLst>
                <a:ext uri="{FF2B5EF4-FFF2-40B4-BE49-F238E27FC236}">
                  <a16:creationId xmlns="" xmlns:a16="http://schemas.microsoft.com/office/drawing/2014/main" id="{8B72AEB3-9317-4EF2-8A2A-BC0D7A0F7447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EF43EAA1-C71A-4B6D-8CE0-71E438D7BAB6}"/>
              </a:ext>
            </a:extLst>
          </p:cNvPr>
          <p:cNvSpPr txBox="1"/>
          <p:nvPr/>
        </p:nvSpPr>
        <p:spPr>
          <a:xfrm>
            <a:off x="6227334" y="4855606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5E4A9B4-2C83-4A6C-8D88-60307288D059}"/>
              </a:ext>
            </a:extLst>
          </p:cNvPr>
          <p:cNvSpPr txBox="1"/>
          <p:nvPr/>
        </p:nvSpPr>
        <p:spPr>
          <a:xfrm>
            <a:off x="646852" y="4855606"/>
            <a:ext cx="2522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3A9EAAA5-03E7-485B-ABE8-66260E4A0A43}"/>
              </a:ext>
            </a:extLst>
          </p:cNvPr>
          <p:cNvSpPr txBox="1"/>
          <p:nvPr/>
        </p:nvSpPr>
        <p:spPr>
          <a:xfrm>
            <a:off x="9022243" y="475407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</a:rPr>
              <a:t>Get a modern PowerPoint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5855550-248C-4F4C-A34F-9162659BC74B}"/>
              </a:ext>
            </a:extLst>
          </p:cNvPr>
          <p:cNvSpPr txBox="1"/>
          <p:nvPr/>
        </p:nvSpPr>
        <p:spPr>
          <a:xfrm>
            <a:off x="9022243" y="5511131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</a:rPr>
              <a:t>Get a modern PowerPoint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CB9C749F-B7FF-4C16-AC3D-E6CE6DA7E1B6}"/>
              </a:ext>
            </a:extLst>
          </p:cNvPr>
          <p:cNvSpPr txBox="1"/>
          <p:nvPr/>
        </p:nvSpPr>
        <p:spPr>
          <a:xfrm>
            <a:off x="3441761" y="4754078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1"/>
                </a:solidFill>
              </a:rPr>
              <a:t>Get a modern PowerPoint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14758C40-FD5A-4A3F-A2AC-206189915A41}"/>
              </a:ext>
            </a:extLst>
          </p:cNvPr>
          <p:cNvSpPr txBox="1"/>
          <p:nvPr/>
        </p:nvSpPr>
        <p:spPr>
          <a:xfrm>
            <a:off x="3441761" y="5511131"/>
            <a:ext cx="25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</a:rPr>
              <a:t>Get a modern PowerPoint</a:t>
            </a:r>
          </a:p>
        </p:txBody>
      </p:sp>
      <p:grpSp>
        <p:nvGrpSpPr>
          <p:cNvPr id="79" name="Group 34">
            <a:extLst>
              <a:ext uri="{FF2B5EF4-FFF2-40B4-BE49-F238E27FC236}">
                <a16:creationId xmlns="" xmlns:a16="http://schemas.microsoft.com/office/drawing/2014/main" id="{6E1BD617-30D9-41F1-8ED6-A8D0C4F40F32}"/>
              </a:ext>
            </a:extLst>
          </p:cNvPr>
          <p:cNvGrpSpPr/>
          <p:nvPr/>
        </p:nvGrpSpPr>
        <p:grpSpPr>
          <a:xfrm>
            <a:off x="6202769" y="2586254"/>
            <a:ext cx="1217908" cy="929304"/>
            <a:chOff x="3233963" y="1888430"/>
            <a:chExt cx="1544814" cy="929304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A1888E6C-7DE5-4D62-A0EE-2F29EF1B2B23}"/>
                </a:ext>
              </a:extLst>
            </p:cNvPr>
            <p:cNvSpPr txBox="1"/>
            <p:nvPr/>
          </p:nvSpPr>
          <p:spPr>
            <a:xfrm>
              <a:off x="3233963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B414E59F-E562-4554-9195-FAC7BCF32F24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34">
            <a:extLst>
              <a:ext uri="{FF2B5EF4-FFF2-40B4-BE49-F238E27FC236}">
                <a16:creationId xmlns="" xmlns:a16="http://schemas.microsoft.com/office/drawing/2014/main" id="{F866425F-3134-4AA0-BCC1-8AF0AC0BE65A}"/>
              </a:ext>
            </a:extLst>
          </p:cNvPr>
          <p:cNvGrpSpPr/>
          <p:nvPr/>
        </p:nvGrpSpPr>
        <p:grpSpPr>
          <a:xfrm>
            <a:off x="4771323" y="2586254"/>
            <a:ext cx="1217908" cy="929304"/>
            <a:chOff x="3233963" y="1888430"/>
            <a:chExt cx="1544814" cy="929304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8A3E0D6-A53A-4CE1-ADE9-3C29A34CDD9E}"/>
                </a:ext>
              </a:extLst>
            </p:cNvPr>
            <p:cNvSpPr txBox="1"/>
            <p:nvPr/>
          </p:nvSpPr>
          <p:spPr>
            <a:xfrm>
              <a:off x="3233963" y="1888430"/>
              <a:ext cx="153528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B09B56CA-E2CE-4DB6-9E97-1AFE285FE156}"/>
                </a:ext>
              </a:extLst>
            </p:cNvPr>
            <p:cNvSpPr txBox="1"/>
            <p:nvPr/>
          </p:nvSpPr>
          <p:spPr>
            <a:xfrm>
              <a:off x="3243489" y="2171403"/>
              <a:ext cx="153528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5" name="Rounded Rectangle 5">
            <a:extLst>
              <a:ext uri="{FF2B5EF4-FFF2-40B4-BE49-F238E27FC236}">
                <a16:creationId xmlns="" xmlns:a16="http://schemas.microsoft.com/office/drawing/2014/main" id="{CF5E5E33-DEF6-4C5E-A006-863FF6CB612B}"/>
              </a:ext>
            </a:extLst>
          </p:cNvPr>
          <p:cNvSpPr/>
          <p:nvPr/>
        </p:nvSpPr>
        <p:spPr>
          <a:xfrm flipH="1">
            <a:off x="2794263" y="4082887"/>
            <a:ext cx="431070" cy="35560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27">
            <a:extLst>
              <a:ext uri="{FF2B5EF4-FFF2-40B4-BE49-F238E27FC236}">
                <a16:creationId xmlns="" xmlns:a16="http://schemas.microsoft.com/office/drawing/2014/main" id="{9C942401-756B-45CD-9F95-DB12653E3A7F}"/>
              </a:ext>
            </a:extLst>
          </p:cNvPr>
          <p:cNvSpPr/>
          <p:nvPr/>
        </p:nvSpPr>
        <p:spPr>
          <a:xfrm>
            <a:off x="2283608" y="2327046"/>
            <a:ext cx="282932" cy="2173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Oval 7">
            <a:extLst>
              <a:ext uri="{FF2B5EF4-FFF2-40B4-BE49-F238E27FC236}">
                <a16:creationId xmlns="" xmlns:a16="http://schemas.microsoft.com/office/drawing/2014/main" id="{3B05CC35-2043-44A0-8469-3EAA808A1CE7}"/>
              </a:ext>
            </a:extLst>
          </p:cNvPr>
          <p:cNvSpPr/>
          <p:nvPr/>
        </p:nvSpPr>
        <p:spPr>
          <a:xfrm>
            <a:off x="1610424" y="2507411"/>
            <a:ext cx="426108" cy="4261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="" xmlns:a16="http://schemas.microsoft.com/office/drawing/2014/main" id="{C052FBA8-3A9E-43D0-B545-D73F3A7803AD}"/>
              </a:ext>
            </a:extLst>
          </p:cNvPr>
          <p:cNvSpPr/>
          <p:nvPr/>
        </p:nvSpPr>
        <p:spPr>
          <a:xfrm rot="18805991">
            <a:off x="2873902" y="3025682"/>
            <a:ext cx="414760" cy="41043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ound Same Side Corner Rectangle 11">
            <a:extLst>
              <a:ext uri="{FF2B5EF4-FFF2-40B4-BE49-F238E27FC236}">
                <a16:creationId xmlns="" xmlns:a16="http://schemas.microsoft.com/office/drawing/2014/main" id="{E1C834D4-DA62-4AC8-B4B7-2F84A8C444E8}"/>
              </a:ext>
            </a:extLst>
          </p:cNvPr>
          <p:cNvSpPr>
            <a:spLocks noChangeAspect="1"/>
          </p:cNvSpPr>
          <p:nvPr/>
        </p:nvSpPr>
        <p:spPr>
          <a:xfrm rot="9900000">
            <a:off x="3609541" y="3381398"/>
            <a:ext cx="323448" cy="27470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0" name="Block Arc 10">
            <a:extLst>
              <a:ext uri="{FF2B5EF4-FFF2-40B4-BE49-F238E27FC236}">
                <a16:creationId xmlns="" xmlns:a16="http://schemas.microsoft.com/office/drawing/2014/main" id="{7CAA6AFE-ACA8-4D7A-A860-3000497124D3}"/>
              </a:ext>
            </a:extLst>
          </p:cNvPr>
          <p:cNvSpPr/>
          <p:nvPr/>
        </p:nvSpPr>
        <p:spPr>
          <a:xfrm>
            <a:off x="3894994" y="2262370"/>
            <a:ext cx="479654" cy="32489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="" xmlns:a16="http://schemas.microsoft.com/office/drawing/2014/main" id="{9A0E8C40-A47E-4508-B423-A0C2DDD2D1BB}"/>
              </a:ext>
            </a:extLst>
          </p:cNvPr>
          <p:cNvSpPr/>
          <p:nvPr/>
        </p:nvSpPr>
        <p:spPr>
          <a:xfrm flipH="1">
            <a:off x="8999214" y="4074842"/>
            <a:ext cx="431070" cy="35560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2" name="Rounded Rectangle 27">
            <a:extLst>
              <a:ext uri="{FF2B5EF4-FFF2-40B4-BE49-F238E27FC236}">
                <a16:creationId xmlns="" xmlns:a16="http://schemas.microsoft.com/office/drawing/2014/main" id="{A484F0FB-F410-45C4-9B91-7ECE76000A65}"/>
              </a:ext>
            </a:extLst>
          </p:cNvPr>
          <p:cNvSpPr/>
          <p:nvPr/>
        </p:nvSpPr>
        <p:spPr>
          <a:xfrm>
            <a:off x="9658007" y="2319001"/>
            <a:ext cx="282932" cy="2173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" name="Oval 7">
            <a:extLst>
              <a:ext uri="{FF2B5EF4-FFF2-40B4-BE49-F238E27FC236}">
                <a16:creationId xmlns="" xmlns:a16="http://schemas.microsoft.com/office/drawing/2014/main" id="{09B093AB-5E9F-48AD-B91C-FC133F94649B}"/>
              </a:ext>
            </a:extLst>
          </p:cNvPr>
          <p:cNvSpPr/>
          <p:nvPr/>
        </p:nvSpPr>
        <p:spPr>
          <a:xfrm>
            <a:off x="10188015" y="2499366"/>
            <a:ext cx="426108" cy="42610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Teardrop 1">
            <a:extLst>
              <a:ext uri="{FF2B5EF4-FFF2-40B4-BE49-F238E27FC236}">
                <a16:creationId xmlns="" xmlns:a16="http://schemas.microsoft.com/office/drawing/2014/main" id="{DDF3BDDF-0959-4A86-93AF-9435104D8535}"/>
              </a:ext>
            </a:extLst>
          </p:cNvPr>
          <p:cNvSpPr/>
          <p:nvPr/>
        </p:nvSpPr>
        <p:spPr>
          <a:xfrm rot="18805991">
            <a:off x="8935885" y="3017637"/>
            <a:ext cx="414760" cy="410432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 Same Side Corner Rectangle 11">
            <a:extLst>
              <a:ext uri="{FF2B5EF4-FFF2-40B4-BE49-F238E27FC236}">
                <a16:creationId xmlns="" xmlns:a16="http://schemas.microsoft.com/office/drawing/2014/main" id="{4EA0DEA0-1B74-4B3E-8127-0429F2EF9D5F}"/>
              </a:ext>
            </a:extLst>
          </p:cNvPr>
          <p:cNvSpPr>
            <a:spLocks noChangeAspect="1"/>
          </p:cNvSpPr>
          <p:nvPr/>
        </p:nvSpPr>
        <p:spPr>
          <a:xfrm rot="9900000">
            <a:off x="8291558" y="3373353"/>
            <a:ext cx="323448" cy="27470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Block Arc 10">
            <a:extLst>
              <a:ext uri="{FF2B5EF4-FFF2-40B4-BE49-F238E27FC236}">
                <a16:creationId xmlns="" xmlns:a16="http://schemas.microsoft.com/office/drawing/2014/main" id="{7130B081-EB76-4924-A017-D9C731E06430}"/>
              </a:ext>
            </a:extLst>
          </p:cNvPr>
          <p:cNvSpPr/>
          <p:nvPr/>
        </p:nvSpPr>
        <p:spPr>
          <a:xfrm>
            <a:off x="7849899" y="2254325"/>
            <a:ext cx="479654" cy="32489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="" xmlns:a16="http://schemas.microsoft.com/office/drawing/2014/main" id="{1568D053-003F-4879-AD43-2CEA7206D1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039447"/>
              </p:ext>
            </p:extLst>
          </p:nvPr>
        </p:nvGraphicFramePr>
        <p:xfrm>
          <a:off x="780002" y="3836438"/>
          <a:ext cx="507787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81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8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90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90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="" xmlns:a16="http://schemas.microsoft.com/office/drawing/2014/main" id="{C8F1DE98-1FE9-48C5-8DED-2E37518B30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577364"/>
              </p:ext>
            </p:extLst>
          </p:nvPr>
        </p:nvGraphicFramePr>
        <p:xfrm>
          <a:off x="6315076" y="3836438"/>
          <a:ext cx="5077874" cy="1190536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81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78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90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90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5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val 4">
            <a:extLst>
              <a:ext uri="{FF2B5EF4-FFF2-40B4-BE49-F238E27FC236}">
                <a16:creationId xmlns="" xmlns:a16="http://schemas.microsoft.com/office/drawing/2014/main" id="{8550E400-A154-421C-AE8D-66093ECBBAC5}"/>
              </a:ext>
            </a:extLst>
          </p:cNvPr>
          <p:cNvSpPr/>
          <p:nvPr/>
        </p:nvSpPr>
        <p:spPr>
          <a:xfrm>
            <a:off x="6315076" y="5328278"/>
            <a:ext cx="566192" cy="566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5">
            <a:extLst>
              <a:ext uri="{FF2B5EF4-FFF2-40B4-BE49-F238E27FC236}">
                <a16:creationId xmlns="" xmlns:a16="http://schemas.microsoft.com/office/drawing/2014/main" id="{689C8641-935D-4AAB-93D9-1A2E0CC63BD8}"/>
              </a:ext>
            </a:extLst>
          </p:cNvPr>
          <p:cNvSpPr/>
          <p:nvPr/>
        </p:nvSpPr>
        <p:spPr>
          <a:xfrm>
            <a:off x="780002" y="5330091"/>
            <a:ext cx="566192" cy="566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221866F7-BB98-488D-811B-B03AAD42C211}"/>
              </a:ext>
            </a:extLst>
          </p:cNvPr>
          <p:cNvGrpSpPr/>
          <p:nvPr/>
        </p:nvGrpSpPr>
        <p:grpSpPr>
          <a:xfrm>
            <a:off x="7049878" y="5255622"/>
            <a:ext cx="4446798" cy="711505"/>
            <a:chOff x="2818914" y="5313566"/>
            <a:chExt cx="4176001" cy="711505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F07F3CA-E184-459B-BEBE-FA4FE5856F32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ABDA2AA-D62C-4DF4-BE8A-1A487AF90D49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6A4D2ECB-8BBD-45B2-80C5-0F1A0350B771}"/>
              </a:ext>
            </a:extLst>
          </p:cNvPr>
          <p:cNvGrpSpPr/>
          <p:nvPr/>
        </p:nvGrpSpPr>
        <p:grpSpPr>
          <a:xfrm>
            <a:off x="1514804" y="5257436"/>
            <a:ext cx="4446798" cy="711505"/>
            <a:chOff x="2818914" y="2763279"/>
            <a:chExt cx="4176001" cy="711505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C318AE2-6077-43A2-91E7-738DEB29B970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C7B95E8-5FC7-46C0-941E-7DBB55AEFE78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">
            <a:extLst>
              <a:ext uri="{FF2B5EF4-FFF2-40B4-BE49-F238E27FC236}">
                <a16:creationId xmlns="" xmlns:a16="http://schemas.microsoft.com/office/drawing/2014/main" id="{A932AC7D-D688-41B5-A034-2864E3C4ABFF}"/>
              </a:ext>
            </a:extLst>
          </p:cNvPr>
          <p:cNvSpPr/>
          <p:nvPr/>
        </p:nvSpPr>
        <p:spPr>
          <a:xfrm flipH="1">
            <a:off x="883210" y="5487347"/>
            <a:ext cx="345159" cy="2847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="" xmlns:a16="http://schemas.microsoft.com/office/drawing/2014/main" id="{F055844A-1E72-4ADC-96EE-DF7B0B790120}"/>
              </a:ext>
            </a:extLst>
          </p:cNvPr>
          <p:cNvSpPr/>
          <p:nvPr/>
        </p:nvSpPr>
        <p:spPr>
          <a:xfrm>
            <a:off x="6448781" y="5489836"/>
            <a:ext cx="305252" cy="23447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4">
            <a:extLst>
              <a:ext uri="{FF2B5EF4-FFF2-40B4-BE49-F238E27FC236}">
                <a16:creationId xmlns="" xmlns:a16="http://schemas.microsoft.com/office/drawing/2014/main" id="{F342B292-6007-4673-BE96-3A92BFB9763D}"/>
              </a:ext>
            </a:extLst>
          </p:cNvPr>
          <p:cNvSpPr/>
          <p:nvPr/>
        </p:nvSpPr>
        <p:spPr>
          <a:xfrm>
            <a:off x="780002" y="1886851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B869E4B-4160-4C27-9DD5-B59836854557}"/>
              </a:ext>
            </a:extLst>
          </p:cNvPr>
          <p:cNvSpPr txBox="1"/>
          <p:nvPr/>
        </p:nvSpPr>
        <p:spPr>
          <a:xfrm>
            <a:off x="1064973" y="2761164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48533C2D-61F3-4301-9DF3-24414DB7C092}"/>
              </a:ext>
            </a:extLst>
          </p:cNvPr>
          <p:cNvSpPr txBox="1"/>
          <p:nvPr/>
        </p:nvSpPr>
        <p:spPr>
          <a:xfrm>
            <a:off x="1064971" y="2449197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8D7EE45-4CD3-4041-9D83-A25A41CF2FC1}"/>
              </a:ext>
            </a:extLst>
          </p:cNvPr>
          <p:cNvSpPr txBox="1"/>
          <p:nvPr/>
        </p:nvSpPr>
        <p:spPr>
          <a:xfrm>
            <a:off x="1316669" y="1934221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ounded Rectangle 4">
            <a:extLst>
              <a:ext uri="{FF2B5EF4-FFF2-40B4-BE49-F238E27FC236}">
                <a16:creationId xmlns="" xmlns:a16="http://schemas.microsoft.com/office/drawing/2014/main" id="{23E94B20-425A-44E7-B7ED-C8759F49F785}"/>
              </a:ext>
            </a:extLst>
          </p:cNvPr>
          <p:cNvSpPr/>
          <p:nvPr/>
        </p:nvSpPr>
        <p:spPr>
          <a:xfrm>
            <a:off x="6315076" y="1885945"/>
            <a:ext cx="3301857" cy="46407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5541ABC-7F97-47BD-8BBA-4DBF51F47635}"/>
              </a:ext>
            </a:extLst>
          </p:cNvPr>
          <p:cNvSpPr txBox="1"/>
          <p:nvPr/>
        </p:nvSpPr>
        <p:spPr>
          <a:xfrm>
            <a:off x="6600047" y="2760258"/>
            <a:ext cx="4182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E481B73-E2F1-4B4D-A443-F718C6F525C4}"/>
              </a:ext>
            </a:extLst>
          </p:cNvPr>
          <p:cNvSpPr txBox="1"/>
          <p:nvPr/>
        </p:nvSpPr>
        <p:spPr>
          <a:xfrm>
            <a:off x="6600045" y="2448291"/>
            <a:ext cx="2450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55BFC9C0-530A-47BA-8C3D-800466DDB741}"/>
              </a:ext>
            </a:extLst>
          </p:cNvPr>
          <p:cNvSpPr txBox="1"/>
          <p:nvPr/>
        </p:nvSpPr>
        <p:spPr>
          <a:xfrm>
            <a:off x="6851743" y="1933315"/>
            <a:ext cx="222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Current Problems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DBB70EC2-25AE-4D72-AAC4-623542335E5D}"/>
              </a:ext>
            </a:extLst>
          </p:cNvPr>
          <p:cNvGrpSpPr/>
          <p:nvPr/>
        </p:nvGrpSpPr>
        <p:grpSpPr>
          <a:xfrm>
            <a:off x="4091253" y="1525745"/>
            <a:ext cx="7768238" cy="1077218"/>
            <a:chOff x="4801964" y="681490"/>
            <a:chExt cx="7505002" cy="1077218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1307C1-3E1A-4E77-9C5F-EAB79FFEC9EC}"/>
                </a:ext>
              </a:extLst>
            </p:cNvPr>
            <p:cNvSpPr txBox="1"/>
            <p:nvPr/>
          </p:nvSpPr>
          <p:spPr>
            <a:xfrm>
              <a:off x="5885717" y="681490"/>
              <a:ext cx="6421249" cy="107721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Tourists misguided by roadside </a:t>
              </a:r>
              <a:r>
                <a:rPr lang="en-US" altLang="ko-KR" sz="3200" b="1" dirty="0" smtClean="0">
                  <a:solidFill>
                    <a:srgbClr val="FF0000"/>
                  </a:solidFill>
                  <a:cs typeface="Arial" pitchFamily="34" charset="0"/>
                </a:rPr>
                <a:t>agents</a:t>
              </a:r>
              <a:endParaRPr lang="ko-KR" altLang="en-US" sz="32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A45FA0F-E7F2-4246-B69A-C8A996688AA3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="" xmlns:a16="http://schemas.microsoft.com/office/drawing/2014/main" id="{62CD5E63-C894-4B0C-B609-53DD797B7A3A}"/>
              </a:ext>
            </a:extLst>
          </p:cNvPr>
          <p:cNvGrpSpPr/>
          <p:nvPr/>
        </p:nvGrpSpPr>
        <p:grpSpPr>
          <a:xfrm>
            <a:off x="4091253" y="2864321"/>
            <a:ext cx="7768238" cy="1250792"/>
            <a:chOff x="4801964" y="769273"/>
            <a:chExt cx="7768238" cy="2178020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A495A7F-CF28-428E-9C82-7F6782756F6C}"/>
                </a:ext>
              </a:extLst>
            </p:cNvPr>
            <p:cNvSpPr txBox="1"/>
            <p:nvPr/>
          </p:nvSpPr>
          <p:spPr>
            <a:xfrm>
              <a:off x="5885717" y="861605"/>
              <a:ext cx="6684485" cy="208568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2"/>
                  </a:solidFill>
                  <a:cs typeface="Arial" pitchFamily="34" charset="0"/>
                </a:rPr>
                <a:t>Sub Unverified and overpriced </a:t>
              </a:r>
              <a:r>
                <a:rPr lang="en-US" altLang="ko-KR" sz="3200" b="1" dirty="0" smtClean="0">
                  <a:solidFill>
                    <a:srgbClr val="FF0000"/>
                  </a:solidFill>
                  <a:cs typeface="Arial" pitchFamily="34" charset="0"/>
                </a:rPr>
                <a:t>hotels</a:t>
              </a:r>
              <a:endParaRPr lang="en-US" sz="3200" dirty="0">
                <a:solidFill>
                  <a:srgbClr val="FF0000"/>
                </a:solidFill>
              </a:endParaRPr>
            </a:p>
            <a:p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39E5190-D9EC-40A5-B427-65B180EA2A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="" xmlns:a16="http://schemas.microsoft.com/office/drawing/2014/main" id="{DE9ECBB2-E0D3-446D-911D-5C938FB6625F}"/>
              </a:ext>
            </a:extLst>
          </p:cNvPr>
          <p:cNvGrpSpPr/>
          <p:nvPr/>
        </p:nvGrpSpPr>
        <p:grpSpPr>
          <a:xfrm>
            <a:off x="4091253" y="4115112"/>
            <a:ext cx="7518856" cy="769441"/>
            <a:chOff x="4801964" y="769273"/>
            <a:chExt cx="7518856" cy="769441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E5BEAD5-4369-4B62-B040-70FDAF6580D0}"/>
                </a:ext>
              </a:extLst>
            </p:cNvPr>
            <p:cNvSpPr txBox="1"/>
            <p:nvPr/>
          </p:nvSpPr>
          <p:spPr>
            <a:xfrm>
              <a:off x="5885718" y="861605"/>
              <a:ext cx="643510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3"/>
                  </a:solidFill>
                  <a:cs typeface="Arial" pitchFamily="34" charset="0"/>
                </a:rPr>
                <a:t>Loss of </a:t>
              </a:r>
              <a:r>
                <a:rPr lang="en-US" altLang="ko-KR" sz="3200" b="1" dirty="0" smtClean="0">
                  <a:solidFill>
                    <a:schemeClr val="accent3"/>
                  </a:solidFill>
                  <a:cs typeface="Arial" pitchFamily="34" charset="0"/>
                </a:rPr>
                <a:t>trust in Murree Tourism 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639EE14-B559-4304-A1FD-54F80ABB27CB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="" xmlns:a16="http://schemas.microsoft.com/office/drawing/2014/main" id="{3AEB0431-0AD0-4BCD-8C6F-7353C4D24F20}"/>
              </a:ext>
            </a:extLst>
          </p:cNvPr>
          <p:cNvGrpSpPr/>
          <p:nvPr/>
        </p:nvGrpSpPr>
        <p:grpSpPr>
          <a:xfrm>
            <a:off x="4091253" y="5365903"/>
            <a:ext cx="7768238" cy="769441"/>
            <a:chOff x="4801964" y="769273"/>
            <a:chExt cx="7768238" cy="76944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31ECE80-A833-4457-987E-5FD3E20B944C}"/>
                </a:ext>
              </a:extLst>
            </p:cNvPr>
            <p:cNvSpPr txBox="1"/>
            <p:nvPr/>
          </p:nvSpPr>
          <p:spPr>
            <a:xfrm>
              <a:off x="5885718" y="833895"/>
              <a:ext cx="668448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Negative visitor experiences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D177D12-FE88-41DB-B673-4607FFB1A8E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="" xmlns:a16="http://schemas.microsoft.com/office/drawing/2014/main" id="{D255C958-2DC6-4EEA-93A8-9EE06FE81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017476"/>
              </p:ext>
            </p:extLst>
          </p:nvPr>
        </p:nvGraphicFramePr>
        <p:xfrm>
          <a:off x="1000681" y="4037232"/>
          <a:ext cx="10367999" cy="2126824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6486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6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52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52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627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0081">
                <a:tc>
                  <a:txBody>
                    <a:bodyPr/>
                    <a:lstStyle/>
                    <a:p>
                      <a:pPr algn="ctr"/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267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9">
            <a:extLst>
              <a:ext uri="{FF2B5EF4-FFF2-40B4-BE49-F238E27FC236}">
                <a16:creationId xmlns="" xmlns:a16="http://schemas.microsoft.com/office/drawing/2014/main" id="{0BB778BC-267C-4923-8D80-4E49994E8DBE}"/>
              </a:ext>
            </a:extLst>
          </p:cNvPr>
          <p:cNvGrpSpPr/>
          <p:nvPr/>
        </p:nvGrpSpPr>
        <p:grpSpPr>
          <a:xfrm>
            <a:off x="7114055" y="2800945"/>
            <a:ext cx="4242700" cy="923330"/>
            <a:chOff x="2551705" y="4283314"/>
            <a:chExt cx="2357002" cy="92333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9E6A487-77E6-469A-88EB-E6A32A6580E5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EE36959-FD93-4A2D-B9F3-783F573131E4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="" xmlns:a16="http://schemas.microsoft.com/office/drawing/2014/main" id="{1854B24F-DCD7-425A-A194-12504E8A0A86}"/>
              </a:ext>
            </a:extLst>
          </p:cNvPr>
          <p:cNvGrpSpPr/>
          <p:nvPr/>
        </p:nvGrpSpPr>
        <p:grpSpPr>
          <a:xfrm>
            <a:off x="912000" y="1826088"/>
            <a:ext cx="4247768" cy="923330"/>
            <a:chOff x="2551706" y="4283314"/>
            <a:chExt cx="2357002" cy="92333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6F58F21E-BEC3-4E1F-BD96-252228A33ED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5D6CB05-F1FA-43AC-AFB5-D6A18D2B9355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17">
            <a:extLst>
              <a:ext uri="{FF2B5EF4-FFF2-40B4-BE49-F238E27FC236}">
                <a16:creationId xmlns="" xmlns:a16="http://schemas.microsoft.com/office/drawing/2014/main" id="{224F8A58-FF3E-4DE1-8248-30EDF5876D1B}"/>
              </a:ext>
            </a:extLst>
          </p:cNvPr>
          <p:cNvSpPr/>
          <p:nvPr/>
        </p:nvSpPr>
        <p:spPr>
          <a:xfrm>
            <a:off x="5548155" y="2180797"/>
            <a:ext cx="1177517" cy="117751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26">
            <a:extLst>
              <a:ext uri="{FF2B5EF4-FFF2-40B4-BE49-F238E27FC236}">
                <a16:creationId xmlns="" xmlns:a16="http://schemas.microsoft.com/office/drawing/2014/main" id="{662073C1-2143-4D62-A718-D912EFED46DA}"/>
              </a:ext>
            </a:extLst>
          </p:cNvPr>
          <p:cNvGrpSpPr/>
          <p:nvPr/>
        </p:nvGrpSpPr>
        <p:grpSpPr>
          <a:xfrm>
            <a:off x="912000" y="2800945"/>
            <a:ext cx="4247768" cy="923330"/>
            <a:chOff x="2551706" y="4283314"/>
            <a:chExt cx="2357002" cy="92333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C80B842-744F-4DED-AA4C-40CF762C754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D90C424-2D3E-41D4-BD72-5FF628707B7A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="" xmlns:a16="http://schemas.microsoft.com/office/drawing/2014/main" id="{6BE26E00-F4F7-4CBD-BD98-275DBE564CE3}"/>
              </a:ext>
            </a:extLst>
          </p:cNvPr>
          <p:cNvGrpSpPr/>
          <p:nvPr/>
        </p:nvGrpSpPr>
        <p:grpSpPr>
          <a:xfrm>
            <a:off x="7114055" y="1826088"/>
            <a:ext cx="4242700" cy="923330"/>
            <a:chOff x="2551705" y="4283314"/>
            <a:chExt cx="2357002" cy="92333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B37FAAA-DD5D-4EC0-BB59-AEB4F4F03062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69E00D0-9ECE-4F26-A484-D6A0743911CD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7" name="Rounded Rectangle 51">
            <a:extLst>
              <a:ext uri="{FF2B5EF4-FFF2-40B4-BE49-F238E27FC236}">
                <a16:creationId xmlns="" xmlns:a16="http://schemas.microsoft.com/office/drawing/2014/main" id="{F6BC47DC-B9E1-4490-AC57-0F8C3F274E55}"/>
              </a:ext>
            </a:extLst>
          </p:cNvPr>
          <p:cNvSpPr/>
          <p:nvPr/>
        </p:nvSpPr>
        <p:spPr>
          <a:xfrm rot="16200000" flipH="1">
            <a:off x="5802028" y="2471261"/>
            <a:ext cx="669769" cy="63076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1481956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Platform Solution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F76C4B3-63C5-49CE-BC7D-554980E9434C}"/>
              </a:ext>
            </a:extLst>
          </p:cNvPr>
          <p:cNvGrpSpPr/>
          <p:nvPr/>
        </p:nvGrpSpPr>
        <p:grpSpPr>
          <a:xfrm>
            <a:off x="1057275" y="4915178"/>
            <a:ext cx="4229100" cy="1394641"/>
            <a:chOff x="1504950" y="4457978"/>
            <a:chExt cx="4229100" cy="139464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a16="http://schemas.microsoft.com/office/drawing/2014/main" id="{8CA02815-EA86-409C-B2CE-64B197D220D9}"/>
                </a:ext>
              </a:extLst>
            </p:cNvPr>
            <p:cNvSpPr/>
            <p:nvPr/>
          </p:nvSpPr>
          <p:spPr>
            <a:xfrm>
              <a:off x="2019300" y="4972328"/>
              <a:ext cx="3714750" cy="88029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35A3F723-DEC1-4536-BDB3-93762E4F9E8F}"/>
                </a:ext>
              </a:extLst>
            </p:cNvPr>
            <p:cNvSpPr/>
            <p:nvPr/>
          </p:nvSpPr>
          <p:spPr>
            <a:xfrm>
              <a:off x="1504950" y="4457978"/>
              <a:ext cx="1028700" cy="1028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671AC894-F570-4546-BB6F-C0565B9FDCC6}"/>
                </a:ext>
              </a:extLst>
            </p:cNvPr>
            <p:cNvSpPr/>
            <p:nvPr/>
          </p:nvSpPr>
          <p:spPr>
            <a:xfrm>
              <a:off x="1581150" y="453417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583391C6-DF22-4B72-8A88-4DCAF7B6F2BB}"/>
              </a:ext>
            </a:extLst>
          </p:cNvPr>
          <p:cNvGrpSpPr/>
          <p:nvPr/>
        </p:nvGrpSpPr>
        <p:grpSpPr>
          <a:xfrm>
            <a:off x="2968625" y="3832971"/>
            <a:ext cx="4229100" cy="1394641"/>
            <a:chOff x="2968625" y="3832971"/>
            <a:chExt cx="4229100" cy="139464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="" xmlns:a16="http://schemas.microsoft.com/office/drawing/2014/main" id="{6284EBB8-1F71-4C4D-A122-DB3A322E68AF}"/>
                </a:ext>
              </a:extLst>
            </p:cNvPr>
            <p:cNvSpPr/>
            <p:nvPr/>
          </p:nvSpPr>
          <p:spPr>
            <a:xfrm>
              <a:off x="3482975" y="4347321"/>
              <a:ext cx="3714750" cy="88029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5B2C4346-BC28-49CE-AAEC-834AACDC6F19}"/>
                </a:ext>
              </a:extLst>
            </p:cNvPr>
            <p:cNvSpPr/>
            <p:nvPr/>
          </p:nvSpPr>
          <p:spPr>
            <a:xfrm>
              <a:off x="2968625" y="3832971"/>
              <a:ext cx="1028700" cy="102870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FDA05A15-6E73-4D1B-9339-613005C860DE}"/>
                </a:ext>
              </a:extLst>
            </p:cNvPr>
            <p:cNvSpPr/>
            <p:nvPr/>
          </p:nvSpPr>
          <p:spPr>
            <a:xfrm>
              <a:off x="3044825" y="39091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441329A-61DC-4C40-837C-B90690757ED1}"/>
              </a:ext>
            </a:extLst>
          </p:cNvPr>
          <p:cNvGrpSpPr/>
          <p:nvPr/>
        </p:nvGrpSpPr>
        <p:grpSpPr>
          <a:xfrm>
            <a:off x="4879975" y="2750764"/>
            <a:ext cx="4229100" cy="1394641"/>
            <a:chOff x="4879975" y="2750764"/>
            <a:chExt cx="4229100" cy="139464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7032C449-E707-4371-994F-D1E84FA100FB}"/>
                </a:ext>
              </a:extLst>
            </p:cNvPr>
            <p:cNvSpPr/>
            <p:nvPr/>
          </p:nvSpPr>
          <p:spPr>
            <a:xfrm>
              <a:off x="5394325" y="3265114"/>
              <a:ext cx="3714750" cy="8802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9F1C7C21-EF67-4273-9A1E-5546DA8A833A}"/>
                </a:ext>
              </a:extLst>
            </p:cNvPr>
            <p:cNvSpPr/>
            <p:nvPr/>
          </p:nvSpPr>
          <p:spPr>
            <a:xfrm>
              <a:off x="4879975" y="2750764"/>
              <a:ext cx="1028700" cy="10287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3C8CD64E-C502-44E3-AD2E-B5F1657DAAC5}"/>
                </a:ext>
              </a:extLst>
            </p:cNvPr>
            <p:cNvSpPr/>
            <p:nvPr/>
          </p:nvSpPr>
          <p:spPr>
            <a:xfrm>
              <a:off x="4956175" y="284072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9DB235F-C16F-4D43-9CE7-1CE9032EF4A7}"/>
              </a:ext>
            </a:extLst>
          </p:cNvPr>
          <p:cNvGrpSpPr/>
          <p:nvPr/>
        </p:nvGrpSpPr>
        <p:grpSpPr>
          <a:xfrm>
            <a:off x="6791325" y="1668557"/>
            <a:ext cx="4229100" cy="1394641"/>
            <a:chOff x="6791325" y="1668557"/>
            <a:chExt cx="4229100" cy="139464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F74AD625-720C-40FB-A46E-D3BF5B5EA88A}"/>
                </a:ext>
              </a:extLst>
            </p:cNvPr>
            <p:cNvSpPr/>
            <p:nvPr/>
          </p:nvSpPr>
          <p:spPr>
            <a:xfrm>
              <a:off x="7305675" y="2182907"/>
              <a:ext cx="3714750" cy="880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31813E47-6506-4666-9E2C-283C5F629544}"/>
                </a:ext>
              </a:extLst>
            </p:cNvPr>
            <p:cNvSpPr/>
            <p:nvPr/>
          </p:nvSpPr>
          <p:spPr>
            <a:xfrm>
              <a:off x="6791325" y="1668557"/>
              <a:ext cx="1028700" cy="1028700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C56FBDC7-B13C-4997-87DD-5C71C1469E6A}"/>
                </a:ext>
              </a:extLst>
            </p:cNvPr>
            <p:cNvSpPr/>
            <p:nvPr/>
          </p:nvSpPr>
          <p:spPr>
            <a:xfrm>
              <a:off x="6867525" y="17384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2990D237-5C40-43DB-95B3-6351D7008EF9}"/>
              </a:ext>
            </a:extLst>
          </p:cNvPr>
          <p:cNvSpPr/>
          <p:nvPr/>
        </p:nvSpPr>
        <p:spPr>
          <a:xfrm>
            <a:off x="1515117" y="3832971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AA29C448-CE42-4EE5-A6FA-68A644FDC160}"/>
              </a:ext>
            </a:extLst>
          </p:cNvPr>
          <p:cNvSpPr/>
          <p:nvPr/>
        </p:nvSpPr>
        <p:spPr>
          <a:xfrm>
            <a:off x="3375666" y="2777378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="" xmlns:a16="http://schemas.microsoft.com/office/drawing/2014/main" id="{9B6A0A7D-D318-4024-BFE0-46F2520B5B2A}"/>
              </a:ext>
            </a:extLst>
          </p:cNvPr>
          <p:cNvSpPr/>
          <p:nvPr/>
        </p:nvSpPr>
        <p:spPr>
          <a:xfrm>
            <a:off x="5236215" y="1721785"/>
            <a:ext cx="2513317" cy="2513317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위쪽 21">
            <a:extLst>
              <a:ext uri="{FF2B5EF4-FFF2-40B4-BE49-F238E27FC236}">
                <a16:creationId xmlns="" xmlns:a16="http://schemas.microsoft.com/office/drawing/2014/main" id="{8F14F4CF-7227-45ED-A2AA-71F75FDA6C4D}"/>
              </a:ext>
            </a:extLst>
          </p:cNvPr>
          <p:cNvSpPr/>
          <p:nvPr/>
        </p:nvSpPr>
        <p:spPr>
          <a:xfrm>
            <a:off x="10474966" y="1738471"/>
            <a:ext cx="545459" cy="1139871"/>
          </a:xfrm>
          <a:prstGeom prst="up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97">
            <a:extLst>
              <a:ext uri="{FF2B5EF4-FFF2-40B4-BE49-F238E27FC236}">
                <a16:creationId xmlns="" xmlns:a16="http://schemas.microsoft.com/office/drawing/2014/main" id="{A8D6AA6B-F837-44CF-8724-821019575034}"/>
              </a:ext>
            </a:extLst>
          </p:cNvPr>
          <p:cNvGrpSpPr/>
          <p:nvPr/>
        </p:nvGrpSpPr>
        <p:grpSpPr>
          <a:xfrm>
            <a:off x="7792317" y="2250871"/>
            <a:ext cx="2927669" cy="726743"/>
            <a:chOff x="4866034" y="1736224"/>
            <a:chExt cx="1567963" cy="726743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6310CF9D-1D6D-4554-BFB4-90C274BBCEE8}"/>
                </a:ext>
              </a:extLst>
            </p:cNvPr>
            <p:cNvSpPr txBox="1"/>
            <p:nvPr/>
          </p:nvSpPr>
          <p:spPr>
            <a:xfrm>
              <a:off x="4866034" y="2001302"/>
              <a:ext cx="1567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Effortless booking and secure payment processing for peace of mind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E6E35F8D-6D48-44AC-9964-8F3CA246E4AF}"/>
                </a:ext>
              </a:extLst>
            </p:cNvPr>
            <p:cNvSpPr txBox="1"/>
            <p:nvPr/>
          </p:nvSpPr>
          <p:spPr>
            <a:xfrm>
              <a:off x="4965551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Secure Booking 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97">
            <a:extLst>
              <a:ext uri="{FF2B5EF4-FFF2-40B4-BE49-F238E27FC236}">
                <a16:creationId xmlns="" xmlns:a16="http://schemas.microsoft.com/office/drawing/2014/main" id="{2D98E338-6D52-47EC-B726-AFDBF897E7DB}"/>
              </a:ext>
            </a:extLst>
          </p:cNvPr>
          <p:cNvGrpSpPr/>
          <p:nvPr/>
        </p:nvGrpSpPr>
        <p:grpSpPr>
          <a:xfrm>
            <a:off x="5929301" y="3335349"/>
            <a:ext cx="2746181" cy="726743"/>
            <a:chOff x="4891352" y="1736224"/>
            <a:chExt cx="1470764" cy="726743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600E8BC-5753-4F4C-9529-3E5D952F6B46}"/>
                </a:ext>
              </a:extLst>
            </p:cNvPr>
            <p:cNvSpPr txBox="1"/>
            <p:nvPr/>
          </p:nvSpPr>
          <p:spPr>
            <a:xfrm>
              <a:off x="4891352" y="2001302"/>
              <a:ext cx="1470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Dedicated trip planning for corporates, universities, and schools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19FAFC65-56A5-4750-9739-1705F9E1B705}"/>
                </a:ext>
              </a:extLst>
            </p:cNvPr>
            <p:cNvSpPr txBox="1"/>
            <p:nvPr/>
          </p:nvSpPr>
          <p:spPr>
            <a:xfrm>
              <a:off x="4965551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Customized Trips Offer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97">
            <a:extLst>
              <a:ext uri="{FF2B5EF4-FFF2-40B4-BE49-F238E27FC236}">
                <a16:creationId xmlns="" xmlns:a16="http://schemas.microsoft.com/office/drawing/2014/main" id="{EFB55C64-5C4A-448B-BDA3-3491DF7841D2}"/>
              </a:ext>
            </a:extLst>
          </p:cNvPr>
          <p:cNvGrpSpPr/>
          <p:nvPr/>
        </p:nvGrpSpPr>
        <p:grpSpPr>
          <a:xfrm>
            <a:off x="3893530" y="4419827"/>
            <a:ext cx="3011446" cy="726743"/>
            <a:chOff x="4824155" y="1736224"/>
            <a:chExt cx="1612831" cy="726743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24788494-FEDD-4395-8468-3504E0F6AEB6}"/>
                </a:ext>
              </a:extLst>
            </p:cNvPr>
            <p:cNvSpPr txBox="1"/>
            <p:nvPr/>
          </p:nvSpPr>
          <p:spPr>
            <a:xfrm>
              <a:off x="4824155" y="2001302"/>
              <a:ext cx="1612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24/7 multichannel support on </a:t>
              </a:r>
              <a:r>
                <a:rPr lang="en-US" altLang="ko-KR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whatsapp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for a hassle-free experience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D173B0FA-201C-4FA8-B1D0-0D797B86F377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Communication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97">
            <a:extLst>
              <a:ext uri="{FF2B5EF4-FFF2-40B4-BE49-F238E27FC236}">
                <a16:creationId xmlns="" xmlns:a16="http://schemas.microsoft.com/office/drawing/2014/main" id="{4E607474-A61C-4403-89DA-5354E6895214}"/>
              </a:ext>
            </a:extLst>
          </p:cNvPr>
          <p:cNvGrpSpPr/>
          <p:nvPr/>
        </p:nvGrpSpPr>
        <p:grpSpPr>
          <a:xfrm>
            <a:off x="2009775" y="5504306"/>
            <a:ext cx="2804807" cy="726743"/>
            <a:chOff x="4838364" y="1736224"/>
            <a:chExt cx="1502162" cy="72674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E38A755-B005-4703-B590-A780BDBC60CC}"/>
                </a:ext>
              </a:extLst>
            </p:cNvPr>
            <p:cNvSpPr txBox="1"/>
            <p:nvPr/>
          </p:nvSpPr>
          <p:spPr>
            <a:xfrm>
              <a:off x="4838364" y="2001302"/>
              <a:ext cx="1502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Verified hotel </a:t>
              </a:r>
              <a:r>
                <a:rPr lang="en-US" sz="1200" dirty="0" smtClean="0"/>
                <a:t>listings, with price ranging from 4000 to 15000 per night</a:t>
              </a:r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4D2069C-F827-41DC-89D1-C374F189D5D3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Hotels Accommodation 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화살표: 위쪽 34">
            <a:extLst>
              <a:ext uri="{FF2B5EF4-FFF2-40B4-BE49-F238E27FC236}">
                <a16:creationId xmlns="" xmlns:a16="http://schemas.microsoft.com/office/drawing/2014/main" id="{18EC1C68-3D70-4AFC-ABD3-BD212C560E19}"/>
              </a:ext>
            </a:extLst>
          </p:cNvPr>
          <p:cNvSpPr/>
          <p:nvPr/>
        </p:nvSpPr>
        <p:spPr>
          <a:xfrm>
            <a:off x="8541295" y="2928922"/>
            <a:ext cx="545459" cy="1076342"/>
          </a:xfrm>
          <a:prstGeom prst="upArrow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 35">
            <a:extLst>
              <a:ext uri="{FF2B5EF4-FFF2-40B4-BE49-F238E27FC236}">
                <a16:creationId xmlns="" xmlns:a16="http://schemas.microsoft.com/office/drawing/2014/main" id="{7EF7E64D-CE62-4606-AF2B-9D725560F5C6}"/>
              </a:ext>
            </a:extLst>
          </p:cNvPr>
          <p:cNvSpPr/>
          <p:nvPr/>
        </p:nvSpPr>
        <p:spPr>
          <a:xfrm>
            <a:off x="6594795" y="4034036"/>
            <a:ext cx="545459" cy="1076342"/>
          </a:xfrm>
          <a:prstGeom prst="upArrow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쪽 36">
            <a:extLst>
              <a:ext uri="{FF2B5EF4-FFF2-40B4-BE49-F238E27FC236}">
                <a16:creationId xmlns="" xmlns:a16="http://schemas.microsoft.com/office/drawing/2014/main" id="{2A8C4335-E43C-42AD-81B6-F44A95BF22DE}"/>
              </a:ext>
            </a:extLst>
          </p:cNvPr>
          <p:cNvSpPr/>
          <p:nvPr/>
        </p:nvSpPr>
        <p:spPr>
          <a:xfrm>
            <a:off x="4670809" y="5132360"/>
            <a:ext cx="545459" cy="1076342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5">
            <a:extLst>
              <a:ext uri="{FF2B5EF4-FFF2-40B4-BE49-F238E27FC236}">
                <a16:creationId xmlns="" xmlns:a16="http://schemas.microsoft.com/office/drawing/2014/main" id="{702C5445-80E9-4BBF-A469-F202F33A4417}"/>
              </a:ext>
            </a:extLst>
          </p:cNvPr>
          <p:cNvSpPr/>
          <p:nvPr/>
        </p:nvSpPr>
        <p:spPr>
          <a:xfrm flipH="1">
            <a:off x="3228217" y="4154420"/>
            <a:ext cx="485211" cy="4002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="" xmlns:a16="http://schemas.microsoft.com/office/drawing/2014/main" id="{6B403F7A-9F97-4108-935E-858DF0B371ED}"/>
              </a:ext>
            </a:extLst>
          </p:cNvPr>
          <p:cNvSpPr>
            <a:spLocks noChangeAspect="1"/>
          </p:cNvSpPr>
          <p:nvPr/>
        </p:nvSpPr>
        <p:spPr>
          <a:xfrm rot="9900000">
            <a:off x="5196100" y="3063081"/>
            <a:ext cx="475758" cy="40406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67" y="5173925"/>
            <a:ext cx="470414" cy="47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54" y="1882383"/>
            <a:ext cx="347663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Booking Workflow</a:t>
            </a:r>
            <a:endParaRPr lang="en-US" dirty="0"/>
          </a:p>
        </p:txBody>
      </p:sp>
      <p:sp>
        <p:nvSpPr>
          <p:cNvPr id="3" name="Oval 55">
            <a:extLst>
              <a:ext uri="{FF2B5EF4-FFF2-40B4-BE49-F238E27FC236}">
                <a16:creationId xmlns="" xmlns:a16="http://schemas.microsoft.com/office/drawing/2014/main" id="{384B4F39-7ADC-4E69-9CE5-FF3A4A5D38B5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="" xmlns:a16="http://schemas.microsoft.com/office/drawing/2014/main" id="{7CB36C6F-8D8A-4C64-9AF3-7DC11B24383C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1">
            <a:extLst>
              <a:ext uri="{FF2B5EF4-FFF2-40B4-BE49-F238E27FC236}">
                <a16:creationId xmlns="" xmlns:a16="http://schemas.microsoft.com/office/drawing/2014/main" id="{72ECF39A-B1E9-4B4B-824A-829256284EDD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2">
            <a:extLst>
              <a:ext uri="{FF2B5EF4-FFF2-40B4-BE49-F238E27FC236}">
                <a16:creationId xmlns="" xmlns:a16="http://schemas.microsoft.com/office/drawing/2014/main" id="{92471610-DAB0-422C-9BA1-9A84CC31339C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="" xmlns:a16="http://schemas.microsoft.com/office/drawing/2014/main" id="{ED793561-4F04-4D4C-99CA-F8870FD78C15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="" xmlns:a16="http://schemas.microsoft.com/office/drawing/2014/main" id="{8A11EEF4-D9B7-41E1-A082-6EFFB256039D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AFEA9F-7865-41C5-B393-4F1AB27F4E74}"/>
              </a:ext>
            </a:extLst>
          </p:cNvPr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6039166-882D-4D95-B9FC-138CF2564A2D}"/>
              </a:ext>
            </a:extLst>
          </p:cNvPr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5B64134-C360-4D00-BFC5-B42CC6147D9C}"/>
              </a:ext>
            </a:extLst>
          </p:cNvPr>
          <p:cNvSpPr txBox="1"/>
          <p:nvPr/>
        </p:nvSpPr>
        <p:spPr>
          <a:xfrm rot="18136125">
            <a:off x="5985593" y="2663732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D166859-A54C-4387-8BC6-478CE5DE8BCB}"/>
              </a:ext>
            </a:extLst>
          </p:cNvPr>
          <p:cNvSpPr txBox="1"/>
          <p:nvPr/>
        </p:nvSpPr>
        <p:spPr>
          <a:xfrm rot="18136125">
            <a:off x="4783029" y="4759567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F59572-3E53-4F99-8292-66977D8B7946}"/>
              </a:ext>
            </a:extLst>
          </p:cNvPr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C402E5F-4FA1-4A88-A425-5F4D47555DD6}"/>
              </a:ext>
            </a:extLst>
          </p:cNvPr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="" xmlns:a16="http://schemas.microsoft.com/office/drawing/2014/main" id="{50FAE6DC-4CE6-441E-ADA1-922A39D3B6A3}"/>
              </a:ext>
            </a:extLst>
          </p:cNvPr>
          <p:cNvGrpSpPr/>
          <p:nvPr/>
        </p:nvGrpSpPr>
        <p:grpSpPr>
          <a:xfrm>
            <a:off x="7963744" y="1715669"/>
            <a:ext cx="3646365" cy="733663"/>
            <a:chOff x="6457218" y="1772816"/>
            <a:chExt cx="2291246" cy="733663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33DECA1-45ED-44B9-82CF-E62F28D1135D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 Review and Confirmation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8E01373-5A0F-44FF-B720-0094F46E910E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 reviews booking, confirms availability, and send confirmation to client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="" xmlns:a16="http://schemas.microsoft.com/office/drawing/2014/main" id="{DEB5E695-9952-4A9F-9F59-4E3BCF5E5716}"/>
              </a:ext>
            </a:extLst>
          </p:cNvPr>
          <p:cNvGrpSpPr/>
          <p:nvPr/>
        </p:nvGrpSpPr>
        <p:grpSpPr>
          <a:xfrm>
            <a:off x="8561169" y="3227837"/>
            <a:ext cx="3506140" cy="733663"/>
            <a:chOff x="6889266" y="3284984"/>
            <a:chExt cx="1998238" cy="733663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1FDFDCF-F3FF-454B-AEF1-B55EE59F2EE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Confirmation and Verification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6D65914C-721F-4ACD-AE58-3C97D6A42E39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 provides final confirmation, and client within 3-4 hours of initial inquiry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="" xmlns:a16="http://schemas.microsoft.com/office/drawing/2014/main" id="{0E5260FE-F0C1-43B5-8ADC-A08972E1CAAE}"/>
              </a:ext>
            </a:extLst>
          </p:cNvPr>
          <p:cNvGrpSpPr/>
          <p:nvPr/>
        </p:nvGrpSpPr>
        <p:grpSpPr>
          <a:xfrm>
            <a:off x="8179768" y="5069881"/>
            <a:ext cx="2827389" cy="733663"/>
            <a:chOff x="6673242" y="5020022"/>
            <a:chExt cx="2291246" cy="733663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85AC986-3664-4F5C-AF2B-068639234096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Booking expiration (Note)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12CF168-A917-4782-BF0B-855CA89DB28F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Booking expires if not confirmed by client with in 3-4 hours of </a:t>
              </a:r>
              <a:r>
                <a:rPr lang="en-US" altLang="ko-KR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initial inquiry.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=""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039092" y="1692794"/>
            <a:ext cx="3226225" cy="733663"/>
            <a:chOff x="109250" y="1749941"/>
            <a:chExt cx="2649540" cy="733663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 Inquiry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109250" y="2021939"/>
              <a:ext cx="2649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 Visit website or contact us via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Whatsapp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inquire about hotel booking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="" xmlns:a16="http://schemas.microsoft.com/office/drawing/2014/main" id="{EEC8B3F4-DC4B-4CE8-B3BC-C005B1881018}"/>
              </a:ext>
            </a:extLst>
          </p:cNvPr>
          <p:cNvGrpSpPr/>
          <p:nvPr/>
        </p:nvGrpSpPr>
        <p:grpSpPr>
          <a:xfrm>
            <a:off x="678873" y="3227837"/>
            <a:ext cx="2926739" cy="733663"/>
            <a:chOff x="153302" y="3314387"/>
            <a:chExt cx="2101432" cy="733663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736ED79-9C76-4AAA-851F-C722E94B068C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Hotel Selection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70F0348-6559-46F7-B6FA-C2946A4900C5}"/>
                </a:ext>
              </a:extLst>
            </p:cNvPr>
            <p:cNvSpPr txBox="1"/>
            <p:nvPr/>
          </p:nvSpPr>
          <p:spPr>
            <a:xfrm>
              <a:off x="153302" y="3586385"/>
              <a:ext cx="2101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 select hotel based on budget and preferences (room type , services , etc.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="" xmlns:a16="http://schemas.microsoft.com/office/drawing/2014/main" id="{34537671-629F-4BCC-A240-781D87E3A236}"/>
              </a:ext>
            </a:extLst>
          </p:cNvPr>
          <p:cNvGrpSpPr/>
          <p:nvPr/>
        </p:nvGrpSpPr>
        <p:grpSpPr>
          <a:xfrm>
            <a:off x="1247122" y="5069881"/>
            <a:ext cx="2802170" cy="733663"/>
            <a:chOff x="251520" y="4998238"/>
            <a:chExt cx="2291246" cy="733663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60D61F5-AE8E-4204-81AB-36CA5B6CCC3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Staff Adds Bookin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 Details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D22C1-93D1-4A4C-B23A-CF2B74C256E2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Staff input booking details, including room type , dates , and rates.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6FEC2836-8D01-4F50-ADD8-D89C74C6C266}"/>
              </a:ext>
            </a:extLst>
          </p:cNvPr>
          <p:cNvSpPr/>
          <p:nvPr/>
        </p:nvSpPr>
        <p:spPr>
          <a:xfrm>
            <a:off x="833438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74C1E6D-8B05-4207-B2B0-2B03D42E3844}"/>
              </a:ext>
            </a:extLst>
          </p:cNvPr>
          <p:cNvSpPr/>
          <p:nvPr/>
        </p:nvSpPr>
        <p:spPr>
          <a:xfrm>
            <a:off x="293846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42CD34B4-32EF-4163-8802-4EB6B2DF7F17}"/>
              </a:ext>
            </a:extLst>
          </p:cNvPr>
          <p:cNvSpPr/>
          <p:nvPr/>
        </p:nvSpPr>
        <p:spPr>
          <a:xfrm>
            <a:off x="5043488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668E4850-4D1B-4A8D-8D8F-57C69B17B197}"/>
              </a:ext>
            </a:extLst>
          </p:cNvPr>
          <p:cNvSpPr/>
          <p:nvPr/>
        </p:nvSpPr>
        <p:spPr>
          <a:xfrm>
            <a:off x="714851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1A63A97-42BC-4705-9C9C-AD5CACF976CA}"/>
              </a:ext>
            </a:extLst>
          </p:cNvPr>
          <p:cNvSpPr/>
          <p:nvPr/>
        </p:nvSpPr>
        <p:spPr>
          <a:xfrm>
            <a:off x="9258301" y="3685432"/>
            <a:ext cx="2105025" cy="55774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8FDEB3E-5A74-434B-9D80-BA39D2AB6234}"/>
              </a:ext>
            </a:extLst>
          </p:cNvPr>
          <p:cNvCxnSpPr>
            <a:cxnSpLocks/>
          </p:cNvCxnSpPr>
          <p:nvPr/>
        </p:nvCxnSpPr>
        <p:spPr>
          <a:xfrm>
            <a:off x="957263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BF2527F-CF78-48F3-AC54-0BDDF124217E}"/>
              </a:ext>
            </a:extLst>
          </p:cNvPr>
          <p:cNvSpPr txBox="1"/>
          <p:nvPr/>
        </p:nvSpPr>
        <p:spPr>
          <a:xfrm>
            <a:off x="1381125" y="3733471"/>
            <a:ext cx="1009650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AB4CCA3-FB55-4B93-9AB1-A208D7F52168}"/>
              </a:ext>
            </a:extLst>
          </p:cNvPr>
          <p:cNvCxnSpPr>
            <a:cxnSpLocks/>
          </p:cNvCxnSpPr>
          <p:nvPr/>
        </p:nvCxnSpPr>
        <p:spPr>
          <a:xfrm>
            <a:off x="3062288" y="3964302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B55E82-961E-4CFE-BB41-A8945F4D83A0}"/>
              </a:ext>
            </a:extLst>
          </p:cNvPr>
          <p:cNvSpPr txBox="1"/>
          <p:nvPr/>
        </p:nvSpPr>
        <p:spPr>
          <a:xfrm>
            <a:off x="3486150" y="3733470"/>
            <a:ext cx="100965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80469BD-2355-48D4-8376-2DBD82B94112}"/>
              </a:ext>
            </a:extLst>
          </p:cNvPr>
          <p:cNvCxnSpPr>
            <a:cxnSpLocks/>
          </p:cNvCxnSpPr>
          <p:nvPr/>
        </p:nvCxnSpPr>
        <p:spPr>
          <a:xfrm>
            <a:off x="5167313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6EDD53-7473-4BCF-83A4-4ACE01B26AF6}"/>
              </a:ext>
            </a:extLst>
          </p:cNvPr>
          <p:cNvSpPr txBox="1"/>
          <p:nvPr/>
        </p:nvSpPr>
        <p:spPr>
          <a:xfrm>
            <a:off x="5591175" y="3733471"/>
            <a:ext cx="100965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6B1097FA-3C83-4A21-BFDE-A16355D03CDF}"/>
              </a:ext>
            </a:extLst>
          </p:cNvPr>
          <p:cNvCxnSpPr>
            <a:cxnSpLocks/>
          </p:cNvCxnSpPr>
          <p:nvPr/>
        </p:nvCxnSpPr>
        <p:spPr>
          <a:xfrm>
            <a:off x="7272338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7696200" y="3733471"/>
            <a:ext cx="100965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C5D957D6-CA4F-4B6E-9969-B6B1090D8689}"/>
              </a:ext>
            </a:extLst>
          </p:cNvPr>
          <p:cNvCxnSpPr>
            <a:cxnSpLocks/>
          </p:cNvCxnSpPr>
          <p:nvPr/>
        </p:nvCxnSpPr>
        <p:spPr>
          <a:xfrm>
            <a:off x="9382126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E593592-016D-4B29-8FB8-615CF61058EC}"/>
              </a:ext>
            </a:extLst>
          </p:cNvPr>
          <p:cNvSpPr txBox="1"/>
          <p:nvPr/>
        </p:nvSpPr>
        <p:spPr>
          <a:xfrm>
            <a:off x="9805988" y="3733471"/>
            <a:ext cx="100965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="" xmlns:a16="http://schemas.microsoft.com/office/drawing/2014/main" id="{7DE303A4-E771-432A-900F-63DE5A015A0F}"/>
              </a:ext>
            </a:extLst>
          </p:cNvPr>
          <p:cNvGrpSpPr/>
          <p:nvPr/>
        </p:nvGrpSpPr>
        <p:grpSpPr>
          <a:xfrm>
            <a:off x="1053973" y="4605453"/>
            <a:ext cx="1663954" cy="1524706"/>
            <a:chOff x="8265486" y="2475464"/>
            <a:chExt cx="3283552" cy="152470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0E04BE9-C3B5-4EC8-BF8D-4D69E8824E97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BFE3E028-D17A-4AE7-8882-067252980BD6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9B2BBD54-9D4A-41A4-8C3A-01D6B00F5EB8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10F79EB5-179A-4EEB-AD46-FF388A24C27B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7FB9B46F-26BE-41EF-9F4B-D9C8F09261B6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="" xmlns:a16="http://schemas.microsoft.com/office/drawing/2014/main" id="{4B26EA5B-5569-43C7-98D3-76398C6E900C}"/>
              </a:ext>
            </a:extLst>
          </p:cNvPr>
          <p:cNvGrpSpPr/>
          <p:nvPr/>
        </p:nvGrpSpPr>
        <p:grpSpPr>
          <a:xfrm>
            <a:off x="5266405" y="4605453"/>
            <a:ext cx="1663954" cy="1524706"/>
            <a:chOff x="8265486" y="2475464"/>
            <a:chExt cx="3283552" cy="1524706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4AEEFD5-07D8-4518-8915-E482D8FECF80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D17D042B-8C23-46B0-8EBB-AD1BA9BD7C55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6A60B48-857A-4F79-AADF-0E7055A4C96C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4099489-4F9C-4137-A0A0-D59F16674296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1040230-998B-4488-B2D1-2D619963ED66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="" xmlns:a16="http://schemas.microsoft.com/office/drawing/2014/main" id="{91DEE570-5A1F-4DE6-9CC6-62D265A1DAC1}"/>
              </a:ext>
            </a:extLst>
          </p:cNvPr>
          <p:cNvGrpSpPr/>
          <p:nvPr/>
        </p:nvGrpSpPr>
        <p:grpSpPr>
          <a:xfrm>
            <a:off x="9478836" y="4605453"/>
            <a:ext cx="1663954" cy="1524706"/>
            <a:chOff x="8265486" y="2475464"/>
            <a:chExt cx="3283552" cy="1524706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566C44F-69C1-493B-9B5D-E6454DF2BD0E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5C5C1E0-A174-489B-9597-E74D7FCCD4B4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CC0567D-183B-4CB2-B11B-9816A35C636F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F31ED3B-18A0-4CD7-AD7B-2E160E3025A4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6C5D693-5E78-4A91-852E-068EB333947B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36" name="Group 28">
            <a:extLst>
              <a:ext uri="{FF2B5EF4-FFF2-40B4-BE49-F238E27FC236}">
                <a16:creationId xmlns="" xmlns:a16="http://schemas.microsoft.com/office/drawing/2014/main" id="{05DC9233-A3B4-46CD-962B-D25B5B30277D}"/>
              </a:ext>
            </a:extLst>
          </p:cNvPr>
          <p:cNvGrpSpPr/>
          <p:nvPr/>
        </p:nvGrpSpPr>
        <p:grpSpPr>
          <a:xfrm>
            <a:off x="3160189" y="1929893"/>
            <a:ext cx="1663954" cy="1524706"/>
            <a:chOff x="8265486" y="2475464"/>
            <a:chExt cx="3283552" cy="1524706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A215989-C68F-4420-BBC1-D1BBE01546BD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C82EFB5-0101-4359-A3F3-89BFB802F321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200E21B-367C-4C98-848A-DBFCA74D438B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BF21C1B2-D85B-4B54-9399-0FADEB860147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0D162BC8-002F-448D-9519-7847A28A4D8D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  <p:grpSp>
        <p:nvGrpSpPr>
          <p:cNvPr id="42" name="Group 28">
            <a:extLst>
              <a:ext uri="{FF2B5EF4-FFF2-40B4-BE49-F238E27FC236}">
                <a16:creationId xmlns="" xmlns:a16="http://schemas.microsoft.com/office/drawing/2014/main" id="{24D27D93-05F4-4D8D-9690-9A5C7F829305}"/>
              </a:ext>
            </a:extLst>
          </p:cNvPr>
          <p:cNvGrpSpPr/>
          <p:nvPr/>
        </p:nvGrpSpPr>
        <p:grpSpPr>
          <a:xfrm>
            <a:off x="7372621" y="1929893"/>
            <a:ext cx="1663954" cy="1524706"/>
            <a:chOff x="8265486" y="2475464"/>
            <a:chExt cx="3283552" cy="1524706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3C0EBB3-9E14-4AF6-9EEA-E3F6C53F5F7F}"/>
                </a:ext>
              </a:extLst>
            </p:cNvPr>
            <p:cNvSpPr txBox="1"/>
            <p:nvPr/>
          </p:nvSpPr>
          <p:spPr>
            <a:xfrm>
              <a:off x="8265486" y="247546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B39F9B1-01E8-48F2-8E8C-B55C1AEFA20D}"/>
                </a:ext>
              </a:extLst>
            </p:cNvPr>
            <p:cNvSpPr txBox="1"/>
            <p:nvPr/>
          </p:nvSpPr>
          <p:spPr>
            <a:xfrm>
              <a:off x="8265486" y="343894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Modern Portfolio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6EEC141F-AFD4-4775-87E5-5715D670B44E}"/>
                </a:ext>
              </a:extLst>
            </p:cNvPr>
            <p:cNvSpPr txBox="1"/>
            <p:nvPr/>
          </p:nvSpPr>
          <p:spPr>
            <a:xfrm>
              <a:off x="8265486" y="311778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BA67D7FB-FECE-474E-AEFE-97E956AB4962}"/>
                </a:ext>
              </a:extLst>
            </p:cNvPr>
            <p:cNvSpPr txBox="1"/>
            <p:nvPr/>
          </p:nvSpPr>
          <p:spPr>
            <a:xfrm>
              <a:off x="8265486" y="279662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BCECBBEE-3591-48DA-B930-13B5B961058F}"/>
                </a:ext>
              </a:extLst>
            </p:cNvPr>
            <p:cNvSpPr txBox="1"/>
            <p:nvPr/>
          </p:nvSpPr>
          <p:spPr>
            <a:xfrm>
              <a:off x="8265486" y="3760104"/>
              <a:ext cx="3283552" cy="24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l"/>
              </a:pPr>
              <a:r>
                <a:rPr lang="en-US" altLang="ko-KR" sz="1200" dirty="0">
                  <a:cs typeface="Arial" pitchFamily="34" charset="0"/>
                </a:rPr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>
            <a:extLst>
              <a:ext uri="{FF2B5EF4-FFF2-40B4-BE49-F238E27FC236}">
                <a16:creationId xmlns="" xmlns:a16="http://schemas.microsoft.com/office/drawing/2014/main" id="{F3D0A68D-3D7D-4B73-B625-F332A6B49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589626"/>
              </p:ext>
            </p:extLst>
          </p:nvPr>
        </p:nvGraphicFramePr>
        <p:xfrm>
          <a:off x="5231657" y="4731968"/>
          <a:ext cx="4173598" cy="1686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1">
            <a:extLst>
              <a:ext uri="{FF2B5EF4-FFF2-40B4-BE49-F238E27FC236}">
                <a16:creationId xmlns="" xmlns:a16="http://schemas.microsoft.com/office/drawing/2014/main" id="{4BE747D0-FCEB-4DEC-BA9E-53F01089E393}"/>
              </a:ext>
            </a:extLst>
          </p:cNvPr>
          <p:cNvSpPr/>
          <p:nvPr/>
        </p:nvSpPr>
        <p:spPr>
          <a:xfrm>
            <a:off x="5231657" y="2995839"/>
            <a:ext cx="3044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2008 ~ 2012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2020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5" name="직사각형 5">
            <a:extLst>
              <a:ext uri="{FF2B5EF4-FFF2-40B4-BE49-F238E27FC236}">
                <a16:creationId xmlns="" xmlns:a16="http://schemas.microsoft.com/office/drawing/2014/main" id="{C3B33D31-2E37-4A2E-BFB6-8196F3574CE1}"/>
              </a:ext>
            </a:extLst>
          </p:cNvPr>
          <p:cNvSpPr/>
          <p:nvPr/>
        </p:nvSpPr>
        <p:spPr>
          <a:xfrm>
            <a:off x="5231657" y="2703513"/>
            <a:ext cx="1545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2">
            <a:extLst>
              <a:ext uri="{FF2B5EF4-FFF2-40B4-BE49-F238E27FC236}">
                <a16:creationId xmlns="" xmlns:a16="http://schemas.microsoft.com/office/drawing/2014/main" id="{40A124A7-5432-4692-BE4F-2521DF960BF2}"/>
              </a:ext>
            </a:extLst>
          </p:cNvPr>
          <p:cNvSpPr/>
          <p:nvPr/>
        </p:nvSpPr>
        <p:spPr>
          <a:xfrm>
            <a:off x="5231657" y="510211"/>
            <a:ext cx="3044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7010D1-8164-4486-80EE-CCCFD6D626D2}"/>
              </a:ext>
            </a:extLst>
          </p:cNvPr>
          <p:cNvSpPr txBox="1"/>
          <p:nvPr/>
        </p:nvSpPr>
        <p:spPr>
          <a:xfrm>
            <a:off x="5231656" y="1655275"/>
            <a:ext cx="3044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Example Text Example Text Example Text Example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3">
            <a:extLst>
              <a:ext uri="{FF2B5EF4-FFF2-40B4-BE49-F238E27FC236}">
                <a16:creationId xmlns="" xmlns:a16="http://schemas.microsoft.com/office/drawing/2014/main" id="{8653D6D1-6BDE-483C-BABE-8385E80BBE95}"/>
              </a:ext>
            </a:extLst>
          </p:cNvPr>
          <p:cNvSpPr/>
          <p:nvPr/>
        </p:nvSpPr>
        <p:spPr>
          <a:xfrm>
            <a:off x="667765" y="500594"/>
            <a:ext cx="37635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latin typeface="+mj-lt"/>
            </a:endParaRPr>
          </a:p>
        </p:txBody>
      </p:sp>
      <p:sp>
        <p:nvSpPr>
          <p:cNvPr id="9" name="직사각형 9">
            <a:extLst>
              <a:ext uri="{FF2B5EF4-FFF2-40B4-BE49-F238E27FC236}">
                <a16:creationId xmlns="" xmlns:a16="http://schemas.microsoft.com/office/drawing/2014/main" id="{33891890-E107-4EEF-A7C8-26FB0BFD4723}"/>
              </a:ext>
            </a:extLst>
          </p:cNvPr>
          <p:cNvSpPr/>
          <p:nvPr/>
        </p:nvSpPr>
        <p:spPr>
          <a:xfrm>
            <a:off x="667765" y="2488069"/>
            <a:ext cx="3411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="" xmlns:a16="http://schemas.microsoft.com/office/drawing/2014/main" id="{0362495B-63E5-4A00-965B-014B8A536627}"/>
              </a:ext>
            </a:extLst>
          </p:cNvPr>
          <p:cNvSpPr/>
          <p:nvPr/>
        </p:nvSpPr>
        <p:spPr>
          <a:xfrm>
            <a:off x="667764" y="3453621"/>
            <a:ext cx="3411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hope and I believe that this Template will your Time, Money and Reputation.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C8CBB9-B4B9-49DB-A54B-1D0F6B98F055}"/>
              </a:ext>
            </a:extLst>
          </p:cNvPr>
          <p:cNvSpPr txBox="1"/>
          <p:nvPr/>
        </p:nvSpPr>
        <p:spPr>
          <a:xfrm>
            <a:off x="1094069" y="5422918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6CE3CAD-06DD-4099-AB53-EF420FA2583C}"/>
              </a:ext>
            </a:extLst>
          </p:cNvPr>
          <p:cNvSpPr txBox="1"/>
          <p:nvPr/>
        </p:nvSpPr>
        <p:spPr>
          <a:xfrm>
            <a:off x="1094069" y="5876972"/>
            <a:ext cx="122413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@TWITTER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="" xmlns:a16="http://schemas.microsoft.com/office/drawing/2014/main" id="{7362573D-128D-49C7-8072-FC623C24D1BD}"/>
              </a:ext>
            </a:extLst>
          </p:cNvPr>
          <p:cNvSpPr/>
          <p:nvPr/>
        </p:nvSpPr>
        <p:spPr>
          <a:xfrm>
            <a:off x="812323" y="5859733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3">
            <a:extLst>
              <a:ext uri="{FF2B5EF4-FFF2-40B4-BE49-F238E27FC236}">
                <a16:creationId xmlns="" xmlns:a16="http://schemas.microsoft.com/office/drawing/2014/main" id="{3246A91D-6C49-4EF0-BE88-F008B6D704AC}"/>
              </a:ext>
            </a:extLst>
          </p:cNvPr>
          <p:cNvSpPr/>
          <p:nvPr/>
        </p:nvSpPr>
        <p:spPr>
          <a:xfrm>
            <a:off x="812323" y="5405679"/>
            <a:ext cx="311477" cy="31147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0D0EF4C-DD9D-4D00-A52E-7A60E0AAC3DF}"/>
              </a:ext>
            </a:extLst>
          </p:cNvPr>
          <p:cNvSpPr txBox="1"/>
          <p:nvPr/>
        </p:nvSpPr>
        <p:spPr>
          <a:xfrm>
            <a:off x="2711433" y="6418604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그림 개체 틀 15">
            <a:extLst>
              <a:ext uri="{FF2B5EF4-FFF2-40B4-BE49-F238E27FC236}">
                <a16:creationId xmlns="" xmlns:a16="http://schemas.microsoft.com/office/drawing/2014/main" id="{92AB34FF-A7E7-43B8-BB9F-C40FEDD59B1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93">
            <a:extLst>
              <a:ext uri="{FF2B5EF4-FFF2-40B4-BE49-F238E27FC236}">
                <a16:creationId xmlns="" xmlns:a16="http://schemas.microsoft.com/office/drawing/2014/main" id="{2E8CB2BD-3CA3-4746-BFF4-840AF7613917}"/>
              </a:ext>
            </a:extLst>
          </p:cNvPr>
          <p:cNvGrpSpPr/>
          <p:nvPr/>
        </p:nvGrpSpPr>
        <p:grpSpPr>
          <a:xfrm>
            <a:off x="436325" y="1772448"/>
            <a:ext cx="6252754" cy="4368807"/>
            <a:chOff x="5408024" y="1827673"/>
            <a:chExt cx="6252754" cy="4368807"/>
          </a:xfrm>
        </p:grpSpPr>
        <p:grpSp>
          <p:nvGrpSpPr>
            <p:cNvPr id="4" name="Group 2">
              <a:extLst>
                <a:ext uri="{FF2B5EF4-FFF2-40B4-BE49-F238E27FC236}">
                  <a16:creationId xmlns="" xmlns:a16="http://schemas.microsoft.com/office/drawing/2014/main" id="{E8C96045-D49B-42BC-A346-93C9A829BCB1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74" name="Freeform: Shape 3">
                <a:extLst>
                  <a:ext uri="{FF2B5EF4-FFF2-40B4-BE49-F238E27FC236}">
                    <a16:creationId xmlns="" xmlns:a16="http://schemas.microsoft.com/office/drawing/2014/main" id="{43ED5952-5A5D-4901-A79F-D96BFF0426F5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4">
                <a:extLst>
                  <a:ext uri="{FF2B5EF4-FFF2-40B4-BE49-F238E27FC236}">
                    <a16:creationId xmlns="" xmlns:a16="http://schemas.microsoft.com/office/drawing/2014/main" id="{FF3E25DA-7E24-4370-80A7-BC6AD35569DA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="" xmlns:a16="http://schemas.microsoft.com/office/drawing/2014/main" id="{E98875DC-4B0A-4D62-8E84-7609FF34DA6B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59" name="Group 6">
                <a:extLst>
                  <a:ext uri="{FF2B5EF4-FFF2-40B4-BE49-F238E27FC236}">
                    <a16:creationId xmlns="" xmlns:a16="http://schemas.microsoft.com/office/drawing/2014/main" id="{69BCC861-E7BC-44DF-9CE7-8FF1AE134698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15">
                  <a:extLst>
                    <a:ext uri="{FF2B5EF4-FFF2-40B4-BE49-F238E27FC236}">
                      <a16:creationId xmlns="" xmlns:a16="http://schemas.microsoft.com/office/drawing/2014/main" id="{496878D4-17BF-47D9-8833-A0F75E6EA3FB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="" xmlns:a16="http://schemas.microsoft.com/office/drawing/2014/main" id="{64FF58B6-37EF-4946-8163-59A8A34EA83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0" name="Group 7">
                <a:extLst>
                  <a:ext uri="{FF2B5EF4-FFF2-40B4-BE49-F238E27FC236}">
                    <a16:creationId xmlns="" xmlns:a16="http://schemas.microsoft.com/office/drawing/2014/main" id="{37EEF791-F34D-4EE2-8B8C-77316BB6F4FA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18">
                  <a:extLst>
                    <a:ext uri="{FF2B5EF4-FFF2-40B4-BE49-F238E27FC236}">
                      <a16:creationId xmlns="" xmlns:a16="http://schemas.microsoft.com/office/drawing/2014/main" id="{5CEA78B1-9283-4E75-BEBD-E3C5770DF27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="" xmlns:a16="http://schemas.microsoft.com/office/drawing/2014/main" id="{CCDB97FC-080A-4DCF-9433-5D1470E6F8B3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1" name="Group 8">
                <a:extLst>
                  <a:ext uri="{FF2B5EF4-FFF2-40B4-BE49-F238E27FC236}">
                    <a16:creationId xmlns="" xmlns:a16="http://schemas.microsoft.com/office/drawing/2014/main" id="{0D2C905C-4914-4CE5-AABE-486F6721DDA0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8" name="Freeform 21">
                  <a:extLst>
                    <a:ext uri="{FF2B5EF4-FFF2-40B4-BE49-F238E27FC236}">
                      <a16:creationId xmlns="" xmlns:a16="http://schemas.microsoft.com/office/drawing/2014/main" id="{79114F80-7665-4548-B466-4038681A774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9" name="Rectangle 22">
                  <a:extLst>
                    <a:ext uri="{FF2B5EF4-FFF2-40B4-BE49-F238E27FC236}">
                      <a16:creationId xmlns="" xmlns:a16="http://schemas.microsoft.com/office/drawing/2014/main" id="{9188C536-D895-4947-95B3-667FF26C4BA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2" name="Group 9">
                <a:extLst>
                  <a:ext uri="{FF2B5EF4-FFF2-40B4-BE49-F238E27FC236}">
                    <a16:creationId xmlns="" xmlns:a16="http://schemas.microsoft.com/office/drawing/2014/main" id="{FEBD8106-5224-411F-AE18-7E8837441F94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24">
                  <a:extLst>
                    <a:ext uri="{FF2B5EF4-FFF2-40B4-BE49-F238E27FC236}">
                      <a16:creationId xmlns="" xmlns:a16="http://schemas.microsoft.com/office/drawing/2014/main" id="{96520149-3859-4A74-A8F7-A8D7049D7ACA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="" xmlns:a16="http://schemas.microsoft.com/office/drawing/2014/main" id="{5BEEFB3B-7216-4D0B-92C7-02CBFF1C8236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3" name="Group 10">
                <a:extLst>
                  <a:ext uri="{FF2B5EF4-FFF2-40B4-BE49-F238E27FC236}">
                    <a16:creationId xmlns="" xmlns:a16="http://schemas.microsoft.com/office/drawing/2014/main" id="{310B3C02-7618-45CD-887F-E7EE6494A63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27">
                  <a:extLst>
                    <a:ext uri="{FF2B5EF4-FFF2-40B4-BE49-F238E27FC236}">
                      <a16:creationId xmlns="" xmlns:a16="http://schemas.microsoft.com/office/drawing/2014/main" id="{C11F9DB4-9B3B-45B5-9CC6-C5BAF78B0D1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5" name="Freeform 28">
                  <a:extLst>
                    <a:ext uri="{FF2B5EF4-FFF2-40B4-BE49-F238E27FC236}">
                      <a16:creationId xmlns="" xmlns:a16="http://schemas.microsoft.com/office/drawing/2014/main" id="{23516927-0493-4C86-862C-6B0B9DEC36A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6" name="Group 21">
              <a:extLst>
                <a:ext uri="{FF2B5EF4-FFF2-40B4-BE49-F238E27FC236}">
                  <a16:creationId xmlns="" xmlns:a16="http://schemas.microsoft.com/office/drawing/2014/main" id="{8FF9F722-F1A9-448E-98A6-118D0FDCE65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44" name="Group 22">
                <a:extLst>
                  <a:ext uri="{FF2B5EF4-FFF2-40B4-BE49-F238E27FC236}">
                    <a16:creationId xmlns="" xmlns:a16="http://schemas.microsoft.com/office/drawing/2014/main" id="{5F9A96A0-5CDB-4170-A5F5-C0AF5D55ED55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15">
                  <a:extLst>
                    <a:ext uri="{FF2B5EF4-FFF2-40B4-BE49-F238E27FC236}">
                      <a16:creationId xmlns="" xmlns:a16="http://schemas.microsoft.com/office/drawing/2014/main" id="{A569F0CD-1708-4C2C-801B-5BC057BCD1D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8" name="Rectangle 22">
                  <a:extLst>
                    <a:ext uri="{FF2B5EF4-FFF2-40B4-BE49-F238E27FC236}">
                      <a16:creationId xmlns="" xmlns:a16="http://schemas.microsoft.com/office/drawing/2014/main" id="{C75537D6-06C3-4C45-91DE-EE53F766133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5" name="Group 23">
                <a:extLst>
                  <a:ext uri="{FF2B5EF4-FFF2-40B4-BE49-F238E27FC236}">
                    <a16:creationId xmlns="" xmlns:a16="http://schemas.microsoft.com/office/drawing/2014/main" id="{5C043767-B558-4483-A881-C6555BD13273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18">
                  <a:extLst>
                    <a:ext uri="{FF2B5EF4-FFF2-40B4-BE49-F238E27FC236}">
                      <a16:creationId xmlns="" xmlns:a16="http://schemas.microsoft.com/office/drawing/2014/main" id="{56D4877E-026B-4F7A-AC9E-056579B0610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6" name="Freeform 19">
                  <a:extLst>
                    <a:ext uri="{FF2B5EF4-FFF2-40B4-BE49-F238E27FC236}">
                      <a16:creationId xmlns="" xmlns:a16="http://schemas.microsoft.com/office/drawing/2014/main" id="{85C2812D-5078-4729-A59D-39DB9C414D21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6" name="Group 24">
                <a:extLst>
                  <a:ext uri="{FF2B5EF4-FFF2-40B4-BE49-F238E27FC236}">
                    <a16:creationId xmlns="" xmlns:a16="http://schemas.microsoft.com/office/drawing/2014/main" id="{9E22854D-2826-45D2-B817-7E04E07B1D67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21">
                  <a:extLst>
                    <a:ext uri="{FF2B5EF4-FFF2-40B4-BE49-F238E27FC236}">
                      <a16:creationId xmlns="" xmlns:a16="http://schemas.microsoft.com/office/drawing/2014/main" id="{9520F1C2-AFF7-4506-9D70-FC59A7DCC120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4" name="Rectangle 22">
                  <a:extLst>
                    <a:ext uri="{FF2B5EF4-FFF2-40B4-BE49-F238E27FC236}">
                      <a16:creationId xmlns="" xmlns:a16="http://schemas.microsoft.com/office/drawing/2014/main" id="{36D8B18E-84DF-4FC6-8F37-0CFB9BC7A44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7" name="Group 25">
                <a:extLst>
                  <a:ext uri="{FF2B5EF4-FFF2-40B4-BE49-F238E27FC236}">
                    <a16:creationId xmlns="" xmlns:a16="http://schemas.microsoft.com/office/drawing/2014/main" id="{02B1DE95-6015-4752-92F1-BBE50DAD7043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" name="Freeform 24">
                  <a:extLst>
                    <a:ext uri="{FF2B5EF4-FFF2-40B4-BE49-F238E27FC236}">
                      <a16:creationId xmlns="" xmlns:a16="http://schemas.microsoft.com/office/drawing/2014/main" id="{03B3A1A7-1695-4F3B-AE13-F66BFC834D2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2" name="Rectangle 22">
                  <a:extLst>
                    <a:ext uri="{FF2B5EF4-FFF2-40B4-BE49-F238E27FC236}">
                      <a16:creationId xmlns="" xmlns:a16="http://schemas.microsoft.com/office/drawing/2014/main" id="{A9245020-1208-47ED-8051-8990214CC80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8" name="Group 26">
                <a:extLst>
                  <a:ext uri="{FF2B5EF4-FFF2-40B4-BE49-F238E27FC236}">
                    <a16:creationId xmlns="" xmlns:a16="http://schemas.microsoft.com/office/drawing/2014/main" id="{04180A41-28A3-469A-99E1-3B190D7D41A8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Freeform 27">
                  <a:extLst>
                    <a:ext uri="{FF2B5EF4-FFF2-40B4-BE49-F238E27FC236}">
                      <a16:creationId xmlns="" xmlns:a16="http://schemas.microsoft.com/office/drawing/2014/main" id="{6DD4CF05-73B4-4400-8D94-4ECBB1CE39C1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0" name="Freeform 28">
                  <a:extLst>
                    <a:ext uri="{FF2B5EF4-FFF2-40B4-BE49-F238E27FC236}">
                      <a16:creationId xmlns="" xmlns:a16="http://schemas.microsoft.com/office/drawing/2014/main" id="{275C7A2D-673D-4B53-BC92-D9EC308504C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" name="Group 73">
              <a:extLst>
                <a:ext uri="{FF2B5EF4-FFF2-40B4-BE49-F238E27FC236}">
                  <a16:creationId xmlns="" xmlns:a16="http://schemas.microsoft.com/office/drawing/2014/main" id="{E0512102-5906-4583-A9EB-1AB338BF06A5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8" name="Group 37">
                <a:extLst>
                  <a:ext uri="{FF2B5EF4-FFF2-40B4-BE49-F238E27FC236}">
                    <a16:creationId xmlns="" xmlns:a16="http://schemas.microsoft.com/office/drawing/2014/main" id="{B9AF4A21-67D3-4CCF-BD56-68E60DCA704B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41" name="Freeform: Shape 38">
                  <a:extLst>
                    <a:ext uri="{FF2B5EF4-FFF2-40B4-BE49-F238E27FC236}">
                      <a16:creationId xmlns="" xmlns:a16="http://schemas.microsoft.com/office/drawing/2014/main" id="{0710EAB4-D94B-47B3-8627-798BCF1DB795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39">
                  <a:extLst>
                    <a:ext uri="{FF2B5EF4-FFF2-40B4-BE49-F238E27FC236}">
                      <a16:creationId xmlns="" xmlns:a16="http://schemas.microsoft.com/office/drawing/2014/main" id="{DE685444-7FF5-42A8-A038-D3D2A363EB28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0">
                  <a:extLst>
                    <a:ext uri="{FF2B5EF4-FFF2-40B4-BE49-F238E27FC236}">
                      <a16:creationId xmlns="" xmlns:a16="http://schemas.microsoft.com/office/drawing/2014/main" id="{0D1AAC61-3F99-4CC6-84DF-9F8DBAB2DCEB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1">
                <a:extLst>
                  <a:ext uri="{FF2B5EF4-FFF2-40B4-BE49-F238E27FC236}">
                    <a16:creationId xmlns="" xmlns:a16="http://schemas.microsoft.com/office/drawing/2014/main" id="{BBA67FC8-E74B-46A5-B599-AA6A513D102B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33" name="Freeform: Shape 42">
                  <a:extLst>
                    <a:ext uri="{FF2B5EF4-FFF2-40B4-BE49-F238E27FC236}">
                      <a16:creationId xmlns="" xmlns:a16="http://schemas.microsoft.com/office/drawing/2014/main" id="{F7F9917D-2238-48BE-914C-FF6F868EA24E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43">
                  <a:extLst>
                    <a:ext uri="{FF2B5EF4-FFF2-40B4-BE49-F238E27FC236}">
                      <a16:creationId xmlns="" xmlns:a16="http://schemas.microsoft.com/office/drawing/2014/main" id="{A0CCEAF6-ECA1-4434-9BE7-940D4BEC63E6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44">
                  <a:extLst>
                    <a:ext uri="{FF2B5EF4-FFF2-40B4-BE49-F238E27FC236}">
                      <a16:creationId xmlns="" xmlns:a16="http://schemas.microsoft.com/office/drawing/2014/main" id="{285FB881-4426-48D7-8920-08A602A6F090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45">
                  <a:extLst>
                    <a:ext uri="{FF2B5EF4-FFF2-40B4-BE49-F238E27FC236}">
                      <a16:creationId xmlns="" xmlns:a16="http://schemas.microsoft.com/office/drawing/2014/main" id="{2EEAD3D6-7649-4916-B15F-68F64C9B1039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46">
                  <a:extLst>
                    <a:ext uri="{FF2B5EF4-FFF2-40B4-BE49-F238E27FC236}">
                      <a16:creationId xmlns="" xmlns:a16="http://schemas.microsoft.com/office/drawing/2014/main" id="{5F35D549-252B-46E4-8524-7C21BAFB5709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aphic 81">
                  <a:extLst>
                    <a:ext uri="{FF2B5EF4-FFF2-40B4-BE49-F238E27FC236}">
                      <a16:creationId xmlns="" xmlns:a16="http://schemas.microsoft.com/office/drawing/2014/main" id="{5739F0D4-6B7C-4754-9374-5D11456A053D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39" name="Freeform: Shape 48">
                    <a:extLst>
                      <a:ext uri="{FF2B5EF4-FFF2-40B4-BE49-F238E27FC236}">
                        <a16:creationId xmlns="" xmlns:a16="http://schemas.microsoft.com/office/drawing/2014/main" id="{E1066A0D-4CDE-46F6-ADAD-5951E57488AC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49">
                    <a:extLst>
                      <a:ext uri="{FF2B5EF4-FFF2-40B4-BE49-F238E27FC236}">
                        <a16:creationId xmlns="" xmlns:a16="http://schemas.microsoft.com/office/drawing/2014/main" id="{C95963C4-97F6-4EDC-8B6A-9EF7DA93701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50">
                <a:extLst>
                  <a:ext uri="{FF2B5EF4-FFF2-40B4-BE49-F238E27FC236}">
                    <a16:creationId xmlns="" xmlns:a16="http://schemas.microsoft.com/office/drawing/2014/main" id="{741E6E14-3CE6-4C58-A634-C2E2F494C78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29" name="Freeform: Shape 51">
                  <a:extLst>
                    <a:ext uri="{FF2B5EF4-FFF2-40B4-BE49-F238E27FC236}">
                      <a16:creationId xmlns="" xmlns:a16="http://schemas.microsoft.com/office/drawing/2014/main" id="{1FDC2984-8272-4F02-824F-0A5B3110E7AB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52">
                  <a:extLst>
                    <a:ext uri="{FF2B5EF4-FFF2-40B4-BE49-F238E27FC236}">
                      <a16:creationId xmlns="" xmlns:a16="http://schemas.microsoft.com/office/drawing/2014/main" id="{A83D2D2A-B2FF-472D-9E3F-F795986B7898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53">
                  <a:extLst>
                    <a:ext uri="{FF2B5EF4-FFF2-40B4-BE49-F238E27FC236}">
                      <a16:creationId xmlns="" xmlns:a16="http://schemas.microsoft.com/office/drawing/2014/main" id="{3D8F5533-D05B-4137-8573-6A813CB7CCC6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" name="Freeform: Shape 54">
                  <a:extLst>
                    <a:ext uri="{FF2B5EF4-FFF2-40B4-BE49-F238E27FC236}">
                      <a16:creationId xmlns="" xmlns:a16="http://schemas.microsoft.com/office/drawing/2014/main" id="{5B1DDA6C-4D87-4A96-9764-CB1EB3BDEA6D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5">
                <a:extLst>
                  <a:ext uri="{FF2B5EF4-FFF2-40B4-BE49-F238E27FC236}">
                    <a16:creationId xmlns="" xmlns:a16="http://schemas.microsoft.com/office/drawing/2014/main" id="{DDE7C51D-AF84-45D0-BDF9-DD4ED947B16A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21" name="Freeform: Shape 56">
                  <a:extLst>
                    <a:ext uri="{FF2B5EF4-FFF2-40B4-BE49-F238E27FC236}">
                      <a16:creationId xmlns="" xmlns:a16="http://schemas.microsoft.com/office/drawing/2014/main" id="{5E26F3D4-9BFD-459C-B192-EA2F43645B17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57">
                  <a:extLst>
                    <a:ext uri="{FF2B5EF4-FFF2-40B4-BE49-F238E27FC236}">
                      <a16:creationId xmlns="" xmlns:a16="http://schemas.microsoft.com/office/drawing/2014/main" id="{9C10CDA9-CD34-4093-9D0B-2FC466198625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58">
                  <a:extLst>
                    <a:ext uri="{FF2B5EF4-FFF2-40B4-BE49-F238E27FC236}">
                      <a16:creationId xmlns="" xmlns:a16="http://schemas.microsoft.com/office/drawing/2014/main" id="{AC663515-2037-49A3-BE51-DD59B8713661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59">
                  <a:extLst>
                    <a:ext uri="{FF2B5EF4-FFF2-40B4-BE49-F238E27FC236}">
                      <a16:creationId xmlns="" xmlns:a16="http://schemas.microsoft.com/office/drawing/2014/main" id="{12682668-BB27-42E8-A6BE-0A0308D52239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60">
                  <a:extLst>
                    <a:ext uri="{FF2B5EF4-FFF2-40B4-BE49-F238E27FC236}">
                      <a16:creationId xmlns="" xmlns:a16="http://schemas.microsoft.com/office/drawing/2014/main" id="{D7688E19-9601-4916-A7F6-B87D979C63A4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61">
                  <a:extLst>
                    <a:ext uri="{FF2B5EF4-FFF2-40B4-BE49-F238E27FC236}">
                      <a16:creationId xmlns="" xmlns:a16="http://schemas.microsoft.com/office/drawing/2014/main" id="{675A5517-0ADF-48F9-B77C-A56A8BD673D1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62">
                  <a:extLst>
                    <a:ext uri="{FF2B5EF4-FFF2-40B4-BE49-F238E27FC236}">
                      <a16:creationId xmlns="" xmlns:a16="http://schemas.microsoft.com/office/drawing/2014/main" id="{4C86FF4A-DE81-401D-B161-29A19746A20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63">
                  <a:extLst>
                    <a:ext uri="{FF2B5EF4-FFF2-40B4-BE49-F238E27FC236}">
                      <a16:creationId xmlns="" xmlns:a16="http://schemas.microsoft.com/office/drawing/2014/main" id="{B19A8B2E-C78E-4512-8B27-7B16C2A0A7DB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29">
                <a:extLst>
                  <a:ext uri="{FF2B5EF4-FFF2-40B4-BE49-F238E27FC236}">
                    <a16:creationId xmlns="" xmlns:a16="http://schemas.microsoft.com/office/drawing/2014/main" id="{05D9481B-1E98-4B81-9B1E-44B42E932B35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17" name="Freeform: Shape 65">
                  <a:extLst>
                    <a:ext uri="{FF2B5EF4-FFF2-40B4-BE49-F238E27FC236}">
                      <a16:creationId xmlns="" xmlns:a16="http://schemas.microsoft.com/office/drawing/2014/main" id="{F230D460-F78E-457F-8A20-67AA88F4F509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66">
                  <a:extLst>
                    <a:ext uri="{FF2B5EF4-FFF2-40B4-BE49-F238E27FC236}">
                      <a16:creationId xmlns="" xmlns:a16="http://schemas.microsoft.com/office/drawing/2014/main" id="{FB5D7E39-233A-4A30-9B40-9D57AEA5133C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67">
                  <a:extLst>
                    <a:ext uri="{FF2B5EF4-FFF2-40B4-BE49-F238E27FC236}">
                      <a16:creationId xmlns="" xmlns:a16="http://schemas.microsoft.com/office/drawing/2014/main" id="{E0343801-5381-48B7-84F2-5C6D077C98B3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68">
                  <a:extLst>
                    <a:ext uri="{FF2B5EF4-FFF2-40B4-BE49-F238E27FC236}">
                      <a16:creationId xmlns="" xmlns:a16="http://schemas.microsoft.com/office/drawing/2014/main" id="{211F5218-F217-4665-9618-4640D3F898B4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rapezoid 24">
                <a:extLst>
                  <a:ext uri="{FF2B5EF4-FFF2-40B4-BE49-F238E27FC236}">
                    <a16:creationId xmlns="" xmlns:a16="http://schemas.microsoft.com/office/drawing/2014/main" id="{184A36D6-26A7-4B6C-828E-21940A6ECC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="" xmlns:a16="http://schemas.microsoft.com/office/drawing/2014/main" id="{5A57F488-E536-4CF4-B807-86E56C8A5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Freeform: Shape 71">
                <a:extLst>
                  <a:ext uri="{FF2B5EF4-FFF2-40B4-BE49-F238E27FC236}">
                    <a16:creationId xmlns="" xmlns:a16="http://schemas.microsoft.com/office/drawing/2014/main" id="{9BF73F50-F4D8-4F93-BB55-B54BF400F581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ame 1">
                <a:extLst>
                  <a:ext uri="{FF2B5EF4-FFF2-40B4-BE49-F238E27FC236}">
                    <a16:creationId xmlns="" xmlns:a16="http://schemas.microsoft.com/office/drawing/2014/main" id="{9588B0BA-FFC5-4E07-B18D-5129BF225DAF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Oval 74">
            <a:extLst>
              <a:ext uri="{FF2B5EF4-FFF2-40B4-BE49-F238E27FC236}">
                <a16:creationId xmlns="" xmlns:a16="http://schemas.microsoft.com/office/drawing/2014/main" id="{3C04A67A-4AEF-4492-9959-BA5D53C5D03E}"/>
              </a:ext>
            </a:extLst>
          </p:cNvPr>
          <p:cNvSpPr/>
          <p:nvPr/>
        </p:nvSpPr>
        <p:spPr>
          <a:xfrm>
            <a:off x="7214772" y="182437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5">
            <a:extLst>
              <a:ext uri="{FF2B5EF4-FFF2-40B4-BE49-F238E27FC236}">
                <a16:creationId xmlns="" xmlns:a16="http://schemas.microsoft.com/office/drawing/2014/main" id="{71579DA1-E353-4ABD-91EF-09EDA647113B}"/>
              </a:ext>
            </a:extLst>
          </p:cNvPr>
          <p:cNvSpPr/>
          <p:nvPr/>
        </p:nvSpPr>
        <p:spPr>
          <a:xfrm>
            <a:off x="7214772" y="231898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6">
            <a:extLst>
              <a:ext uri="{FF2B5EF4-FFF2-40B4-BE49-F238E27FC236}">
                <a16:creationId xmlns="" xmlns:a16="http://schemas.microsoft.com/office/drawing/2014/main" id="{C3CCA1DB-173A-4E3C-899B-C477D952BC51}"/>
              </a:ext>
            </a:extLst>
          </p:cNvPr>
          <p:cNvSpPr/>
          <p:nvPr/>
        </p:nvSpPr>
        <p:spPr>
          <a:xfrm>
            <a:off x="7214772" y="281360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Oval 77">
            <a:extLst>
              <a:ext uri="{FF2B5EF4-FFF2-40B4-BE49-F238E27FC236}">
                <a16:creationId xmlns="" xmlns:a16="http://schemas.microsoft.com/office/drawing/2014/main" id="{9924FCCB-2D30-447F-90DB-652A2C2B088D}"/>
              </a:ext>
            </a:extLst>
          </p:cNvPr>
          <p:cNvSpPr/>
          <p:nvPr/>
        </p:nvSpPr>
        <p:spPr>
          <a:xfrm>
            <a:off x="7214772" y="330822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96AD9105-259F-4D5A-997F-4E1B86A3E4DC}"/>
              </a:ext>
            </a:extLst>
          </p:cNvPr>
          <p:cNvSpPr txBox="1"/>
          <p:nvPr/>
        </p:nvSpPr>
        <p:spPr>
          <a:xfrm>
            <a:off x="7489644" y="177244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2FE5E7F1-6235-48D7-9533-F0B1ABE19723}"/>
              </a:ext>
            </a:extLst>
          </p:cNvPr>
          <p:cNvSpPr txBox="1"/>
          <p:nvPr/>
        </p:nvSpPr>
        <p:spPr>
          <a:xfrm>
            <a:off x="7489644" y="226706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DF8ED451-0F6C-4983-B676-484FE3E60F1A}"/>
              </a:ext>
            </a:extLst>
          </p:cNvPr>
          <p:cNvSpPr txBox="1"/>
          <p:nvPr/>
        </p:nvSpPr>
        <p:spPr>
          <a:xfrm>
            <a:off x="7489644" y="276168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C17CA342-1A92-4C0F-8759-5B64EA2E036D}"/>
              </a:ext>
            </a:extLst>
          </p:cNvPr>
          <p:cNvSpPr txBox="1"/>
          <p:nvPr/>
        </p:nvSpPr>
        <p:spPr>
          <a:xfrm>
            <a:off x="7489644" y="325629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D7B189C-13FE-4004-97FD-B3E613575E6D}"/>
              </a:ext>
            </a:extLst>
          </p:cNvPr>
          <p:cNvSpPr txBox="1"/>
          <p:nvPr/>
        </p:nvSpPr>
        <p:spPr>
          <a:xfrm>
            <a:off x="7208361" y="384188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29A6873F-F6A0-4221-86E4-32C70768EC97}"/>
              </a:ext>
            </a:extLst>
          </p:cNvPr>
          <p:cNvSpPr txBox="1"/>
          <p:nvPr/>
        </p:nvSpPr>
        <p:spPr>
          <a:xfrm>
            <a:off x="7320210" y="461132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329464-10EA-433D-B15A-2C4F058F90F8}"/>
              </a:ext>
            </a:extLst>
          </p:cNvPr>
          <p:cNvSpPr txBox="1"/>
          <p:nvPr/>
        </p:nvSpPr>
        <p:spPr>
          <a:xfrm>
            <a:off x="8573848" y="368808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="" xmlns:a16="http://schemas.microsoft.com/office/drawing/2014/main" id="{722972CA-FE1F-4099-A977-597E98808D50}"/>
              </a:ext>
            </a:extLst>
          </p:cNvPr>
          <p:cNvSpPr/>
          <p:nvPr/>
        </p:nvSpPr>
        <p:spPr>
          <a:xfrm flipH="1">
            <a:off x="6611600" y="543521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2878BB13-F8CC-4F07-ACEF-16222E85367F}"/>
              </a:ext>
            </a:extLst>
          </p:cNvPr>
          <p:cNvSpPr txBox="1"/>
          <p:nvPr/>
        </p:nvSpPr>
        <p:spPr>
          <a:xfrm>
            <a:off x="6967178" y="559621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9" name="Round Same Side Corner Rectangle 20">
            <a:extLst>
              <a:ext uri="{FF2B5EF4-FFF2-40B4-BE49-F238E27FC236}">
                <a16:creationId xmlns="" xmlns:a16="http://schemas.microsoft.com/office/drawing/2014/main" id="{2D5DB6D0-9C3D-4073-8D7F-7E13F04A7FBB}"/>
              </a:ext>
            </a:extLst>
          </p:cNvPr>
          <p:cNvSpPr/>
          <p:nvPr/>
        </p:nvSpPr>
        <p:spPr>
          <a:xfrm rot="10800000">
            <a:off x="9205921" y="542614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586135D-EF8A-4497-A3D5-ACBCCFC95FDE}"/>
              </a:ext>
            </a:extLst>
          </p:cNvPr>
          <p:cNvSpPr txBox="1"/>
          <p:nvPr/>
        </p:nvSpPr>
        <p:spPr>
          <a:xfrm>
            <a:off x="9606069" y="559621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18EF923-C2B2-4D6A-9D10-AE64C34645EF}"/>
              </a:ext>
            </a:extLst>
          </p:cNvPr>
          <p:cNvSpPr txBox="1"/>
          <p:nvPr/>
        </p:nvSpPr>
        <p:spPr>
          <a:xfrm>
            <a:off x="7655544" y="538076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049FCE5-43A7-4FEA-8445-93547BED39C6}"/>
              </a:ext>
            </a:extLst>
          </p:cNvPr>
          <p:cNvSpPr txBox="1"/>
          <p:nvPr/>
        </p:nvSpPr>
        <p:spPr>
          <a:xfrm>
            <a:off x="10301588" y="538076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06711" y="1929331"/>
            <a:ext cx="5142414" cy="1175819"/>
            <a:chOff x="6665543" y="2749602"/>
            <a:chExt cx="2777847" cy="117581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Section Break  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96154" y="3545765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C4829268-76AD-40CE-B06A-5880E7ADB4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534827-723E-42E4-8934-BC73C37D3F0E}"/>
              </a:ext>
            </a:extLst>
          </p:cNvPr>
          <p:cNvSpPr txBox="1">
            <a:spLocks/>
          </p:cNvSpPr>
          <p:nvPr/>
        </p:nvSpPr>
        <p:spPr>
          <a:xfrm>
            <a:off x="6981598" y="1203446"/>
            <a:ext cx="3096000" cy="39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E9E73C-1D73-4955-A00B-BA5B8E65AAD9}"/>
              </a:ext>
            </a:extLst>
          </p:cNvPr>
          <p:cNvSpPr txBox="1">
            <a:spLocks/>
          </p:cNvSpPr>
          <p:nvPr/>
        </p:nvSpPr>
        <p:spPr>
          <a:xfrm>
            <a:off x="6981598" y="1620434"/>
            <a:ext cx="4343400" cy="120485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40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6EE8EAC-CD50-4210-9C17-CD7D35D5F56A}"/>
              </a:ext>
            </a:extLst>
          </p:cNvPr>
          <p:cNvSpPr/>
          <p:nvPr/>
        </p:nvSpPr>
        <p:spPr>
          <a:xfrm>
            <a:off x="6981598" y="3743599"/>
            <a:ext cx="434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="" xmlns:a16="http://schemas.microsoft.com/office/drawing/2014/main" id="{7287A0C0-03EF-409E-BCA2-E775BAEF3032}"/>
              </a:ext>
            </a:extLst>
          </p:cNvPr>
          <p:cNvSpPr txBox="1">
            <a:spLocks/>
          </p:cNvSpPr>
          <p:nvPr/>
        </p:nvSpPr>
        <p:spPr>
          <a:xfrm>
            <a:off x="7106262" y="5337885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07C9C7E3-7C1B-4CF8-846B-C0CF57B5C9EB}"/>
              </a:ext>
            </a:extLst>
          </p:cNvPr>
          <p:cNvSpPr/>
          <p:nvPr/>
        </p:nvSpPr>
        <p:spPr>
          <a:xfrm>
            <a:off x="1683699" y="1706578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="" xmlns:a16="http://schemas.microsoft.com/office/drawing/2014/main" id="{38B1F182-22B4-40FB-A811-C23D3FFDD23D}"/>
              </a:ext>
            </a:extLst>
          </p:cNvPr>
          <p:cNvSpPr/>
          <p:nvPr/>
        </p:nvSpPr>
        <p:spPr>
          <a:xfrm>
            <a:off x="3263449" y="457200"/>
            <a:ext cx="684000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="" xmlns:a16="http://schemas.microsoft.com/office/drawing/2014/main" id="{F35BDAEE-B1BA-4E18-B62F-AB217A343440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5225</TotalTime>
  <Words>1999</Words>
  <Application>Microsoft Office PowerPoint</Application>
  <PresentationFormat>Custom</PresentationFormat>
  <Paragraphs>299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96</cp:revision>
  <dcterms:created xsi:type="dcterms:W3CDTF">2020-01-20T05:08:25Z</dcterms:created>
  <dcterms:modified xsi:type="dcterms:W3CDTF">2025-07-26T10:44:17Z</dcterms:modified>
</cp:coreProperties>
</file>