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61" r:id="rId7"/>
    <p:sldId id="262" r:id="rId8"/>
    <p:sldId id="274" r:id="rId9"/>
    <p:sldId id="275" r:id="rId10"/>
    <p:sldId id="269" r:id="rId11"/>
    <p:sldId id="276" r:id="rId12"/>
    <p:sldId id="27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3" d="100"/>
          <a:sy n="123" d="100"/>
        </p:scale>
        <p:origin x="1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B1162-9681-492A-AE08-1AD47B50CA0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EA90AB-C2D2-4758-A1D1-1A5661BEA40D}">
      <dgm:prSet/>
      <dgm:spPr/>
      <dgm:t>
        <a:bodyPr/>
        <a:lstStyle/>
        <a:p>
          <a:r>
            <a:rPr lang="en-GB"/>
            <a:t>Administrator Dashboard to upload the content.</a:t>
          </a:r>
          <a:endParaRPr lang="en-US"/>
        </a:p>
      </dgm:t>
    </dgm:pt>
    <dgm:pt modelId="{80102557-6D07-4F72-8101-7699002BE27A}" type="parTrans" cxnId="{22C83989-D2B7-428A-816C-E51E07098F17}">
      <dgm:prSet/>
      <dgm:spPr/>
      <dgm:t>
        <a:bodyPr/>
        <a:lstStyle/>
        <a:p>
          <a:endParaRPr lang="en-US"/>
        </a:p>
      </dgm:t>
    </dgm:pt>
    <dgm:pt modelId="{4F319C76-53A6-433A-B575-D06228FF9271}" type="sibTrans" cxnId="{22C83989-D2B7-428A-816C-E51E07098F17}">
      <dgm:prSet/>
      <dgm:spPr/>
      <dgm:t>
        <a:bodyPr/>
        <a:lstStyle/>
        <a:p>
          <a:endParaRPr lang="en-US"/>
        </a:p>
      </dgm:t>
    </dgm:pt>
    <dgm:pt modelId="{366098B9-8BC6-43DA-B016-0DF70740BAF5}">
      <dgm:prSet/>
      <dgm:spPr/>
      <dgm:t>
        <a:bodyPr/>
        <a:lstStyle/>
        <a:p>
          <a:r>
            <a:rPr lang="es-ES"/>
            <a:t>Users can look for content by name, genre, platform, release date, etc without registering</a:t>
          </a:r>
          <a:endParaRPr lang="en-US"/>
        </a:p>
      </dgm:t>
    </dgm:pt>
    <dgm:pt modelId="{FCD13FD0-9133-463A-8B6D-D5B52BF1DAB4}" type="parTrans" cxnId="{DB037BA6-C756-4866-BB5B-826D87F48B71}">
      <dgm:prSet/>
      <dgm:spPr/>
      <dgm:t>
        <a:bodyPr/>
        <a:lstStyle/>
        <a:p>
          <a:endParaRPr lang="en-US"/>
        </a:p>
      </dgm:t>
    </dgm:pt>
    <dgm:pt modelId="{1E255B35-5929-45A7-9106-CFC525FF8838}" type="sibTrans" cxnId="{DB037BA6-C756-4866-BB5B-826D87F48B71}">
      <dgm:prSet/>
      <dgm:spPr/>
      <dgm:t>
        <a:bodyPr/>
        <a:lstStyle/>
        <a:p>
          <a:endParaRPr lang="en-US"/>
        </a:p>
      </dgm:t>
    </dgm:pt>
    <dgm:pt modelId="{FD4C29D2-2ACB-41C3-A7DA-96AE3EAA379E}">
      <dgm:prSet/>
      <dgm:spPr/>
      <dgm:t>
        <a:bodyPr/>
        <a:lstStyle/>
        <a:p>
          <a:r>
            <a:rPr lang="es-ES"/>
            <a:t>Registered users can subscribe content to get notifications with news about it.</a:t>
          </a:r>
          <a:endParaRPr lang="en-US"/>
        </a:p>
      </dgm:t>
    </dgm:pt>
    <dgm:pt modelId="{F10334FE-335D-46FE-AB98-1720E6FFBF69}" type="parTrans" cxnId="{9D159426-92EA-4299-BFC3-AE968EB33CE4}">
      <dgm:prSet/>
      <dgm:spPr/>
      <dgm:t>
        <a:bodyPr/>
        <a:lstStyle/>
        <a:p>
          <a:endParaRPr lang="en-US"/>
        </a:p>
      </dgm:t>
    </dgm:pt>
    <dgm:pt modelId="{C923F793-FC9A-4C0D-AEEB-A7902DBE28D5}" type="sibTrans" cxnId="{9D159426-92EA-4299-BFC3-AE968EB33CE4}">
      <dgm:prSet/>
      <dgm:spPr/>
      <dgm:t>
        <a:bodyPr/>
        <a:lstStyle/>
        <a:p>
          <a:endParaRPr lang="en-US"/>
        </a:p>
      </dgm:t>
    </dgm:pt>
    <dgm:pt modelId="{B4A511D7-E987-4E40-AF01-4E489D24A8B7}" type="pres">
      <dgm:prSet presAssocID="{356B1162-9681-492A-AE08-1AD47B50CA03}" presName="outerComposite" presStyleCnt="0">
        <dgm:presLayoutVars>
          <dgm:chMax val="5"/>
          <dgm:dir/>
          <dgm:resizeHandles val="exact"/>
        </dgm:presLayoutVars>
      </dgm:prSet>
      <dgm:spPr/>
    </dgm:pt>
    <dgm:pt modelId="{2440260E-63CC-4F47-81C2-A98443B70BD0}" type="pres">
      <dgm:prSet presAssocID="{356B1162-9681-492A-AE08-1AD47B50CA03}" presName="dummyMaxCanvas" presStyleCnt="0">
        <dgm:presLayoutVars/>
      </dgm:prSet>
      <dgm:spPr/>
    </dgm:pt>
    <dgm:pt modelId="{31F551A5-3E82-FD4B-97A6-EEFA8DFBCAC0}" type="pres">
      <dgm:prSet presAssocID="{356B1162-9681-492A-AE08-1AD47B50CA03}" presName="ThreeNodes_1" presStyleLbl="node1" presStyleIdx="0" presStyleCnt="3">
        <dgm:presLayoutVars>
          <dgm:bulletEnabled val="1"/>
        </dgm:presLayoutVars>
      </dgm:prSet>
      <dgm:spPr/>
    </dgm:pt>
    <dgm:pt modelId="{EED5C101-8D2C-A240-80AB-4CB9409C081F}" type="pres">
      <dgm:prSet presAssocID="{356B1162-9681-492A-AE08-1AD47B50CA03}" presName="ThreeNodes_2" presStyleLbl="node1" presStyleIdx="1" presStyleCnt="3">
        <dgm:presLayoutVars>
          <dgm:bulletEnabled val="1"/>
        </dgm:presLayoutVars>
      </dgm:prSet>
      <dgm:spPr/>
    </dgm:pt>
    <dgm:pt modelId="{0F390528-08BF-C048-BCB7-393C53B54C16}" type="pres">
      <dgm:prSet presAssocID="{356B1162-9681-492A-AE08-1AD47B50CA03}" presName="ThreeNodes_3" presStyleLbl="node1" presStyleIdx="2" presStyleCnt="3">
        <dgm:presLayoutVars>
          <dgm:bulletEnabled val="1"/>
        </dgm:presLayoutVars>
      </dgm:prSet>
      <dgm:spPr/>
    </dgm:pt>
    <dgm:pt modelId="{9A38189B-FA8A-B248-9E10-60944F0B4ACC}" type="pres">
      <dgm:prSet presAssocID="{356B1162-9681-492A-AE08-1AD47B50CA03}" presName="ThreeConn_1-2" presStyleLbl="fgAccFollowNode1" presStyleIdx="0" presStyleCnt="2">
        <dgm:presLayoutVars>
          <dgm:bulletEnabled val="1"/>
        </dgm:presLayoutVars>
      </dgm:prSet>
      <dgm:spPr/>
    </dgm:pt>
    <dgm:pt modelId="{CCB9DEC3-80B5-214C-BCAB-5162DD8836DB}" type="pres">
      <dgm:prSet presAssocID="{356B1162-9681-492A-AE08-1AD47B50CA03}" presName="ThreeConn_2-3" presStyleLbl="fgAccFollowNode1" presStyleIdx="1" presStyleCnt="2">
        <dgm:presLayoutVars>
          <dgm:bulletEnabled val="1"/>
        </dgm:presLayoutVars>
      </dgm:prSet>
      <dgm:spPr/>
    </dgm:pt>
    <dgm:pt modelId="{93AA08C6-232E-A742-B4E6-4A6411715C39}" type="pres">
      <dgm:prSet presAssocID="{356B1162-9681-492A-AE08-1AD47B50CA03}" presName="ThreeNodes_1_text" presStyleLbl="node1" presStyleIdx="2" presStyleCnt="3">
        <dgm:presLayoutVars>
          <dgm:bulletEnabled val="1"/>
        </dgm:presLayoutVars>
      </dgm:prSet>
      <dgm:spPr/>
    </dgm:pt>
    <dgm:pt modelId="{A3703C58-4B8C-F944-BB91-99594BA1D916}" type="pres">
      <dgm:prSet presAssocID="{356B1162-9681-492A-AE08-1AD47B50CA03}" presName="ThreeNodes_2_text" presStyleLbl="node1" presStyleIdx="2" presStyleCnt="3">
        <dgm:presLayoutVars>
          <dgm:bulletEnabled val="1"/>
        </dgm:presLayoutVars>
      </dgm:prSet>
      <dgm:spPr/>
    </dgm:pt>
    <dgm:pt modelId="{54F10DCC-EB22-F647-BF8A-9E95A00915FE}" type="pres">
      <dgm:prSet presAssocID="{356B1162-9681-492A-AE08-1AD47B50CA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F22F06-1CD5-E948-A6FA-60453EA7E1E1}" type="presOf" srcId="{366098B9-8BC6-43DA-B016-0DF70740BAF5}" destId="{EED5C101-8D2C-A240-80AB-4CB9409C081F}" srcOrd="0" destOrd="0" presId="urn:microsoft.com/office/officeart/2005/8/layout/vProcess5"/>
    <dgm:cxn modelId="{FDD56B0A-1442-6F4F-BDB5-FAED93AE88F6}" type="presOf" srcId="{356B1162-9681-492A-AE08-1AD47B50CA03}" destId="{B4A511D7-E987-4E40-AF01-4E489D24A8B7}" srcOrd="0" destOrd="0" presId="urn:microsoft.com/office/officeart/2005/8/layout/vProcess5"/>
    <dgm:cxn modelId="{F00FA40D-0385-1F41-B312-268F687D4C86}" type="presOf" srcId="{4F319C76-53A6-433A-B575-D06228FF9271}" destId="{9A38189B-FA8A-B248-9E10-60944F0B4ACC}" srcOrd="0" destOrd="0" presId="urn:microsoft.com/office/officeart/2005/8/layout/vProcess5"/>
    <dgm:cxn modelId="{C27D2712-9F64-5A4B-81DF-6E5638814EB0}" type="presOf" srcId="{50EA90AB-C2D2-4758-A1D1-1A5661BEA40D}" destId="{31F551A5-3E82-FD4B-97A6-EEFA8DFBCAC0}" srcOrd="0" destOrd="0" presId="urn:microsoft.com/office/officeart/2005/8/layout/vProcess5"/>
    <dgm:cxn modelId="{9D159426-92EA-4299-BFC3-AE968EB33CE4}" srcId="{356B1162-9681-492A-AE08-1AD47B50CA03}" destId="{FD4C29D2-2ACB-41C3-A7DA-96AE3EAA379E}" srcOrd="2" destOrd="0" parTransId="{F10334FE-335D-46FE-AB98-1720E6FFBF69}" sibTransId="{C923F793-FC9A-4C0D-AEEB-A7902DBE28D5}"/>
    <dgm:cxn modelId="{5AA40C43-B28B-7245-8E59-A7C26E029A18}" type="presOf" srcId="{366098B9-8BC6-43DA-B016-0DF70740BAF5}" destId="{A3703C58-4B8C-F944-BB91-99594BA1D916}" srcOrd="1" destOrd="0" presId="urn:microsoft.com/office/officeart/2005/8/layout/vProcess5"/>
    <dgm:cxn modelId="{4C36254A-1FDE-9941-B9F6-38FABCD8D2DE}" type="presOf" srcId="{FD4C29D2-2ACB-41C3-A7DA-96AE3EAA379E}" destId="{54F10DCC-EB22-F647-BF8A-9E95A00915FE}" srcOrd="1" destOrd="0" presId="urn:microsoft.com/office/officeart/2005/8/layout/vProcess5"/>
    <dgm:cxn modelId="{22C83989-D2B7-428A-816C-E51E07098F17}" srcId="{356B1162-9681-492A-AE08-1AD47B50CA03}" destId="{50EA90AB-C2D2-4758-A1D1-1A5661BEA40D}" srcOrd="0" destOrd="0" parTransId="{80102557-6D07-4F72-8101-7699002BE27A}" sibTransId="{4F319C76-53A6-433A-B575-D06228FF9271}"/>
    <dgm:cxn modelId="{DB037BA6-C756-4866-BB5B-826D87F48B71}" srcId="{356B1162-9681-492A-AE08-1AD47B50CA03}" destId="{366098B9-8BC6-43DA-B016-0DF70740BAF5}" srcOrd="1" destOrd="0" parTransId="{FCD13FD0-9133-463A-8B6D-D5B52BF1DAB4}" sibTransId="{1E255B35-5929-45A7-9106-CFC525FF8838}"/>
    <dgm:cxn modelId="{4A70ADD1-CEB9-1242-AECE-E20799B0A2E2}" type="presOf" srcId="{1E255B35-5929-45A7-9106-CFC525FF8838}" destId="{CCB9DEC3-80B5-214C-BCAB-5162DD8836DB}" srcOrd="0" destOrd="0" presId="urn:microsoft.com/office/officeart/2005/8/layout/vProcess5"/>
    <dgm:cxn modelId="{BB90A6D3-7410-814D-A526-8D4D9EDDBAD5}" type="presOf" srcId="{50EA90AB-C2D2-4758-A1D1-1A5661BEA40D}" destId="{93AA08C6-232E-A742-B4E6-4A6411715C39}" srcOrd="1" destOrd="0" presId="urn:microsoft.com/office/officeart/2005/8/layout/vProcess5"/>
    <dgm:cxn modelId="{390A37E3-8CF0-3046-AF82-8E88C51702ED}" type="presOf" srcId="{FD4C29D2-2ACB-41C3-A7DA-96AE3EAA379E}" destId="{0F390528-08BF-C048-BCB7-393C53B54C16}" srcOrd="0" destOrd="0" presId="urn:microsoft.com/office/officeart/2005/8/layout/vProcess5"/>
    <dgm:cxn modelId="{FF104D8C-C64E-8D43-AF42-F0043AE4F30B}" type="presParOf" srcId="{B4A511D7-E987-4E40-AF01-4E489D24A8B7}" destId="{2440260E-63CC-4F47-81C2-A98443B70BD0}" srcOrd="0" destOrd="0" presId="urn:microsoft.com/office/officeart/2005/8/layout/vProcess5"/>
    <dgm:cxn modelId="{E583AF9B-46A7-114A-A0BB-242E7660ADAF}" type="presParOf" srcId="{B4A511D7-E987-4E40-AF01-4E489D24A8B7}" destId="{31F551A5-3E82-FD4B-97A6-EEFA8DFBCAC0}" srcOrd="1" destOrd="0" presId="urn:microsoft.com/office/officeart/2005/8/layout/vProcess5"/>
    <dgm:cxn modelId="{A09CD007-F116-CB4A-9FCF-FC0D4B43C327}" type="presParOf" srcId="{B4A511D7-E987-4E40-AF01-4E489D24A8B7}" destId="{EED5C101-8D2C-A240-80AB-4CB9409C081F}" srcOrd="2" destOrd="0" presId="urn:microsoft.com/office/officeart/2005/8/layout/vProcess5"/>
    <dgm:cxn modelId="{76213C36-6CF4-6844-89A7-B630EF0DF8D5}" type="presParOf" srcId="{B4A511D7-E987-4E40-AF01-4E489D24A8B7}" destId="{0F390528-08BF-C048-BCB7-393C53B54C16}" srcOrd="3" destOrd="0" presId="urn:microsoft.com/office/officeart/2005/8/layout/vProcess5"/>
    <dgm:cxn modelId="{0F3CD3DF-7FD7-284B-A3D4-E4BBDAC9612F}" type="presParOf" srcId="{B4A511D7-E987-4E40-AF01-4E489D24A8B7}" destId="{9A38189B-FA8A-B248-9E10-60944F0B4ACC}" srcOrd="4" destOrd="0" presId="urn:microsoft.com/office/officeart/2005/8/layout/vProcess5"/>
    <dgm:cxn modelId="{5575D01F-1D5C-C64E-8084-49789888DDE2}" type="presParOf" srcId="{B4A511D7-E987-4E40-AF01-4E489D24A8B7}" destId="{CCB9DEC3-80B5-214C-BCAB-5162DD8836DB}" srcOrd="5" destOrd="0" presId="urn:microsoft.com/office/officeart/2005/8/layout/vProcess5"/>
    <dgm:cxn modelId="{A55CCC5F-97C1-034E-BC60-16D09BE91DBF}" type="presParOf" srcId="{B4A511D7-E987-4E40-AF01-4E489D24A8B7}" destId="{93AA08C6-232E-A742-B4E6-4A6411715C39}" srcOrd="6" destOrd="0" presId="urn:microsoft.com/office/officeart/2005/8/layout/vProcess5"/>
    <dgm:cxn modelId="{371CFDB2-73E5-D44A-B404-58B153B7CF6D}" type="presParOf" srcId="{B4A511D7-E987-4E40-AF01-4E489D24A8B7}" destId="{A3703C58-4B8C-F944-BB91-99594BA1D916}" srcOrd="7" destOrd="0" presId="urn:microsoft.com/office/officeart/2005/8/layout/vProcess5"/>
    <dgm:cxn modelId="{4966B1E3-3728-C044-864E-32512EBB158A}" type="presParOf" srcId="{B4A511D7-E987-4E40-AF01-4E489D24A8B7}" destId="{54F10DCC-EB22-F647-BF8A-9E95A00915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B1162-9681-492A-AE08-1AD47B50CA0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EA90AB-C2D2-4758-A1D1-1A5661BEA40D}">
      <dgm:prSet/>
      <dgm:spPr/>
      <dgm:t>
        <a:bodyPr/>
        <a:lstStyle/>
        <a:p>
          <a:r>
            <a:rPr lang="en-GB" dirty="0"/>
            <a:t>Administrator Dashboard to upload the content.</a:t>
          </a:r>
          <a:endParaRPr lang="en-US" dirty="0"/>
        </a:p>
      </dgm:t>
    </dgm:pt>
    <dgm:pt modelId="{80102557-6D07-4F72-8101-7699002BE27A}" type="parTrans" cxnId="{22C83989-D2B7-428A-816C-E51E07098F17}">
      <dgm:prSet/>
      <dgm:spPr/>
      <dgm:t>
        <a:bodyPr/>
        <a:lstStyle/>
        <a:p>
          <a:endParaRPr lang="en-US"/>
        </a:p>
      </dgm:t>
    </dgm:pt>
    <dgm:pt modelId="{4F319C76-53A6-433A-B575-D06228FF9271}" type="sibTrans" cxnId="{22C83989-D2B7-428A-816C-E51E07098F17}">
      <dgm:prSet/>
      <dgm:spPr/>
      <dgm:t>
        <a:bodyPr/>
        <a:lstStyle/>
        <a:p>
          <a:endParaRPr lang="en-US"/>
        </a:p>
      </dgm:t>
    </dgm:pt>
    <dgm:pt modelId="{366098B9-8BC6-43DA-B016-0DF70740BAF5}">
      <dgm:prSet/>
      <dgm:spPr/>
      <dgm:t>
        <a:bodyPr/>
        <a:lstStyle/>
        <a:p>
          <a:r>
            <a:rPr lang="es-ES"/>
            <a:t>Users can look for content by name, genre, platform, release date, etc without registering</a:t>
          </a:r>
          <a:endParaRPr lang="en-US"/>
        </a:p>
      </dgm:t>
    </dgm:pt>
    <dgm:pt modelId="{FCD13FD0-9133-463A-8B6D-D5B52BF1DAB4}" type="parTrans" cxnId="{DB037BA6-C756-4866-BB5B-826D87F48B71}">
      <dgm:prSet/>
      <dgm:spPr/>
      <dgm:t>
        <a:bodyPr/>
        <a:lstStyle/>
        <a:p>
          <a:endParaRPr lang="en-US"/>
        </a:p>
      </dgm:t>
    </dgm:pt>
    <dgm:pt modelId="{1E255B35-5929-45A7-9106-CFC525FF8838}" type="sibTrans" cxnId="{DB037BA6-C756-4866-BB5B-826D87F48B71}">
      <dgm:prSet/>
      <dgm:spPr/>
      <dgm:t>
        <a:bodyPr/>
        <a:lstStyle/>
        <a:p>
          <a:endParaRPr lang="en-US"/>
        </a:p>
      </dgm:t>
    </dgm:pt>
    <dgm:pt modelId="{FD4C29D2-2ACB-41C3-A7DA-96AE3EAA379E}">
      <dgm:prSet/>
      <dgm:spPr/>
      <dgm:t>
        <a:bodyPr/>
        <a:lstStyle/>
        <a:p>
          <a:r>
            <a:rPr lang="es-ES"/>
            <a:t>Registered users can subscribe content to get notifications with news about it.</a:t>
          </a:r>
          <a:endParaRPr lang="en-US"/>
        </a:p>
      </dgm:t>
    </dgm:pt>
    <dgm:pt modelId="{F10334FE-335D-46FE-AB98-1720E6FFBF69}" type="parTrans" cxnId="{9D159426-92EA-4299-BFC3-AE968EB33CE4}">
      <dgm:prSet/>
      <dgm:spPr/>
      <dgm:t>
        <a:bodyPr/>
        <a:lstStyle/>
        <a:p>
          <a:endParaRPr lang="en-US"/>
        </a:p>
      </dgm:t>
    </dgm:pt>
    <dgm:pt modelId="{C923F793-FC9A-4C0D-AEEB-A7902DBE28D5}" type="sibTrans" cxnId="{9D159426-92EA-4299-BFC3-AE968EB33CE4}">
      <dgm:prSet/>
      <dgm:spPr/>
      <dgm:t>
        <a:bodyPr/>
        <a:lstStyle/>
        <a:p>
          <a:endParaRPr lang="en-US"/>
        </a:p>
      </dgm:t>
    </dgm:pt>
    <dgm:pt modelId="{B4A511D7-E987-4E40-AF01-4E489D24A8B7}" type="pres">
      <dgm:prSet presAssocID="{356B1162-9681-492A-AE08-1AD47B50CA03}" presName="outerComposite" presStyleCnt="0">
        <dgm:presLayoutVars>
          <dgm:chMax val="5"/>
          <dgm:dir/>
          <dgm:resizeHandles val="exact"/>
        </dgm:presLayoutVars>
      </dgm:prSet>
      <dgm:spPr/>
    </dgm:pt>
    <dgm:pt modelId="{2440260E-63CC-4F47-81C2-A98443B70BD0}" type="pres">
      <dgm:prSet presAssocID="{356B1162-9681-492A-AE08-1AD47B50CA03}" presName="dummyMaxCanvas" presStyleCnt="0">
        <dgm:presLayoutVars/>
      </dgm:prSet>
      <dgm:spPr/>
    </dgm:pt>
    <dgm:pt modelId="{31F551A5-3E82-FD4B-97A6-EEFA8DFBCAC0}" type="pres">
      <dgm:prSet presAssocID="{356B1162-9681-492A-AE08-1AD47B50CA03}" presName="ThreeNodes_1" presStyleLbl="node1" presStyleIdx="0" presStyleCnt="3">
        <dgm:presLayoutVars>
          <dgm:bulletEnabled val="1"/>
        </dgm:presLayoutVars>
      </dgm:prSet>
      <dgm:spPr/>
    </dgm:pt>
    <dgm:pt modelId="{EED5C101-8D2C-A240-80AB-4CB9409C081F}" type="pres">
      <dgm:prSet presAssocID="{356B1162-9681-492A-AE08-1AD47B50CA03}" presName="ThreeNodes_2" presStyleLbl="node1" presStyleIdx="1" presStyleCnt="3">
        <dgm:presLayoutVars>
          <dgm:bulletEnabled val="1"/>
        </dgm:presLayoutVars>
      </dgm:prSet>
      <dgm:spPr/>
    </dgm:pt>
    <dgm:pt modelId="{0F390528-08BF-C048-BCB7-393C53B54C16}" type="pres">
      <dgm:prSet presAssocID="{356B1162-9681-492A-AE08-1AD47B50CA03}" presName="ThreeNodes_3" presStyleLbl="node1" presStyleIdx="2" presStyleCnt="3">
        <dgm:presLayoutVars>
          <dgm:bulletEnabled val="1"/>
        </dgm:presLayoutVars>
      </dgm:prSet>
      <dgm:spPr/>
    </dgm:pt>
    <dgm:pt modelId="{9A38189B-FA8A-B248-9E10-60944F0B4ACC}" type="pres">
      <dgm:prSet presAssocID="{356B1162-9681-492A-AE08-1AD47B50CA03}" presName="ThreeConn_1-2" presStyleLbl="fgAccFollowNode1" presStyleIdx="0" presStyleCnt="2">
        <dgm:presLayoutVars>
          <dgm:bulletEnabled val="1"/>
        </dgm:presLayoutVars>
      </dgm:prSet>
      <dgm:spPr/>
    </dgm:pt>
    <dgm:pt modelId="{CCB9DEC3-80B5-214C-BCAB-5162DD8836DB}" type="pres">
      <dgm:prSet presAssocID="{356B1162-9681-492A-AE08-1AD47B50CA03}" presName="ThreeConn_2-3" presStyleLbl="fgAccFollowNode1" presStyleIdx="1" presStyleCnt="2">
        <dgm:presLayoutVars>
          <dgm:bulletEnabled val="1"/>
        </dgm:presLayoutVars>
      </dgm:prSet>
      <dgm:spPr/>
    </dgm:pt>
    <dgm:pt modelId="{93AA08C6-232E-A742-B4E6-4A6411715C39}" type="pres">
      <dgm:prSet presAssocID="{356B1162-9681-492A-AE08-1AD47B50CA03}" presName="ThreeNodes_1_text" presStyleLbl="node1" presStyleIdx="2" presStyleCnt="3">
        <dgm:presLayoutVars>
          <dgm:bulletEnabled val="1"/>
        </dgm:presLayoutVars>
      </dgm:prSet>
      <dgm:spPr/>
    </dgm:pt>
    <dgm:pt modelId="{A3703C58-4B8C-F944-BB91-99594BA1D916}" type="pres">
      <dgm:prSet presAssocID="{356B1162-9681-492A-AE08-1AD47B50CA03}" presName="ThreeNodes_2_text" presStyleLbl="node1" presStyleIdx="2" presStyleCnt="3">
        <dgm:presLayoutVars>
          <dgm:bulletEnabled val="1"/>
        </dgm:presLayoutVars>
      </dgm:prSet>
      <dgm:spPr/>
    </dgm:pt>
    <dgm:pt modelId="{54F10DCC-EB22-F647-BF8A-9E95A00915FE}" type="pres">
      <dgm:prSet presAssocID="{356B1162-9681-492A-AE08-1AD47B50CA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F22F06-1CD5-E948-A6FA-60453EA7E1E1}" type="presOf" srcId="{366098B9-8BC6-43DA-B016-0DF70740BAF5}" destId="{EED5C101-8D2C-A240-80AB-4CB9409C081F}" srcOrd="0" destOrd="0" presId="urn:microsoft.com/office/officeart/2005/8/layout/vProcess5"/>
    <dgm:cxn modelId="{FDD56B0A-1442-6F4F-BDB5-FAED93AE88F6}" type="presOf" srcId="{356B1162-9681-492A-AE08-1AD47B50CA03}" destId="{B4A511D7-E987-4E40-AF01-4E489D24A8B7}" srcOrd="0" destOrd="0" presId="urn:microsoft.com/office/officeart/2005/8/layout/vProcess5"/>
    <dgm:cxn modelId="{F00FA40D-0385-1F41-B312-268F687D4C86}" type="presOf" srcId="{4F319C76-53A6-433A-B575-D06228FF9271}" destId="{9A38189B-FA8A-B248-9E10-60944F0B4ACC}" srcOrd="0" destOrd="0" presId="urn:microsoft.com/office/officeart/2005/8/layout/vProcess5"/>
    <dgm:cxn modelId="{C27D2712-9F64-5A4B-81DF-6E5638814EB0}" type="presOf" srcId="{50EA90AB-C2D2-4758-A1D1-1A5661BEA40D}" destId="{31F551A5-3E82-FD4B-97A6-EEFA8DFBCAC0}" srcOrd="0" destOrd="0" presId="urn:microsoft.com/office/officeart/2005/8/layout/vProcess5"/>
    <dgm:cxn modelId="{9D159426-92EA-4299-BFC3-AE968EB33CE4}" srcId="{356B1162-9681-492A-AE08-1AD47B50CA03}" destId="{FD4C29D2-2ACB-41C3-A7DA-96AE3EAA379E}" srcOrd="2" destOrd="0" parTransId="{F10334FE-335D-46FE-AB98-1720E6FFBF69}" sibTransId="{C923F793-FC9A-4C0D-AEEB-A7902DBE28D5}"/>
    <dgm:cxn modelId="{5AA40C43-B28B-7245-8E59-A7C26E029A18}" type="presOf" srcId="{366098B9-8BC6-43DA-B016-0DF70740BAF5}" destId="{A3703C58-4B8C-F944-BB91-99594BA1D916}" srcOrd="1" destOrd="0" presId="urn:microsoft.com/office/officeart/2005/8/layout/vProcess5"/>
    <dgm:cxn modelId="{4C36254A-1FDE-9941-B9F6-38FABCD8D2DE}" type="presOf" srcId="{FD4C29D2-2ACB-41C3-A7DA-96AE3EAA379E}" destId="{54F10DCC-EB22-F647-BF8A-9E95A00915FE}" srcOrd="1" destOrd="0" presId="urn:microsoft.com/office/officeart/2005/8/layout/vProcess5"/>
    <dgm:cxn modelId="{22C83989-D2B7-428A-816C-E51E07098F17}" srcId="{356B1162-9681-492A-AE08-1AD47B50CA03}" destId="{50EA90AB-C2D2-4758-A1D1-1A5661BEA40D}" srcOrd="0" destOrd="0" parTransId="{80102557-6D07-4F72-8101-7699002BE27A}" sibTransId="{4F319C76-53A6-433A-B575-D06228FF9271}"/>
    <dgm:cxn modelId="{DB037BA6-C756-4866-BB5B-826D87F48B71}" srcId="{356B1162-9681-492A-AE08-1AD47B50CA03}" destId="{366098B9-8BC6-43DA-B016-0DF70740BAF5}" srcOrd="1" destOrd="0" parTransId="{FCD13FD0-9133-463A-8B6D-D5B52BF1DAB4}" sibTransId="{1E255B35-5929-45A7-9106-CFC525FF8838}"/>
    <dgm:cxn modelId="{4A70ADD1-CEB9-1242-AECE-E20799B0A2E2}" type="presOf" srcId="{1E255B35-5929-45A7-9106-CFC525FF8838}" destId="{CCB9DEC3-80B5-214C-BCAB-5162DD8836DB}" srcOrd="0" destOrd="0" presId="urn:microsoft.com/office/officeart/2005/8/layout/vProcess5"/>
    <dgm:cxn modelId="{BB90A6D3-7410-814D-A526-8D4D9EDDBAD5}" type="presOf" srcId="{50EA90AB-C2D2-4758-A1D1-1A5661BEA40D}" destId="{93AA08C6-232E-A742-B4E6-4A6411715C39}" srcOrd="1" destOrd="0" presId="urn:microsoft.com/office/officeart/2005/8/layout/vProcess5"/>
    <dgm:cxn modelId="{390A37E3-8CF0-3046-AF82-8E88C51702ED}" type="presOf" srcId="{FD4C29D2-2ACB-41C3-A7DA-96AE3EAA379E}" destId="{0F390528-08BF-C048-BCB7-393C53B54C16}" srcOrd="0" destOrd="0" presId="urn:microsoft.com/office/officeart/2005/8/layout/vProcess5"/>
    <dgm:cxn modelId="{FF104D8C-C64E-8D43-AF42-F0043AE4F30B}" type="presParOf" srcId="{B4A511D7-E987-4E40-AF01-4E489D24A8B7}" destId="{2440260E-63CC-4F47-81C2-A98443B70BD0}" srcOrd="0" destOrd="0" presId="urn:microsoft.com/office/officeart/2005/8/layout/vProcess5"/>
    <dgm:cxn modelId="{E583AF9B-46A7-114A-A0BB-242E7660ADAF}" type="presParOf" srcId="{B4A511D7-E987-4E40-AF01-4E489D24A8B7}" destId="{31F551A5-3E82-FD4B-97A6-EEFA8DFBCAC0}" srcOrd="1" destOrd="0" presId="urn:microsoft.com/office/officeart/2005/8/layout/vProcess5"/>
    <dgm:cxn modelId="{A09CD007-F116-CB4A-9FCF-FC0D4B43C327}" type="presParOf" srcId="{B4A511D7-E987-4E40-AF01-4E489D24A8B7}" destId="{EED5C101-8D2C-A240-80AB-4CB9409C081F}" srcOrd="2" destOrd="0" presId="urn:microsoft.com/office/officeart/2005/8/layout/vProcess5"/>
    <dgm:cxn modelId="{76213C36-6CF4-6844-89A7-B630EF0DF8D5}" type="presParOf" srcId="{B4A511D7-E987-4E40-AF01-4E489D24A8B7}" destId="{0F390528-08BF-C048-BCB7-393C53B54C16}" srcOrd="3" destOrd="0" presId="urn:microsoft.com/office/officeart/2005/8/layout/vProcess5"/>
    <dgm:cxn modelId="{0F3CD3DF-7FD7-284B-A3D4-E4BBDAC9612F}" type="presParOf" srcId="{B4A511D7-E987-4E40-AF01-4E489D24A8B7}" destId="{9A38189B-FA8A-B248-9E10-60944F0B4ACC}" srcOrd="4" destOrd="0" presId="urn:microsoft.com/office/officeart/2005/8/layout/vProcess5"/>
    <dgm:cxn modelId="{5575D01F-1D5C-C64E-8084-49789888DDE2}" type="presParOf" srcId="{B4A511D7-E987-4E40-AF01-4E489D24A8B7}" destId="{CCB9DEC3-80B5-214C-BCAB-5162DD8836DB}" srcOrd="5" destOrd="0" presId="urn:microsoft.com/office/officeart/2005/8/layout/vProcess5"/>
    <dgm:cxn modelId="{A55CCC5F-97C1-034E-BC60-16D09BE91DBF}" type="presParOf" srcId="{B4A511D7-E987-4E40-AF01-4E489D24A8B7}" destId="{93AA08C6-232E-A742-B4E6-4A6411715C39}" srcOrd="6" destOrd="0" presId="urn:microsoft.com/office/officeart/2005/8/layout/vProcess5"/>
    <dgm:cxn modelId="{371CFDB2-73E5-D44A-B404-58B153B7CF6D}" type="presParOf" srcId="{B4A511D7-E987-4E40-AF01-4E489D24A8B7}" destId="{A3703C58-4B8C-F944-BB91-99594BA1D916}" srcOrd="7" destOrd="0" presId="urn:microsoft.com/office/officeart/2005/8/layout/vProcess5"/>
    <dgm:cxn modelId="{4966B1E3-3728-C044-864E-32512EBB158A}" type="presParOf" srcId="{B4A511D7-E987-4E40-AF01-4E489D24A8B7}" destId="{54F10DCC-EB22-F647-BF8A-9E95A00915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B1162-9681-492A-AE08-1AD47B50CA0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EA90AB-C2D2-4758-A1D1-1A5661BEA40D}">
      <dgm:prSet/>
      <dgm:spPr/>
      <dgm:t>
        <a:bodyPr/>
        <a:lstStyle/>
        <a:p>
          <a:r>
            <a:rPr lang="en-GB" dirty="0"/>
            <a:t>Automatic Content Fetching</a:t>
          </a:r>
          <a:endParaRPr lang="en-US" dirty="0"/>
        </a:p>
      </dgm:t>
    </dgm:pt>
    <dgm:pt modelId="{80102557-6D07-4F72-8101-7699002BE27A}" type="parTrans" cxnId="{22C83989-D2B7-428A-816C-E51E07098F17}">
      <dgm:prSet/>
      <dgm:spPr/>
      <dgm:t>
        <a:bodyPr/>
        <a:lstStyle/>
        <a:p>
          <a:endParaRPr lang="en-US"/>
        </a:p>
      </dgm:t>
    </dgm:pt>
    <dgm:pt modelId="{4F319C76-53A6-433A-B575-D06228FF9271}" type="sibTrans" cxnId="{22C83989-D2B7-428A-816C-E51E07098F17}">
      <dgm:prSet/>
      <dgm:spPr/>
      <dgm:t>
        <a:bodyPr/>
        <a:lstStyle/>
        <a:p>
          <a:endParaRPr lang="en-US"/>
        </a:p>
      </dgm:t>
    </dgm:pt>
    <dgm:pt modelId="{366098B9-8BC6-43DA-B016-0DF70740BAF5}">
      <dgm:prSet/>
      <dgm:spPr/>
      <dgm:t>
        <a:bodyPr/>
        <a:lstStyle/>
        <a:p>
          <a:r>
            <a:rPr lang="es-ES"/>
            <a:t>Users can look for content by name, genre, platform, release date, etc without registering</a:t>
          </a:r>
          <a:endParaRPr lang="en-US"/>
        </a:p>
      </dgm:t>
    </dgm:pt>
    <dgm:pt modelId="{FCD13FD0-9133-463A-8B6D-D5B52BF1DAB4}" type="parTrans" cxnId="{DB037BA6-C756-4866-BB5B-826D87F48B71}">
      <dgm:prSet/>
      <dgm:spPr/>
      <dgm:t>
        <a:bodyPr/>
        <a:lstStyle/>
        <a:p>
          <a:endParaRPr lang="en-US"/>
        </a:p>
      </dgm:t>
    </dgm:pt>
    <dgm:pt modelId="{1E255B35-5929-45A7-9106-CFC525FF8838}" type="sibTrans" cxnId="{DB037BA6-C756-4866-BB5B-826D87F48B71}">
      <dgm:prSet/>
      <dgm:spPr/>
      <dgm:t>
        <a:bodyPr/>
        <a:lstStyle/>
        <a:p>
          <a:endParaRPr lang="en-US"/>
        </a:p>
      </dgm:t>
    </dgm:pt>
    <dgm:pt modelId="{FD4C29D2-2ACB-41C3-A7DA-96AE3EAA379E}">
      <dgm:prSet/>
      <dgm:spPr/>
      <dgm:t>
        <a:bodyPr/>
        <a:lstStyle/>
        <a:p>
          <a:r>
            <a:rPr lang="es-ES"/>
            <a:t>Registered users can subscribe content to get notifications with news about it.</a:t>
          </a:r>
          <a:endParaRPr lang="en-US"/>
        </a:p>
      </dgm:t>
    </dgm:pt>
    <dgm:pt modelId="{F10334FE-335D-46FE-AB98-1720E6FFBF69}" type="parTrans" cxnId="{9D159426-92EA-4299-BFC3-AE968EB33CE4}">
      <dgm:prSet/>
      <dgm:spPr/>
      <dgm:t>
        <a:bodyPr/>
        <a:lstStyle/>
        <a:p>
          <a:endParaRPr lang="en-US"/>
        </a:p>
      </dgm:t>
    </dgm:pt>
    <dgm:pt modelId="{C923F793-FC9A-4C0D-AEEB-A7902DBE28D5}" type="sibTrans" cxnId="{9D159426-92EA-4299-BFC3-AE968EB33CE4}">
      <dgm:prSet/>
      <dgm:spPr/>
      <dgm:t>
        <a:bodyPr/>
        <a:lstStyle/>
        <a:p>
          <a:endParaRPr lang="en-US"/>
        </a:p>
      </dgm:t>
    </dgm:pt>
    <dgm:pt modelId="{B4A511D7-E987-4E40-AF01-4E489D24A8B7}" type="pres">
      <dgm:prSet presAssocID="{356B1162-9681-492A-AE08-1AD47B50CA03}" presName="outerComposite" presStyleCnt="0">
        <dgm:presLayoutVars>
          <dgm:chMax val="5"/>
          <dgm:dir/>
          <dgm:resizeHandles val="exact"/>
        </dgm:presLayoutVars>
      </dgm:prSet>
      <dgm:spPr/>
    </dgm:pt>
    <dgm:pt modelId="{2440260E-63CC-4F47-81C2-A98443B70BD0}" type="pres">
      <dgm:prSet presAssocID="{356B1162-9681-492A-AE08-1AD47B50CA03}" presName="dummyMaxCanvas" presStyleCnt="0">
        <dgm:presLayoutVars/>
      </dgm:prSet>
      <dgm:spPr/>
    </dgm:pt>
    <dgm:pt modelId="{31F551A5-3E82-FD4B-97A6-EEFA8DFBCAC0}" type="pres">
      <dgm:prSet presAssocID="{356B1162-9681-492A-AE08-1AD47B50CA03}" presName="ThreeNodes_1" presStyleLbl="node1" presStyleIdx="0" presStyleCnt="3">
        <dgm:presLayoutVars>
          <dgm:bulletEnabled val="1"/>
        </dgm:presLayoutVars>
      </dgm:prSet>
      <dgm:spPr/>
    </dgm:pt>
    <dgm:pt modelId="{EED5C101-8D2C-A240-80AB-4CB9409C081F}" type="pres">
      <dgm:prSet presAssocID="{356B1162-9681-492A-AE08-1AD47B50CA03}" presName="ThreeNodes_2" presStyleLbl="node1" presStyleIdx="1" presStyleCnt="3">
        <dgm:presLayoutVars>
          <dgm:bulletEnabled val="1"/>
        </dgm:presLayoutVars>
      </dgm:prSet>
      <dgm:spPr/>
    </dgm:pt>
    <dgm:pt modelId="{0F390528-08BF-C048-BCB7-393C53B54C16}" type="pres">
      <dgm:prSet presAssocID="{356B1162-9681-492A-AE08-1AD47B50CA03}" presName="ThreeNodes_3" presStyleLbl="node1" presStyleIdx="2" presStyleCnt="3">
        <dgm:presLayoutVars>
          <dgm:bulletEnabled val="1"/>
        </dgm:presLayoutVars>
      </dgm:prSet>
      <dgm:spPr/>
    </dgm:pt>
    <dgm:pt modelId="{9A38189B-FA8A-B248-9E10-60944F0B4ACC}" type="pres">
      <dgm:prSet presAssocID="{356B1162-9681-492A-AE08-1AD47B50CA03}" presName="ThreeConn_1-2" presStyleLbl="fgAccFollowNode1" presStyleIdx="0" presStyleCnt="2">
        <dgm:presLayoutVars>
          <dgm:bulletEnabled val="1"/>
        </dgm:presLayoutVars>
      </dgm:prSet>
      <dgm:spPr/>
    </dgm:pt>
    <dgm:pt modelId="{CCB9DEC3-80B5-214C-BCAB-5162DD8836DB}" type="pres">
      <dgm:prSet presAssocID="{356B1162-9681-492A-AE08-1AD47B50CA03}" presName="ThreeConn_2-3" presStyleLbl="fgAccFollowNode1" presStyleIdx="1" presStyleCnt="2">
        <dgm:presLayoutVars>
          <dgm:bulletEnabled val="1"/>
        </dgm:presLayoutVars>
      </dgm:prSet>
      <dgm:spPr/>
    </dgm:pt>
    <dgm:pt modelId="{93AA08C6-232E-A742-B4E6-4A6411715C39}" type="pres">
      <dgm:prSet presAssocID="{356B1162-9681-492A-AE08-1AD47B50CA03}" presName="ThreeNodes_1_text" presStyleLbl="node1" presStyleIdx="2" presStyleCnt="3">
        <dgm:presLayoutVars>
          <dgm:bulletEnabled val="1"/>
        </dgm:presLayoutVars>
      </dgm:prSet>
      <dgm:spPr/>
    </dgm:pt>
    <dgm:pt modelId="{A3703C58-4B8C-F944-BB91-99594BA1D916}" type="pres">
      <dgm:prSet presAssocID="{356B1162-9681-492A-AE08-1AD47B50CA03}" presName="ThreeNodes_2_text" presStyleLbl="node1" presStyleIdx="2" presStyleCnt="3">
        <dgm:presLayoutVars>
          <dgm:bulletEnabled val="1"/>
        </dgm:presLayoutVars>
      </dgm:prSet>
      <dgm:spPr/>
    </dgm:pt>
    <dgm:pt modelId="{54F10DCC-EB22-F647-BF8A-9E95A00915FE}" type="pres">
      <dgm:prSet presAssocID="{356B1162-9681-492A-AE08-1AD47B50CA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F22F06-1CD5-E948-A6FA-60453EA7E1E1}" type="presOf" srcId="{366098B9-8BC6-43DA-B016-0DF70740BAF5}" destId="{EED5C101-8D2C-A240-80AB-4CB9409C081F}" srcOrd="0" destOrd="0" presId="urn:microsoft.com/office/officeart/2005/8/layout/vProcess5"/>
    <dgm:cxn modelId="{FDD56B0A-1442-6F4F-BDB5-FAED93AE88F6}" type="presOf" srcId="{356B1162-9681-492A-AE08-1AD47B50CA03}" destId="{B4A511D7-E987-4E40-AF01-4E489D24A8B7}" srcOrd="0" destOrd="0" presId="urn:microsoft.com/office/officeart/2005/8/layout/vProcess5"/>
    <dgm:cxn modelId="{F00FA40D-0385-1F41-B312-268F687D4C86}" type="presOf" srcId="{4F319C76-53A6-433A-B575-D06228FF9271}" destId="{9A38189B-FA8A-B248-9E10-60944F0B4ACC}" srcOrd="0" destOrd="0" presId="urn:microsoft.com/office/officeart/2005/8/layout/vProcess5"/>
    <dgm:cxn modelId="{C27D2712-9F64-5A4B-81DF-6E5638814EB0}" type="presOf" srcId="{50EA90AB-C2D2-4758-A1D1-1A5661BEA40D}" destId="{31F551A5-3E82-FD4B-97A6-EEFA8DFBCAC0}" srcOrd="0" destOrd="0" presId="urn:microsoft.com/office/officeart/2005/8/layout/vProcess5"/>
    <dgm:cxn modelId="{9D159426-92EA-4299-BFC3-AE968EB33CE4}" srcId="{356B1162-9681-492A-AE08-1AD47B50CA03}" destId="{FD4C29D2-2ACB-41C3-A7DA-96AE3EAA379E}" srcOrd="2" destOrd="0" parTransId="{F10334FE-335D-46FE-AB98-1720E6FFBF69}" sibTransId="{C923F793-FC9A-4C0D-AEEB-A7902DBE28D5}"/>
    <dgm:cxn modelId="{5AA40C43-B28B-7245-8E59-A7C26E029A18}" type="presOf" srcId="{366098B9-8BC6-43DA-B016-0DF70740BAF5}" destId="{A3703C58-4B8C-F944-BB91-99594BA1D916}" srcOrd="1" destOrd="0" presId="urn:microsoft.com/office/officeart/2005/8/layout/vProcess5"/>
    <dgm:cxn modelId="{4C36254A-1FDE-9941-B9F6-38FABCD8D2DE}" type="presOf" srcId="{FD4C29D2-2ACB-41C3-A7DA-96AE3EAA379E}" destId="{54F10DCC-EB22-F647-BF8A-9E95A00915FE}" srcOrd="1" destOrd="0" presId="urn:microsoft.com/office/officeart/2005/8/layout/vProcess5"/>
    <dgm:cxn modelId="{22C83989-D2B7-428A-816C-E51E07098F17}" srcId="{356B1162-9681-492A-AE08-1AD47B50CA03}" destId="{50EA90AB-C2D2-4758-A1D1-1A5661BEA40D}" srcOrd="0" destOrd="0" parTransId="{80102557-6D07-4F72-8101-7699002BE27A}" sibTransId="{4F319C76-53A6-433A-B575-D06228FF9271}"/>
    <dgm:cxn modelId="{DB037BA6-C756-4866-BB5B-826D87F48B71}" srcId="{356B1162-9681-492A-AE08-1AD47B50CA03}" destId="{366098B9-8BC6-43DA-B016-0DF70740BAF5}" srcOrd="1" destOrd="0" parTransId="{FCD13FD0-9133-463A-8B6D-D5B52BF1DAB4}" sibTransId="{1E255B35-5929-45A7-9106-CFC525FF8838}"/>
    <dgm:cxn modelId="{4A70ADD1-CEB9-1242-AECE-E20799B0A2E2}" type="presOf" srcId="{1E255B35-5929-45A7-9106-CFC525FF8838}" destId="{CCB9DEC3-80B5-214C-BCAB-5162DD8836DB}" srcOrd="0" destOrd="0" presId="urn:microsoft.com/office/officeart/2005/8/layout/vProcess5"/>
    <dgm:cxn modelId="{BB90A6D3-7410-814D-A526-8D4D9EDDBAD5}" type="presOf" srcId="{50EA90AB-C2D2-4758-A1D1-1A5661BEA40D}" destId="{93AA08C6-232E-A742-B4E6-4A6411715C39}" srcOrd="1" destOrd="0" presId="urn:microsoft.com/office/officeart/2005/8/layout/vProcess5"/>
    <dgm:cxn modelId="{390A37E3-8CF0-3046-AF82-8E88C51702ED}" type="presOf" srcId="{FD4C29D2-2ACB-41C3-A7DA-96AE3EAA379E}" destId="{0F390528-08BF-C048-BCB7-393C53B54C16}" srcOrd="0" destOrd="0" presId="urn:microsoft.com/office/officeart/2005/8/layout/vProcess5"/>
    <dgm:cxn modelId="{FF104D8C-C64E-8D43-AF42-F0043AE4F30B}" type="presParOf" srcId="{B4A511D7-E987-4E40-AF01-4E489D24A8B7}" destId="{2440260E-63CC-4F47-81C2-A98443B70BD0}" srcOrd="0" destOrd="0" presId="urn:microsoft.com/office/officeart/2005/8/layout/vProcess5"/>
    <dgm:cxn modelId="{E583AF9B-46A7-114A-A0BB-242E7660ADAF}" type="presParOf" srcId="{B4A511D7-E987-4E40-AF01-4E489D24A8B7}" destId="{31F551A5-3E82-FD4B-97A6-EEFA8DFBCAC0}" srcOrd="1" destOrd="0" presId="urn:microsoft.com/office/officeart/2005/8/layout/vProcess5"/>
    <dgm:cxn modelId="{A09CD007-F116-CB4A-9FCF-FC0D4B43C327}" type="presParOf" srcId="{B4A511D7-E987-4E40-AF01-4E489D24A8B7}" destId="{EED5C101-8D2C-A240-80AB-4CB9409C081F}" srcOrd="2" destOrd="0" presId="urn:microsoft.com/office/officeart/2005/8/layout/vProcess5"/>
    <dgm:cxn modelId="{76213C36-6CF4-6844-89A7-B630EF0DF8D5}" type="presParOf" srcId="{B4A511D7-E987-4E40-AF01-4E489D24A8B7}" destId="{0F390528-08BF-C048-BCB7-393C53B54C16}" srcOrd="3" destOrd="0" presId="urn:microsoft.com/office/officeart/2005/8/layout/vProcess5"/>
    <dgm:cxn modelId="{0F3CD3DF-7FD7-284B-A3D4-E4BBDAC9612F}" type="presParOf" srcId="{B4A511D7-E987-4E40-AF01-4E489D24A8B7}" destId="{9A38189B-FA8A-B248-9E10-60944F0B4ACC}" srcOrd="4" destOrd="0" presId="urn:microsoft.com/office/officeart/2005/8/layout/vProcess5"/>
    <dgm:cxn modelId="{5575D01F-1D5C-C64E-8084-49789888DDE2}" type="presParOf" srcId="{B4A511D7-E987-4E40-AF01-4E489D24A8B7}" destId="{CCB9DEC3-80B5-214C-BCAB-5162DD8836DB}" srcOrd="5" destOrd="0" presId="urn:microsoft.com/office/officeart/2005/8/layout/vProcess5"/>
    <dgm:cxn modelId="{A55CCC5F-97C1-034E-BC60-16D09BE91DBF}" type="presParOf" srcId="{B4A511D7-E987-4E40-AF01-4E489D24A8B7}" destId="{93AA08C6-232E-A742-B4E6-4A6411715C39}" srcOrd="6" destOrd="0" presId="urn:microsoft.com/office/officeart/2005/8/layout/vProcess5"/>
    <dgm:cxn modelId="{371CFDB2-73E5-D44A-B404-58B153B7CF6D}" type="presParOf" srcId="{B4A511D7-E987-4E40-AF01-4E489D24A8B7}" destId="{A3703C58-4B8C-F944-BB91-99594BA1D916}" srcOrd="7" destOrd="0" presId="urn:microsoft.com/office/officeart/2005/8/layout/vProcess5"/>
    <dgm:cxn modelId="{4966B1E3-3728-C044-864E-32512EBB158A}" type="presParOf" srcId="{B4A511D7-E987-4E40-AF01-4E489D24A8B7}" destId="{54F10DCC-EB22-F647-BF8A-9E95A00915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551A5-3E82-FD4B-97A6-EEFA8DFBCAC0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Administrator Dashboard to upload the content.</a:t>
          </a:r>
          <a:endParaRPr lang="en-US" sz="2500" kern="1200"/>
        </a:p>
      </dsp:txBody>
      <dsp:txXfrm>
        <a:off x="49010" y="49010"/>
        <a:ext cx="3259896" cy="1575314"/>
      </dsp:txXfrm>
    </dsp:sp>
    <dsp:sp modelId="{EED5C101-8D2C-A240-80AB-4CB9409C081F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Users can look for content by name, genre, platform, release date, etc without registering</a:t>
          </a:r>
          <a:endParaRPr lang="en-US" sz="2500" kern="1200"/>
        </a:p>
      </dsp:txBody>
      <dsp:txXfrm>
        <a:off x="495970" y="2001233"/>
        <a:ext cx="3432905" cy="1575314"/>
      </dsp:txXfrm>
    </dsp:sp>
    <dsp:sp modelId="{0F390528-08BF-C048-BCB7-393C53B54C16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Registered users can subscribe content to get notifications with news about it.</a:t>
          </a:r>
          <a:endParaRPr lang="en-US" sz="2500" kern="1200"/>
        </a:p>
      </dsp:txBody>
      <dsp:txXfrm>
        <a:off x="942931" y="3953456"/>
        <a:ext cx="3432905" cy="1575314"/>
      </dsp:txXfrm>
    </dsp:sp>
    <dsp:sp modelId="{9A38189B-FA8A-B248-9E10-60944F0B4ACC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CCB9DEC3-80B5-214C-BCAB-5162DD8836DB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551A5-3E82-FD4B-97A6-EEFA8DFBCAC0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Administrator Dashboard to upload the content.</a:t>
          </a:r>
          <a:endParaRPr lang="en-US" sz="2500" kern="1200" dirty="0"/>
        </a:p>
      </dsp:txBody>
      <dsp:txXfrm>
        <a:off x="49010" y="49010"/>
        <a:ext cx="3259896" cy="1575314"/>
      </dsp:txXfrm>
    </dsp:sp>
    <dsp:sp modelId="{EED5C101-8D2C-A240-80AB-4CB9409C081F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Users can look for content by name, genre, platform, release date, etc without registering</a:t>
          </a:r>
          <a:endParaRPr lang="en-US" sz="2500" kern="1200"/>
        </a:p>
      </dsp:txBody>
      <dsp:txXfrm>
        <a:off x="495970" y="2001233"/>
        <a:ext cx="3432905" cy="1575314"/>
      </dsp:txXfrm>
    </dsp:sp>
    <dsp:sp modelId="{0F390528-08BF-C048-BCB7-393C53B54C16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Registered users can subscribe content to get notifications with news about it.</a:t>
          </a:r>
          <a:endParaRPr lang="en-US" sz="2500" kern="1200"/>
        </a:p>
      </dsp:txBody>
      <dsp:txXfrm>
        <a:off x="942931" y="3953456"/>
        <a:ext cx="3432905" cy="1575314"/>
      </dsp:txXfrm>
    </dsp:sp>
    <dsp:sp modelId="{9A38189B-FA8A-B248-9E10-60944F0B4ACC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CCB9DEC3-80B5-214C-BCAB-5162DD8836DB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551A5-3E82-FD4B-97A6-EEFA8DFBCAC0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Automatic Content Fetching</a:t>
          </a:r>
          <a:endParaRPr lang="en-US" sz="2500" kern="1200" dirty="0"/>
        </a:p>
      </dsp:txBody>
      <dsp:txXfrm>
        <a:off x="49010" y="49010"/>
        <a:ext cx="3259896" cy="1575314"/>
      </dsp:txXfrm>
    </dsp:sp>
    <dsp:sp modelId="{EED5C101-8D2C-A240-80AB-4CB9409C081F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Users can look for content by name, genre, platform, release date, etc without registering</a:t>
          </a:r>
          <a:endParaRPr lang="en-US" sz="2500" kern="1200"/>
        </a:p>
      </dsp:txBody>
      <dsp:txXfrm>
        <a:off x="495970" y="2001233"/>
        <a:ext cx="3432905" cy="1575314"/>
      </dsp:txXfrm>
    </dsp:sp>
    <dsp:sp modelId="{0F390528-08BF-C048-BCB7-393C53B54C16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Registered users can subscribe content to get notifications with news about it.</a:t>
          </a:r>
          <a:endParaRPr lang="en-US" sz="2500" kern="1200"/>
        </a:p>
      </dsp:txBody>
      <dsp:txXfrm>
        <a:off x="942931" y="3953456"/>
        <a:ext cx="3432905" cy="1575314"/>
      </dsp:txXfrm>
    </dsp:sp>
    <dsp:sp modelId="{9A38189B-FA8A-B248-9E10-60944F0B4ACC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CCB9DEC3-80B5-214C-BCAB-5162DD8836DB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9ECD-D93B-D64C-BB5F-0642AFB1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GB" dirty="0"/>
              <a:t>Coding Team 3-d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256860-F0A4-A44E-9CB1-BD29980B095C}"/>
              </a:ext>
            </a:extLst>
          </p:cNvPr>
          <p:cNvSpPr txBox="1"/>
          <p:nvPr/>
        </p:nvSpPr>
        <p:spPr>
          <a:xfrm>
            <a:off x="2685134" y="3429000"/>
            <a:ext cx="6821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Adnan, Muhammad - </a:t>
            </a:r>
            <a:r>
              <a:rPr lang="en-GB" sz="1600" i="1" dirty="0"/>
              <a:t>Component-based app development</a:t>
            </a:r>
          </a:p>
          <a:p>
            <a:r>
              <a:rPr lang="en-GB" dirty="0"/>
              <a:t>- Arenas, Pedro – </a:t>
            </a:r>
            <a:r>
              <a:rPr lang="en-GB" sz="1600" i="1" dirty="0"/>
              <a:t>Security Implementation</a:t>
            </a:r>
          </a:p>
          <a:p>
            <a:r>
              <a:rPr lang="en-GB" dirty="0"/>
              <a:t>- </a:t>
            </a:r>
            <a:r>
              <a:rPr lang="en-GB" dirty="0" err="1"/>
              <a:t>Ashar</a:t>
            </a:r>
            <a:r>
              <a:rPr lang="en-GB" dirty="0"/>
              <a:t>, </a:t>
            </a:r>
            <a:r>
              <a:rPr lang="en-GB" dirty="0" err="1"/>
              <a:t>Shazeem</a:t>
            </a:r>
            <a:r>
              <a:rPr lang="en-GB" dirty="0"/>
              <a:t> - </a:t>
            </a:r>
            <a:r>
              <a:rPr lang="en-GB" sz="1600" i="1" dirty="0"/>
              <a:t>Building a Frontend SPA for cross-usage</a:t>
            </a:r>
          </a:p>
          <a:p>
            <a:r>
              <a:rPr lang="en-GB" dirty="0"/>
              <a:t>- Shahid, Arsalan – </a:t>
            </a:r>
            <a:r>
              <a:rPr lang="en-GB" sz="1600" i="1" dirty="0"/>
              <a:t>Building a Backend</a:t>
            </a:r>
          </a:p>
          <a:p>
            <a:r>
              <a:rPr lang="en-GB" dirty="0"/>
              <a:t>- Ur Rehman, </a:t>
            </a:r>
            <a:r>
              <a:rPr lang="en-GB" dirty="0" err="1"/>
              <a:t>Mutee</a:t>
            </a:r>
            <a:r>
              <a:rPr lang="en-GB" dirty="0"/>
              <a:t> –  </a:t>
            </a:r>
            <a:r>
              <a:rPr lang="en-GB" sz="1600" i="1" dirty="0"/>
              <a:t>HTML5, CSS3, ECMAScript2020</a:t>
            </a:r>
          </a:p>
        </p:txBody>
      </p:sp>
    </p:spTree>
    <p:extLst>
      <p:ext uri="{BB962C8B-B14F-4D97-AF65-F5344CB8AC3E}">
        <p14:creationId xmlns:p14="http://schemas.microsoft.com/office/powerpoint/2010/main" val="187458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61450-16FE-5A4C-8DA5-932574D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/>
              <a:t>3. Tech Stack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EF87790-4CA7-6C4B-B1BD-0172D7BE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3" y="736161"/>
            <a:ext cx="1648250" cy="1699226"/>
          </a:xfrm>
          <a:prstGeom prst="rect">
            <a:avLst/>
          </a:prstGeom>
        </p:spPr>
      </p:pic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5A86A681-8F77-4647-BF0B-EC762EED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60" y="340985"/>
            <a:ext cx="2911785" cy="248957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24B06F1-1409-ED43-9E12-CEE0402B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2" y="3423735"/>
            <a:ext cx="3311276" cy="2980148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91FE392-86EB-FE4F-B0A4-87230685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29590" y="1428750"/>
            <a:ext cx="4100652" cy="410065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1F553B-E176-3F47-8817-2E0447FC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91" y="4645800"/>
            <a:ext cx="1608667" cy="1608667"/>
          </a:xfrm>
          <a:prstGeom prst="rect">
            <a:avLst/>
          </a:prstGeom>
        </p:spPr>
      </p:pic>
      <p:sp>
        <p:nvSpPr>
          <p:cNvPr id="3" name="Flecha derecha 2">
            <a:extLst>
              <a:ext uri="{FF2B5EF4-FFF2-40B4-BE49-F238E27FC236}">
                <a16:creationId xmlns:a16="http://schemas.microsoft.com/office/drawing/2014/main" id="{8B0DD2A3-BC9C-B94F-834A-475D4D69A605}"/>
              </a:ext>
            </a:extLst>
          </p:cNvPr>
          <p:cNvSpPr/>
          <p:nvPr/>
        </p:nvSpPr>
        <p:spPr>
          <a:xfrm>
            <a:off x="4013200" y="2914650"/>
            <a:ext cx="3713479" cy="20112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API</a:t>
            </a: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C5DF65EC-AE86-0442-8910-37CC620F7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2899" y="5332908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9B14-90CA-3C4F-916C-D43CBDA3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300"/>
            <a:ext cx="9601200" cy="1485900"/>
          </a:xfrm>
        </p:spPr>
        <p:txBody>
          <a:bodyPr/>
          <a:lstStyle/>
          <a:p>
            <a:r>
              <a:rPr lang="en-GB" dirty="0"/>
              <a:t>4. Architecture</a:t>
            </a:r>
          </a:p>
        </p:txBody>
      </p:sp>
      <p:sp>
        <p:nvSpPr>
          <p:cNvPr id="4" name="Disco magnético 3">
            <a:extLst>
              <a:ext uri="{FF2B5EF4-FFF2-40B4-BE49-F238E27FC236}">
                <a16:creationId xmlns:a16="http://schemas.microsoft.com/office/drawing/2014/main" id="{E2D65AD1-40BA-B14D-8F39-1545E2D99CCC}"/>
              </a:ext>
            </a:extLst>
          </p:cNvPr>
          <p:cNvSpPr/>
          <p:nvPr/>
        </p:nvSpPr>
        <p:spPr>
          <a:xfrm>
            <a:off x="5156200" y="4775200"/>
            <a:ext cx="1447800" cy="15875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255BF73B-4CD1-D746-8339-8E3BE9BBEC9C}"/>
              </a:ext>
            </a:extLst>
          </p:cNvPr>
          <p:cNvSpPr/>
          <p:nvPr/>
        </p:nvSpPr>
        <p:spPr>
          <a:xfrm>
            <a:off x="2362200" y="3429000"/>
            <a:ext cx="17526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Dashboard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833417E-5438-9444-A517-34A4FA642572}"/>
              </a:ext>
            </a:extLst>
          </p:cNvPr>
          <p:cNvSpPr/>
          <p:nvPr/>
        </p:nvSpPr>
        <p:spPr>
          <a:xfrm>
            <a:off x="7518400" y="3429000"/>
            <a:ext cx="17526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API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AD1C8A86-DF8C-504B-B3BA-CE9FDB148F18}"/>
              </a:ext>
            </a:extLst>
          </p:cNvPr>
          <p:cNvSpPr/>
          <p:nvPr/>
        </p:nvSpPr>
        <p:spPr>
          <a:xfrm>
            <a:off x="2362200" y="1238250"/>
            <a:ext cx="1752600" cy="18669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Dashboard Frontend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69488005-DA10-014A-86C7-880BEFD32A59}"/>
              </a:ext>
            </a:extLst>
          </p:cNvPr>
          <p:cNvSpPr/>
          <p:nvPr/>
        </p:nvSpPr>
        <p:spPr>
          <a:xfrm>
            <a:off x="7518400" y="1187450"/>
            <a:ext cx="1752600" cy="19177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Frontend</a:t>
            </a:r>
          </a:p>
        </p:txBody>
      </p:sp>
      <p:sp>
        <p:nvSpPr>
          <p:cNvPr id="26" name="Flecha arriba y abajo 25">
            <a:extLst>
              <a:ext uri="{FF2B5EF4-FFF2-40B4-BE49-F238E27FC236}">
                <a16:creationId xmlns:a16="http://schemas.microsoft.com/office/drawing/2014/main" id="{12028962-A5CA-E947-BEE0-72DEC881F3FB}"/>
              </a:ext>
            </a:extLst>
          </p:cNvPr>
          <p:cNvSpPr/>
          <p:nvPr/>
        </p:nvSpPr>
        <p:spPr>
          <a:xfrm flipH="1">
            <a:off x="2921000" y="3054350"/>
            <a:ext cx="338453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echa arriba y abajo 26">
            <a:extLst>
              <a:ext uri="{FF2B5EF4-FFF2-40B4-BE49-F238E27FC236}">
                <a16:creationId xmlns:a16="http://schemas.microsoft.com/office/drawing/2014/main" id="{D1B9D808-8B6B-AE4D-AA37-5CFCF1696EA4}"/>
              </a:ext>
            </a:extLst>
          </p:cNvPr>
          <p:cNvSpPr/>
          <p:nvPr/>
        </p:nvSpPr>
        <p:spPr>
          <a:xfrm flipH="1">
            <a:off x="8077201" y="3105150"/>
            <a:ext cx="338453" cy="6477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echa izquierda y derecha 27">
            <a:extLst>
              <a:ext uri="{FF2B5EF4-FFF2-40B4-BE49-F238E27FC236}">
                <a16:creationId xmlns:a16="http://schemas.microsoft.com/office/drawing/2014/main" id="{330639B8-07BC-5944-BFA2-FEA6CC9AA9DD}"/>
              </a:ext>
            </a:extLst>
          </p:cNvPr>
          <p:cNvSpPr/>
          <p:nvPr/>
        </p:nvSpPr>
        <p:spPr>
          <a:xfrm>
            <a:off x="2921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echa izquierda y derecha 28">
            <a:extLst>
              <a:ext uri="{FF2B5EF4-FFF2-40B4-BE49-F238E27FC236}">
                <a16:creationId xmlns:a16="http://schemas.microsoft.com/office/drawing/2014/main" id="{D670749C-A35D-9A46-BB63-7F9DEFC67751}"/>
              </a:ext>
            </a:extLst>
          </p:cNvPr>
          <p:cNvSpPr/>
          <p:nvPr/>
        </p:nvSpPr>
        <p:spPr>
          <a:xfrm>
            <a:off x="6604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8346C147-1FA6-E149-9F04-18C9334C3EB5}"/>
              </a:ext>
            </a:extLst>
          </p:cNvPr>
          <p:cNvSpPr/>
          <p:nvPr/>
        </p:nvSpPr>
        <p:spPr>
          <a:xfrm>
            <a:off x="5029200" y="1238251"/>
            <a:ext cx="1574800" cy="301625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Keycloak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Auth server</a:t>
            </a:r>
          </a:p>
        </p:txBody>
      </p:sp>
      <p:sp>
        <p:nvSpPr>
          <p:cNvPr id="32" name="Flecha izquierda y derecha 31">
            <a:extLst>
              <a:ext uri="{FF2B5EF4-FFF2-40B4-BE49-F238E27FC236}">
                <a16:creationId xmlns:a16="http://schemas.microsoft.com/office/drawing/2014/main" id="{DDFD0A38-60FB-8F4E-A6D2-12237A4D40C4}"/>
              </a:ext>
            </a:extLst>
          </p:cNvPr>
          <p:cNvSpPr/>
          <p:nvPr/>
        </p:nvSpPr>
        <p:spPr>
          <a:xfrm>
            <a:off x="6604000" y="1965325"/>
            <a:ext cx="914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echa izquierda y derecha 32">
            <a:extLst>
              <a:ext uri="{FF2B5EF4-FFF2-40B4-BE49-F238E27FC236}">
                <a16:creationId xmlns:a16="http://schemas.microsoft.com/office/drawing/2014/main" id="{8FAB3575-353D-D749-8CAE-8AF4BE57B458}"/>
              </a:ext>
            </a:extLst>
          </p:cNvPr>
          <p:cNvSpPr/>
          <p:nvPr/>
        </p:nvSpPr>
        <p:spPr>
          <a:xfrm>
            <a:off x="3848100" y="1952625"/>
            <a:ext cx="1219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95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9B14-90CA-3C4F-916C-D43CBDA3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300"/>
            <a:ext cx="9601200" cy="1485900"/>
          </a:xfrm>
        </p:spPr>
        <p:txBody>
          <a:bodyPr/>
          <a:lstStyle/>
          <a:p>
            <a:r>
              <a:rPr lang="en-GB" dirty="0"/>
              <a:t>4. Architecture</a:t>
            </a:r>
          </a:p>
        </p:txBody>
      </p:sp>
      <p:sp>
        <p:nvSpPr>
          <p:cNvPr id="4" name="Disco magnético 3">
            <a:extLst>
              <a:ext uri="{FF2B5EF4-FFF2-40B4-BE49-F238E27FC236}">
                <a16:creationId xmlns:a16="http://schemas.microsoft.com/office/drawing/2014/main" id="{E2D65AD1-40BA-B14D-8F39-1545E2D99CCC}"/>
              </a:ext>
            </a:extLst>
          </p:cNvPr>
          <p:cNvSpPr/>
          <p:nvPr/>
        </p:nvSpPr>
        <p:spPr>
          <a:xfrm>
            <a:off x="5156200" y="4775200"/>
            <a:ext cx="1447800" cy="15875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833417E-5438-9444-A517-34A4FA642572}"/>
              </a:ext>
            </a:extLst>
          </p:cNvPr>
          <p:cNvSpPr/>
          <p:nvPr/>
        </p:nvSpPr>
        <p:spPr>
          <a:xfrm>
            <a:off x="7518400" y="3429000"/>
            <a:ext cx="22352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API</a:t>
            </a:r>
          </a:p>
          <a:p>
            <a:pPr algn="ctr"/>
            <a:r>
              <a:rPr lang="en-GB" dirty="0"/>
              <a:t>Content System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69488005-DA10-014A-86C7-880BEFD32A59}"/>
              </a:ext>
            </a:extLst>
          </p:cNvPr>
          <p:cNvSpPr/>
          <p:nvPr/>
        </p:nvSpPr>
        <p:spPr>
          <a:xfrm>
            <a:off x="7518400" y="1187450"/>
            <a:ext cx="2235200" cy="19177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Angular Frontend</a:t>
            </a:r>
          </a:p>
        </p:txBody>
      </p:sp>
      <p:sp>
        <p:nvSpPr>
          <p:cNvPr id="27" name="Flecha arriba y abajo 26">
            <a:extLst>
              <a:ext uri="{FF2B5EF4-FFF2-40B4-BE49-F238E27FC236}">
                <a16:creationId xmlns:a16="http://schemas.microsoft.com/office/drawing/2014/main" id="{D1B9D808-8B6B-AE4D-AA37-5CFCF1696EA4}"/>
              </a:ext>
            </a:extLst>
          </p:cNvPr>
          <p:cNvSpPr/>
          <p:nvPr/>
        </p:nvSpPr>
        <p:spPr>
          <a:xfrm flipH="1">
            <a:off x="8077201" y="3105150"/>
            <a:ext cx="338453" cy="6477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echa izquierda y derecha 28">
            <a:extLst>
              <a:ext uri="{FF2B5EF4-FFF2-40B4-BE49-F238E27FC236}">
                <a16:creationId xmlns:a16="http://schemas.microsoft.com/office/drawing/2014/main" id="{D670749C-A35D-9A46-BB63-7F9DEFC67751}"/>
              </a:ext>
            </a:extLst>
          </p:cNvPr>
          <p:cNvSpPr/>
          <p:nvPr/>
        </p:nvSpPr>
        <p:spPr>
          <a:xfrm>
            <a:off x="6604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8346C147-1FA6-E149-9F04-18C9334C3EB5}"/>
              </a:ext>
            </a:extLst>
          </p:cNvPr>
          <p:cNvSpPr/>
          <p:nvPr/>
        </p:nvSpPr>
        <p:spPr>
          <a:xfrm>
            <a:off x="5029200" y="1238251"/>
            <a:ext cx="1574800" cy="301625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Keycloak</a:t>
            </a:r>
            <a:r>
              <a:rPr lang="en-GB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32" name="Flecha izquierda y derecha 31">
            <a:extLst>
              <a:ext uri="{FF2B5EF4-FFF2-40B4-BE49-F238E27FC236}">
                <a16:creationId xmlns:a16="http://schemas.microsoft.com/office/drawing/2014/main" id="{DDFD0A38-60FB-8F4E-A6D2-12237A4D40C4}"/>
              </a:ext>
            </a:extLst>
          </p:cNvPr>
          <p:cNvSpPr/>
          <p:nvPr/>
        </p:nvSpPr>
        <p:spPr>
          <a:xfrm>
            <a:off x="6604000" y="1965325"/>
            <a:ext cx="914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echa izquierda y derecha 15">
            <a:extLst>
              <a:ext uri="{FF2B5EF4-FFF2-40B4-BE49-F238E27FC236}">
                <a16:creationId xmlns:a16="http://schemas.microsoft.com/office/drawing/2014/main" id="{A41116AD-13AC-FE45-9436-83C5D1DE4E2B}"/>
              </a:ext>
            </a:extLst>
          </p:cNvPr>
          <p:cNvSpPr/>
          <p:nvPr/>
        </p:nvSpPr>
        <p:spPr>
          <a:xfrm>
            <a:off x="6417946" y="3708400"/>
            <a:ext cx="1096327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 izquierda y derecha 17">
            <a:extLst>
              <a:ext uri="{FF2B5EF4-FFF2-40B4-BE49-F238E27FC236}">
                <a16:creationId xmlns:a16="http://schemas.microsoft.com/office/drawing/2014/main" id="{2D607CAE-274B-3044-83AD-B97B7408DACE}"/>
              </a:ext>
            </a:extLst>
          </p:cNvPr>
          <p:cNvSpPr/>
          <p:nvPr/>
        </p:nvSpPr>
        <p:spPr>
          <a:xfrm rot="5400000">
            <a:off x="5475844" y="4468259"/>
            <a:ext cx="808512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2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9B14-90CA-3C4F-916C-D43CBDA3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300"/>
            <a:ext cx="9601200" cy="1485900"/>
          </a:xfrm>
        </p:spPr>
        <p:txBody>
          <a:bodyPr/>
          <a:lstStyle/>
          <a:p>
            <a:r>
              <a:rPr lang="en-GB" dirty="0"/>
              <a:t>4. Architecture</a:t>
            </a:r>
          </a:p>
        </p:txBody>
      </p:sp>
      <p:sp>
        <p:nvSpPr>
          <p:cNvPr id="4" name="Disco magnético 3">
            <a:extLst>
              <a:ext uri="{FF2B5EF4-FFF2-40B4-BE49-F238E27FC236}">
                <a16:creationId xmlns:a16="http://schemas.microsoft.com/office/drawing/2014/main" id="{E2D65AD1-40BA-B14D-8F39-1545E2D99CCC}"/>
              </a:ext>
            </a:extLst>
          </p:cNvPr>
          <p:cNvSpPr/>
          <p:nvPr/>
        </p:nvSpPr>
        <p:spPr>
          <a:xfrm>
            <a:off x="5156200" y="4775200"/>
            <a:ext cx="1447800" cy="15875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833417E-5438-9444-A517-34A4FA642572}"/>
              </a:ext>
            </a:extLst>
          </p:cNvPr>
          <p:cNvSpPr/>
          <p:nvPr/>
        </p:nvSpPr>
        <p:spPr>
          <a:xfrm>
            <a:off x="7518400" y="3429000"/>
            <a:ext cx="2235200" cy="18669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API</a:t>
            </a:r>
          </a:p>
          <a:p>
            <a:pPr algn="ctr"/>
            <a:r>
              <a:rPr lang="en-GB" dirty="0"/>
              <a:t>Content System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69488005-DA10-014A-86C7-880BEFD32A59}"/>
              </a:ext>
            </a:extLst>
          </p:cNvPr>
          <p:cNvSpPr/>
          <p:nvPr/>
        </p:nvSpPr>
        <p:spPr>
          <a:xfrm>
            <a:off x="7518400" y="1187450"/>
            <a:ext cx="2235200" cy="19177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Angular Frontend</a:t>
            </a:r>
          </a:p>
        </p:txBody>
      </p:sp>
      <p:sp>
        <p:nvSpPr>
          <p:cNvPr id="27" name="Flecha arriba y abajo 26">
            <a:extLst>
              <a:ext uri="{FF2B5EF4-FFF2-40B4-BE49-F238E27FC236}">
                <a16:creationId xmlns:a16="http://schemas.microsoft.com/office/drawing/2014/main" id="{D1B9D808-8B6B-AE4D-AA37-5CFCF1696EA4}"/>
              </a:ext>
            </a:extLst>
          </p:cNvPr>
          <p:cNvSpPr/>
          <p:nvPr/>
        </p:nvSpPr>
        <p:spPr>
          <a:xfrm flipH="1">
            <a:off x="8077201" y="3105150"/>
            <a:ext cx="338453" cy="6477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echa izquierda y derecha 28">
            <a:extLst>
              <a:ext uri="{FF2B5EF4-FFF2-40B4-BE49-F238E27FC236}">
                <a16:creationId xmlns:a16="http://schemas.microsoft.com/office/drawing/2014/main" id="{D670749C-A35D-9A46-BB63-7F9DEFC67751}"/>
              </a:ext>
            </a:extLst>
          </p:cNvPr>
          <p:cNvSpPr/>
          <p:nvPr/>
        </p:nvSpPr>
        <p:spPr>
          <a:xfrm>
            <a:off x="6604000" y="5378450"/>
            <a:ext cx="2235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8346C147-1FA6-E149-9F04-18C9334C3EB5}"/>
              </a:ext>
            </a:extLst>
          </p:cNvPr>
          <p:cNvSpPr/>
          <p:nvPr/>
        </p:nvSpPr>
        <p:spPr>
          <a:xfrm>
            <a:off x="5029200" y="1238251"/>
            <a:ext cx="1574800" cy="301625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Keycloak</a:t>
            </a:r>
            <a:r>
              <a:rPr lang="en-GB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32" name="Flecha izquierda y derecha 31">
            <a:extLst>
              <a:ext uri="{FF2B5EF4-FFF2-40B4-BE49-F238E27FC236}">
                <a16:creationId xmlns:a16="http://schemas.microsoft.com/office/drawing/2014/main" id="{DDFD0A38-60FB-8F4E-A6D2-12237A4D40C4}"/>
              </a:ext>
            </a:extLst>
          </p:cNvPr>
          <p:cNvSpPr/>
          <p:nvPr/>
        </p:nvSpPr>
        <p:spPr>
          <a:xfrm>
            <a:off x="6604000" y="1965325"/>
            <a:ext cx="914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echa izquierda y derecha 15">
            <a:extLst>
              <a:ext uri="{FF2B5EF4-FFF2-40B4-BE49-F238E27FC236}">
                <a16:creationId xmlns:a16="http://schemas.microsoft.com/office/drawing/2014/main" id="{A41116AD-13AC-FE45-9436-83C5D1DE4E2B}"/>
              </a:ext>
            </a:extLst>
          </p:cNvPr>
          <p:cNvSpPr/>
          <p:nvPr/>
        </p:nvSpPr>
        <p:spPr>
          <a:xfrm>
            <a:off x="6417946" y="3708400"/>
            <a:ext cx="1096327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 izquierda y derecha 17">
            <a:extLst>
              <a:ext uri="{FF2B5EF4-FFF2-40B4-BE49-F238E27FC236}">
                <a16:creationId xmlns:a16="http://schemas.microsoft.com/office/drawing/2014/main" id="{2D607CAE-274B-3044-83AD-B97B7408DACE}"/>
              </a:ext>
            </a:extLst>
          </p:cNvPr>
          <p:cNvSpPr/>
          <p:nvPr/>
        </p:nvSpPr>
        <p:spPr>
          <a:xfrm rot="5400000">
            <a:off x="5475844" y="4468259"/>
            <a:ext cx="808512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542482-BB6A-D846-B7B4-1CC9E6BB67C7}"/>
              </a:ext>
            </a:extLst>
          </p:cNvPr>
          <p:cNvSpPr txBox="1"/>
          <p:nvPr/>
        </p:nvSpPr>
        <p:spPr>
          <a:xfrm>
            <a:off x="7969827" y="864284"/>
            <a:ext cx="1496291" cy="646331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 Web App</a:t>
            </a:r>
          </a:p>
        </p:txBody>
      </p:sp>
    </p:spTree>
    <p:extLst>
      <p:ext uri="{BB962C8B-B14F-4D97-AF65-F5344CB8AC3E}">
        <p14:creationId xmlns:p14="http://schemas.microsoft.com/office/powerpoint/2010/main" val="41285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9E17-672C-D14D-BE90-BCAE82B1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5655C-3DD7-C246-81AB-E8983D85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2032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Features</a:t>
            </a:r>
          </a:p>
          <a:p>
            <a:pPr lvl="1"/>
            <a:r>
              <a:rPr lang="en-GB" dirty="0"/>
              <a:t>Must-have</a:t>
            </a:r>
          </a:p>
          <a:p>
            <a:pPr lvl="1"/>
            <a:r>
              <a:rPr lang="en-GB" dirty="0"/>
              <a:t>Nice-to-have</a:t>
            </a:r>
          </a:p>
          <a:p>
            <a:pPr lvl="1"/>
            <a:r>
              <a:rPr lang="en-GB" dirty="0"/>
              <a:t>Not-to-implement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Tech Stack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41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FCF3D-487F-5240-A9F3-45E43AB0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GB" dirty="0"/>
              <a:t>1. Must-have features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C8D5D3-02EC-4C4D-9708-C9B08A5A4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54811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78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FCF3D-487F-5240-A9F3-45E43AB0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GB" dirty="0"/>
              <a:t>1. Must-have features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C8D5D3-02EC-4C4D-9708-C9B08A5A4C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CE316D1-1A82-CE4F-B14C-A43F9B5CFD34}"/>
              </a:ext>
            </a:extLst>
          </p:cNvPr>
          <p:cNvCxnSpPr>
            <a:cxnSpLocks/>
          </p:cNvCxnSpPr>
          <p:nvPr/>
        </p:nvCxnSpPr>
        <p:spPr>
          <a:xfrm>
            <a:off x="784225" y="639704"/>
            <a:ext cx="5196161" cy="1641041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C05B5E7-0A99-F741-8697-F3A3111490A6}"/>
              </a:ext>
            </a:extLst>
          </p:cNvPr>
          <p:cNvCxnSpPr>
            <a:cxnSpLocks/>
          </p:cNvCxnSpPr>
          <p:nvPr/>
        </p:nvCxnSpPr>
        <p:spPr>
          <a:xfrm flipV="1">
            <a:off x="784225" y="725214"/>
            <a:ext cx="5073650" cy="1555531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FCF3D-487F-5240-A9F3-45E43AB0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GB" dirty="0"/>
              <a:t>1. Must-have features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C8D5D3-02EC-4C4D-9708-C9B08A5A4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516399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52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1CDD2-5569-FB47-A586-D3E57302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GB" sz="5400" dirty="0">
                <a:solidFill>
                  <a:schemeClr val="bg2"/>
                </a:solidFill>
              </a:rPr>
              <a:t>1. Nice-to-have 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DECA3-F5EE-0149-9F91-BFBFE396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User account dashboard to edit information like username, profile pic, update email, etc.</a:t>
            </a:r>
          </a:p>
          <a:p>
            <a:r>
              <a:rPr lang="en-GB" sz="1800" dirty="0"/>
              <a:t>Reviews and opinions about content</a:t>
            </a:r>
          </a:p>
          <a:p>
            <a:r>
              <a:rPr lang="en-GB" sz="1800" dirty="0"/>
              <a:t>Lists of content created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192242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2EDF-E4AD-B843-9D5C-159A898B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Not-to-Implement 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54413-33A7-D549-8515-2C022C1D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 with services like Amazon, Google, Facebook, Apple, etc</a:t>
            </a:r>
          </a:p>
          <a:p>
            <a:r>
              <a:rPr lang="en-GB" dirty="0"/>
              <a:t>Integration with the content platforms </a:t>
            </a:r>
          </a:p>
          <a:p>
            <a:r>
              <a:rPr lang="en-GB" dirty="0"/>
              <a:t>Including more type of content (Spotify, </a:t>
            </a:r>
            <a:r>
              <a:rPr lang="en-GB" dirty="0" err="1"/>
              <a:t>Youtube</a:t>
            </a:r>
            <a:r>
              <a:rPr lang="en-GB" dirty="0"/>
              <a:t>, Twitch streams, ...)</a:t>
            </a:r>
          </a:p>
          <a:p>
            <a:r>
              <a:rPr lang="en-GB" dirty="0"/>
              <a:t>Playing content inside the platform</a:t>
            </a:r>
          </a:p>
        </p:txBody>
      </p:sp>
    </p:spTree>
    <p:extLst>
      <p:ext uri="{BB962C8B-B14F-4D97-AF65-F5344CB8AC3E}">
        <p14:creationId xmlns:p14="http://schemas.microsoft.com/office/powerpoint/2010/main" val="59507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2EDF-E4AD-B843-9D5C-159A898B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Not-to-Implement 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54413-33A7-D549-8515-2C022C1D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Authentication with services like Amazon, Google, Facebook, Apple, etc</a:t>
            </a:r>
          </a:p>
          <a:p>
            <a:r>
              <a:rPr lang="en-GB" dirty="0"/>
              <a:t>Integration with the content platforms </a:t>
            </a:r>
          </a:p>
          <a:p>
            <a:r>
              <a:rPr lang="en-GB" dirty="0"/>
              <a:t>Including more type of content (Spotify, </a:t>
            </a:r>
            <a:r>
              <a:rPr lang="en-GB" dirty="0" err="1"/>
              <a:t>Youtube</a:t>
            </a:r>
            <a:r>
              <a:rPr lang="en-GB" dirty="0"/>
              <a:t>, Twitch streams, ...)</a:t>
            </a:r>
          </a:p>
          <a:p>
            <a:r>
              <a:rPr lang="en-GB" dirty="0"/>
              <a:t>Playing content inside the platform</a:t>
            </a:r>
          </a:p>
          <a:p>
            <a:r>
              <a:rPr lang="en-GB" dirty="0"/>
              <a:t>Admin CSM to customize the automatic content system</a:t>
            </a:r>
          </a:p>
        </p:txBody>
      </p:sp>
    </p:spTree>
    <p:extLst>
      <p:ext uri="{BB962C8B-B14F-4D97-AF65-F5344CB8AC3E}">
        <p14:creationId xmlns:p14="http://schemas.microsoft.com/office/powerpoint/2010/main" val="326689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1CDD2-5569-FB47-A586-D3E57302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GB" sz="5400" dirty="0">
                <a:solidFill>
                  <a:schemeClr val="bg2"/>
                </a:solidFill>
              </a:rPr>
              <a:t>1. Nice-to-have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DECA3-F5EE-0149-9F91-BFBFE396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Authentication with services like Amazon, Google, Facebook, Apple, etc</a:t>
            </a:r>
          </a:p>
          <a:p>
            <a:r>
              <a:rPr lang="en-GB" sz="1800" dirty="0"/>
              <a:t>User account dashboard to edit information like username, profile pic, update email, etc.</a:t>
            </a:r>
          </a:p>
          <a:p>
            <a:r>
              <a:rPr lang="en-GB" sz="1800" dirty="0"/>
              <a:t>Reviews and opinions about content</a:t>
            </a:r>
          </a:p>
          <a:p>
            <a:r>
              <a:rPr lang="en-GB" sz="1800" dirty="0"/>
              <a:t>Lists of content created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70076056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399</Words>
  <Application>Microsoft Macintosh PowerPoint</Application>
  <PresentationFormat>Panorámica</PresentationFormat>
  <Paragraphs>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Franklin Gothic Book</vt:lpstr>
      <vt:lpstr>Recorte</vt:lpstr>
      <vt:lpstr>Coding Team 3-d</vt:lpstr>
      <vt:lpstr>Table of Contents </vt:lpstr>
      <vt:lpstr>1. Must-have features</vt:lpstr>
      <vt:lpstr>1. Must-have features</vt:lpstr>
      <vt:lpstr>1. Must-have features</vt:lpstr>
      <vt:lpstr>1. Nice-to-have features</vt:lpstr>
      <vt:lpstr>1. Not-to-Implement features</vt:lpstr>
      <vt:lpstr>1. Not-to-Implement features</vt:lpstr>
      <vt:lpstr>1. Nice-to-have features</vt:lpstr>
      <vt:lpstr>3. Tech Stack</vt:lpstr>
      <vt:lpstr>4. Architecture</vt:lpstr>
      <vt:lpstr>4. Architecture</vt:lpstr>
      <vt:lpstr>4.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Team 3-d</dc:title>
  <dc:creator>pedro arenas</dc:creator>
  <cp:lastModifiedBy>pedro arenas</cp:lastModifiedBy>
  <cp:revision>2</cp:revision>
  <dcterms:created xsi:type="dcterms:W3CDTF">2020-12-15T08:14:47Z</dcterms:created>
  <dcterms:modified xsi:type="dcterms:W3CDTF">2020-12-15T08:25:17Z</dcterms:modified>
</cp:coreProperties>
</file>