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8274160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8274160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82741608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82741608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8274160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8274160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82741608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82741608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8274160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8274160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82741608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82741608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82741608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82741608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8274160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8274160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8274160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8274160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8274160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8274160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8274160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8274160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8274160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8274160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30dayscoding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MERN STACK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courses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30DaysCoding.com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form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1365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register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21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2520866"/>
            <a:ext cx="4188113" cy="2470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30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schema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950" y="152400"/>
            <a:ext cx="53216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connection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34" y="1547000"/>
            <a:ext cx="6421142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00" y="1486575"/>
            <a:ext cx="5863901" cy="33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00" y="957263"/>
            <a:ext cx="62198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14500" y="2191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75" y="1176100"/>
            <a:ext cx="5732075" cy="36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50" y="1304925"/>
            <a:ext cx="66960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5407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login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37528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933575"/>
            <a:ext cx="4347596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