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75" r:id="rId2"/>
    <p:sldId id="269" r:id="rId3"/>
    <p:sldId id="267" r:id="rId4"/>
    <p:sldId id="256" r:id="rId5"/>
    <p:sldId id="257" r:id="rId6"/>
    <p:sldId id="258" r:id="rId7"/>
    <p:sldId id="259" r:id="rId8"/>
    <p:sldId id="261" r:id="rId9"/>
    <p:sldId id="260" r:id="rId10"/>
    <p:sldId id="274" r:id="rId11"/>
    <p:sldId id="268" r:id="rId12"/>
    <p:sldId id="262" r:id="rId13"/>
    <p:sldId id="266" r:id="rId14"/>
    <p:sldId id="263" r:id="rId15"/>
    <p:sldId id="264" r:id="rId16"/>
    <p:sldId id="265"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2B5AC90C-7632-46E5-9026-5D6F749960BB}">
          <p14:sldIdLst>
            <p14:sldId id="275"/>
            <p14:sldId id="269"/>
            <p14:sldId id="267"/>
          </p14:sldIdLst>
        </p14:section>
        <p14:section name="Using MATLAB to Measure the Diameter of a circular object within an image" id="{F6E2D3C9-A3DF-4F03-AD64-EFC9A7B443DE}">
          <p14:sldIdLst>
            <p14:sldId id="256"/>
          </p14:sldIdLst>
        </p14:section>
        <p14:section name="Contents" id="{5A38EDF4-A48F-4C2C-8773-A6CD2EA5459E}">
          <p14:sldIdLst>
            <p14:sldId id="257"/>
          </p14:sldIdLst>
        </p14:section>
        <p14:section name="Introduction" id="{0733F8DB-8D2A-491B-87FE-CD1EE6FEFA18}">
          <p14:sldIdLst>
            <p14:sldId id="258"/>
          </p14:sldIdLst>
        </p14:section>
        <p14:section name="Objective" id="{9F8D6636-9609-49F0-9B80-AE1E5D21485B}">
          <p14:sldIdLst>
            <p14:sldId id="259"/>
          </p14:sldIdLst>
        </p14:section>
        <p14:section name="Tools" id="{C2F9216C-42BF-4141-84CE-D11558B8D6FB}">
          <p14:sldIdLst>
            <p14:sldId id="261"/>
          </p14:sldIdLst>
        </p14:section>
        <p14:section name="Working" id="{ECA473F5-FFCB-4EEB-81CF-C6BBB7F69021}">
          <p14:sldIdLst>
            <p14:sldId id="260"/>
            <p14:sldId id="274"/>
          </p14:sldIdLst>
        </p14:section>
        <p14:section name="Methodology" id="{A3696ED4-4EFE-456C-B1BB-8E60CBB73340}">
          <p14:sldIdLst>
            <p14:sldId id="268"/>
            <p14:sldId id="262"/>
            <p14:sldId id="266"/>
          </p14:sldIdLst>
        </p14:section>
        <p14:section name="Code" id="{779A7819-32A1-4639-A403-00DDDC1CA097}">
          <p14:sldIdLst>
            <p14:sldId id="263"/>
          </p14:sldIdLst>
        </p14:section>
        <p14:section name="Results" id="{86C73658-D4D4-42C5-B092-26707D07A80F}">
          <p14:sldIdLst>
            <p14:sldId id="264"/>
          </p14:sldIdLst>
        </p14:section>
        <p14:section name="References" id="{5A44CF18-DF67-417A-A98A-9E9590C28AB0}">
          <p14:sldIdLst>
            <p14:sldId id="265"/>
          </p14:sldIdLst>
        </p14:section>
        <p14:section name="Ending" id="{665E49EC-636E-433B-BC9B-D1B24991603E}">
          <p14:sldIdLst>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E92A13-D953-447F-9C37-03A0C98F71DC}" type="doc">
      <dgm:prSet loTypeId="urn:microsoft.com/office/officeart/2005/8/layout/vList5" loCatId="list" qsTypeId="urn:microsoft.com/office/officeart/2005/8/quickstyle/simple4" qsCatId="simple" csTypeId="urn:microsoft.com/office/officeart/2005/8/colors/colorful5" csCatId="colorful"/>
      <dgm:spPr/>
      <dgm:t>
        <a:bodyPr/>
        <a:lstStyle/>
        <a:p>
          <a:endParaRPr lang="en-US"/>
        </a:p>
      </dgm:t>
    </dgm:pt>
    <dgm:pt modelId="{DF1BD413-BB34-4AD0-9BFB-96787BC67960}">
      <dgm:prSet/>
      <dgm:spPr/>
      <dgm:t>
        <a:bodyPr/>
        <a:lstStyle/>
        <a:p>
          <a:r>
            <a:rPr lang="en-US"/>
            <a:t>Introduction</a:t>
          </a:r>
        </a:p>
      </dgm:t>
    </dgm:pt>
    <dgm:pt modelId="{4F3F3E3F-0EF1-4842-86AE-10E8EDD99E5E}" type="parTrans" cxnId="{FDDBFA46-62EC-4533-BD4D-C40ECA87A3CE}">
      <dgm:prSet/>
      <dgm:spPr/>
      <dgm:t>
        <a:bodyPr/>
        <a:lstStyle/>
        <a:p>
          <a:endParaRPr lang="en-US"/>
        </a:p>
      </dgm:t>
    </dgm:pt>
    <dgm:pt modelId="{9D9CAB7D-F212-421C-8C21-078671FD3B4C}" type="sibTrans" cxnId="{FDDBFA46-62EC-4533-BD4D-C40ECA87A3CE}">
      <dgm:prSet/>
      <dgm:spPr/>
      <dgm:t>
        <a:bodyPr/>
        <a:lstStyle/>
        <a:p>
          <a:endParaRPr lang="en-US"/>
        </a:p>
      </dgm:t>
    </dgm:pt>
    <dgm:pt modelId="{045E1193-116F-48CE-921E-A83C42044F71}">
      <dgm:prSet/>
      <dgm:spPr/>
      <dgm:t>
        <a:bodyPr/>
        <a:lstStyle/>
        <a:p>
          <a:r>
            <a:rPr lang="en-US"/>
            <a:t>Objective</a:t>
          </a:r>
        </a:p>
      </dgm:t>
    </dgm:pt>
    <dgm:pt modelId="{6073735C-1C28-40AE-A7D6-A0FD30A50318}" type="parTrans" cxnId="{42679DC4-6156-4BCD-B3A0-D78C6FF364B6}">
      <dgm:prSet/>
      <dgm:spPr/>
      <dgm:t>
        <a:bodyPr/>
        <a:lstStyle/>
        <a:p>
          <a:endParaRPr lang="en-US"/>
        </a:p>
      </dgm:t>
    </dgm:pt>
    <dgm:pt modelId="{93F84249-B99F-4B75-AC48-51FCE5E72557}" type="sibTrans" cxnId="{42679DC4-6156-4BCD-B3A0-D78C6FF364B6}">
      <dgm:prSet/>
      <dgm:spPr/>
      <dgm:t>
        <a:bodyPr/>
        <a:lstStyle/>
        <a:p>
          <a:endParaRPr lang="en-US"/>
        </a:p>
      </dgm:t>
    </dgm:pt>
    <dgm:pt modelId="{DC920906-5510-49D7-9725-317F4DB6F5AB}">
      <dgm:prSet/>
      <dgm:spPr/>
      <dgm:t>
        <a:bodyPr/>
        <a:lstStyle/>
        <a:p>
          <a:r>
            <a:rPr lang="en-US"/>
            <a:t>Working</a:t>
          </a:r>
        </a:p>
      </dgm:t>
    </dgm:pt>
    <dgm:pt modelId="{3B3568F9-EB63-4D3D-8325-95D622AB0889}" type="parTrans" cxnId="{4C974651-2013-43D1-9A39-919D3FFD363C}">
      <dgm:prSet/>
      <dgm:spPr/>
      <dgm:t>
        <a:bodyPr/>
        <a:lstStyle/>
        <a:p>
          <a:endParaRPr lang="en-US"/>
        </a:p>
      </dgm:t>
    </dgm:pt>
    <dgm:pt modelId="{897A7FEE-37C5-4D39-9AAF-B80D750C64C6}" type="sibTrans" cxnId="{4C974651-2013-43D1-9A39-919D3FFD363C}">
      <dgm:prSet/>
      <dgm:spPr/>
      <dgm:t>
        <a:bodyPr/>
        <a:lstStyle/>
        <a:p>
          <a:endParaRPr lang="en-US"/>
        </a:p>
      </dgm:t>
    </dgm:pt>
    <dgm:pt modelId="{C471CBBC-740A-4876-A8E0-5DDE4B862804}">
      <dgm:prSet/>
      <dgm:spPr/>
      <dgm:t>
        <a:bodyPr/>
        <a:lstStyle/>
        <a:p>
          <a:r>
            <a:rPr lang="en-US"/>
            <a:t>Tools</a:t>
          </a:r>
        </a:p>
      </dgm:t>
    </dgm:pt>
    <dgm:pt modelId="{FF398523-8C8C-4D36-8885-76C81D85813C}" type="parTrans" cxnId="{2097C522-EDEF-4816-A4C4-76F9DAB96C93}">
      <dgm:prSet/>
      <dgm:spPr/>
      <dgm:t>
        <a:bodyPr/>
        <a:lstStyle/>
        <a:p>
          <a:endParaRPr lang="en-US"/>
        </a:p>
      </dgm:t>
    </dgm:pt>
    <dgm:pt modelId="{0A8F08EA-31FD-4405-B254-3B96C7EF520D}" type="sibTrans" cxnId="{2097C522-EDEF-4816-A4C4-76F9DAB96C93}">
      <dgm:prSet/>
      <dgm:spPr/>
      <dgm:t>
        <a:bodyPr/>
        <a:lstStyle/>
        <a:p>
          <a:endParaRPr lang="en-US"/>
        </a:p>
      </dgm:t>
    </dgm:pt>
    <dgm:pt modelId="{75CD7266-0706-40BA-A8E2-F71F803EB8AA}">
      <dgm:prSet/>
      <dgm:spPr/>
      <dgm:t>
        <a:bodyPr/>
        <a:lstStyle/>
        <a:p>
          <a:r>
            <a:rPr lang="en-US"/>
            <a:t>Methodology</a:t>
          </a:r>
        </a:p>
      </dgm:t>
    </dgm:pt>
    <dgm:pt modelId="{BE4C7120-37B8-44D3-A36C-577C136B4B42}" type="parTrans" cxnId="{300C869D-4697-4366-8768-B66B609D0A5F}">
      <dgm:prSet/>
      <dgm:spPr/>
      <dgm:t>
        <a:bodyPr/>
        <a:lstStyle/>
        <a:p>
          <a:endParaRPr lang="en-US"/>
        </a:p>
      </dgm:t>
    </dgm:pt>
    <dgm:pt modelId="{C1E4B546-3685-403C-A3F6-30F717D1720E}" type="sibTrans" cxnId="{300C869D-4697-4366-8768-B66B609D0A5F}">
      <dgm:prSet/>
      <dgm:spPr/>
      <dgm:t>
        <a:bodyPr/>
        <a:lstStyle/>
        <a:p>
          <a:endParaRPr lang="en-US"/>
        </a:p>
      </dgm:t>
    </dgm:pt>
    <dgm:pt modelId="{CD3128E0-9CB1-466B-B95A-497E8CC82235}">
      <dgm:prSet/>
      <dgm:spPr/>
      <dgm:t>
        <a:bodyPr/>
        <a:lstStyle/>
        <a:p>
          <a:r>
            <a:rPr lang="en-US"/>
            <a:t>Code</a:t>
          </a:r>
        </a:p>
      </dgm:t>
    </dgm:pt>
    <dgm:pt modelId="{705FB57F-67C0-4FB0-87B6-1D2F3B074FC5}" type="parTrans" cxnId="{BE00E585-81C3-4D6F-A84C-F6D4294D036F}">
      <dgm:prSet/>
      <dgm:spPr/>
      <dgm:t>
        <a:bodyPr/>
        <a:lstStyle/>
        <a:p>
          <a:endParaRPr lang="en-US"/>
        </a:p>
      </dgm:t>
    </dgm:pt>
    <dgm:pt modelId="{94D718F4-BF9D-4CED-8E2C-7BC69495A37C}" type="sibTrans" cxnId="{BE00E585-81C3-4D6F-A84C-F6D4294D036F}">
      <dgm:prSet/>
      <dgm:spPr/>
      <dgm:t>
        <a:bodyPr/>
        <a:lstStyle/>
        <a:p>
          <a:endParaRPr lang="en-US"/>
        </a:p>
      </dgm:t>
    </dgm:pt>
    <dgm:pt modelId="{AD565AA5-6CF0-4840-B254-E24AAA019F64}">
      <dgm:prSet/>
      <dgm:spPr/>
      <dgm:t>
        <a:bodyPr/>
        <a:lstStyle/>
        <a:p>
          <a:r>
            <a:rPr lang="en-US"/>
            <a:t>Results</a:t>
          </a:r>
        </a:p>
      </dgm:t>
    </dgm:pt>
    <dgm:pt modelId="{63FEA2C6-EA6C-44A1-9EA2-0232E7C89FFA}" type="parTrans" cxnId="{75153D11-CC0B-4412-A5C4-838D9E20E63F}">
      <dgm:prSet/>
      <dgm:spPr/>
      <dgm:t>
        <a:bodyPr/>
        <a:lstStyle/>
        <a:p>
          <a:endParaRPr lang="en-US"/>
        </a:p>
      </dgm:t>
    </dgm:pt>
    <dgm:pt modelId="{4FC38997-D8BC-4D7F-B82E-DE19F313AABE}" type="sibTrans" cxnId="{75153D11-CC0B-4412-A5C4-838D9E20E63F}">
      <dgm:prSet/>
      <dgm:spPr/>
      <dgm:t>
        <a:bodyPr/>
        <a:lstStyle/>
        <a:p>
          <a:endParaRPr lang="en-US"/>
        </a:p>
      </dgm:t>
    </dgm:pt>
    <dgm:pt modelId="{DF6CB3C7-06DA-4014-ACED-0084156EB2BB}">
      <dgm:prSet/>
      <dgm:spPr/>
      <dgm:t>
        <a:bodyPr/>
        <a:lstStyle/>
        <a:p>
          <a:r>
            <a:rPr lang="en-US"/>
            <a:t>References</a:t>
          </a:r>
        </a:p>
      </dgm:t>
    </dgm:pt>
    <dgm:pt modelId="{F57F8A6C-DCEC-4913-85A9-73C686873F53}" type="parTrans" cxnId="{253C175C-5FB1-413E-8A97-08C3D1D51403}">
      <dgm:prSet/>
      <dgm:spPr/>
      <dgm:t>
        <a:bodyPr/>
        <a:lstStyle/>
        <a:p>
          <a:endParaRPr lang="en-US"/>
        </a:p>
      </dgm:t>
    </dgm:pt>
    <dgm:pt modelId="{B11DC8AC-7C12-42D0-B238-C7C2AF6443F2}" type="sibTrans" cxnId="{253C175C-5FB1-413E-8A97-08C3D1D51403}">
      <dgm:prSet/>
      <dgm:spPr/>
      <dgm:t>
        <a:bodyPr/>
        <a:lstStyle/>
        <a:p>
          <a:endParaRPr lang="en-US"/>
        </a:p>
      </dgm:t>
    </dgm:pt>
    <dgm:pt modelId="{C2C4759B-52FA-4E66-9F60-CDB640BF6720}" type="pres">
      <dgm:prSet presAssocID="{1CE92A13-D953-447F-9C37-03A0C98F71DC}" presName="Name0" presStyleCnt="0">
        <dgm:presLayoutVars>
          <dgm:dir/>
          <dgm:animLvl val="lvl"/>
          <dgm:resizeHandles val="exact"/>
        </dgm:presLayoutVars>
      </dgm:prSet>
      <dgm:spPr/>
    </dgm:pt>
    <dgm:pt modelId="{0A98B825-006A-474E-ADC9-623DF6827C0E}" type="pres">
      <dgm:prSet presAssocID="{DF1BD413-BB34-4AD0-9BFB-96787BC67960}" presName="linNode" presStyleCnt="0"/>
      <dgm:spPr/>
    </dgm:pt>
    <dgm:pt modelId="{60520AAC-FD33-4D5A-AA60-B9312A08DC30}" type="pres">
      <dgm:prSet presAssocID="{DF1BD413-BB34-4AD0-9BFB-96787BC67960}" presName="parentText" presStyleLbl="node1" presStyleIdx="0" presStyleCnt="8">
        <dgm:presLayoutVars>
          <dgm:chMax val="1"/>
          <dgm:bulletEnabled val="1"/>
        </dgm:presLayoutVars>
      </dgm:prSet>
      <dgm:spPr/>
    </dgm:pt>
    <dgm:pt modelId="{15303446-C69A-4F1F-BEA1-FDE41F697A0E}" type="pres">
      <dgm:prSet presAssocID="{9D9CAB7D-F212-421C-8C21-078671FD3B4C}" presName="sp" presStyleCnt="0"/>
      <dgm:spPr/>
    </dgm:pt>
    <dgm:pt modelId="{9F5DB15C-C352-439F-ABE6-3EA56E1131B7}" type="pres">
      <dgm:prSet presAssocID="{045E1193-116F-48CE-921E-A83C42044F71}" presName="linNode" presStyleCnt="0"/>
      <dgm:spPr/>
    </dgm:pt>
    <dgm:pt modelId="{F45F68A9-246A-42D1-9B57-ABACFB87280C}" type="pres">
      <dgm:prSet presAssocID="{045E1193-116F-48CE-921E-A83C42044F71}" presName="parentText" presStyleLbl="node1" presStyleIdx="1" presStyleCnt="8">
        <dgm:presLayoutVars>
          <dgm:chMax val="1"/>
          <dgm:bulletEnabled val="1"/>
        </dgm:presLayoutVars>
      </dgm:prSet>
      <dgm:spPr/>
    </dgm:pt>
    <dgm:pt modelId="{CBC3CAC7-1A9D-4FD5-B8E5-F64AE82076D5}" type="pres">
      <dgm:prSet presAssocID="{93F84249-B99F-4B75-AC48-51FCE5E72557}" presName="sp" presStyleCnt="0"/>
      <dgm:spPr/>
    </dgm:pt>
    <dgm:pt modelId="{3D5B8AED-CD02-4B64-9F81-DA981EF24957}" type="pres">
      <dgm:prSet presAssocID="{DC920906-5510-49D7-9725-317F4DB6F5AB}" presName="linNode" presStyleCnt="0"/>
      <dgm:spPr/>
    </dgm:pt>
    <dgm:pt modelId="{09677E6A-1B20-4EA4-B0D1-ADE770A10723}" type="pres">
      <dgm:prSet presAssocID="{DC920906-5510-49D7-9725-317F4DB6F5AB}" presName="parentText" presStyleLbl="node1" presStyleIdx="2" presStyleCnt="8">
        <dgm:presLayoutVars>
          <dgm:chMax val="1"/>
          <dgm:bulletEnabled val="1"/>
        </dgm:presLayoutVars>
      </dgm:prSet>
      <dgm:spPr/>
    </dgm:pt>
    <dgm:pt modelId="{6DF5097E-7A60-4450-A7AE-8BBB95960278}" type="pres">
      <dgm:prSet presAssocID="{897A7FEE-37C5-4D39-9AAF-B80D750C64C6}" presName="sp" presStyleCnt="0"/>
      <dgm:spPr/>
    </dgm:pt>
    <dgm:pt modelId="{093A965F-7747-4A13-AA94-4BA06E2053FB}" type="pres">
      <dgm:prSet presAssocID="{C471CBBC-740A-4876-A8E0-5DDE4B862804}" presName="linNode" presStyleCnt="0"/>
      <dgm:spPr/>
    </dgm:pt>
    <dgm:pt modelId="{DB2807FC-CC42-4FBD-AFA9-2F559BE3BF63}" type="pres">
      <dgm:prSet presAssocID="{C471CBBC-740A-4876-A8E0-5DDE4B862804}" presName="parentText" presStyleLbl="node1" presStyleIdx="3" presStyleCnt="8">
        <dgm:presLayoutVars>
          <dgm:chMax val="1"/>
          <dgm:bulletEnabled val="1"/>
        </dgm:presLayoutVars>
      </dgm:prSet>
      <dgm:spPr/>
    </dgm:pt>
    <dgm:pt modelId="{5BBF91C9-D4C5-475A-94B5-CB5918740CA8}" type="pres">
      <dgm:prSet presAssocID="{0A8F08EA-31FD-4405-B254-3B96C7EF520D}" presName="sp" presStyleCnt="0"/>
      <dgm:spPr/>
    </dgm:pt>
    <dgm:pt modelId="{ABBCA032-34D9-4141-BAC5-210E07FF3A0E}" type="pres">
      <dgm:prSet presAssocID="{75CD7266-0706-40BA-A8E2-F71F803EB8AA}" presName="linNode" presStyleCnt="0"/>
      <dgm:spPr/>
    </dgm:pt>
    <dgm:pt modelId="{8600C016-2D95-41E3-ACF5-F174F98D1177}" type="pres">
      <dgm:prSet presAssocID="{75CD7266-0706-40BA-A8E2-F71F803EB8AA}" presName="parentText" presStyleLbl="node1" presStyleIdx="4" presStyleCnt="8">
        <dgm:presLayoutVars>
          <dgm:chMax val="1"/>
          <dgm:bulletEnabled val="1"/>
        </dgm:presLayoutVars>
      </dgm:prSet>
      <dgm:spPr/>
    </dgm:pt>
    <dgm:pt modelId="{B7AA52EC-95A5-4C3C-A55D-68D3B58BB46D}" type="pres">
      <dgm:prSet presAssocID="{C1E4B546-3685-403C-A3F6-30F717D1720E}" presName="sp" presStyleCnt="0"/>
      <dgm:spPr/>
    </dgm:pt>
    <dgm:pt modelId="{5275833C-BC4B-457D-AE87-56D3B97FAFBE}" type="pres">
      <dgm:prSet presAssocID="{CD3128E0-9CB1-466B-B95A-497E8CC82235}" presName="linNode" presStyleCnt="0"/>
      <dgm:spPr/>
    </dgm:pt>
    <dgm:pt modelId="{2D20B199-3BB5-4AEE-94E9-98CF580E76BA}" type="pres">
      <dgm:prSet presAssocID="{CD3128E0-9CB1-466B-B95A-497E8CC82235}" presName="parentText" presStyleLbl="node1" presStyleIdx="5" presStyleCnt="8">
        <dgm:presLayoutVars>
          <dgm:chMax val="1"/>
          <dgm:bulletEnabled val="1"/>
        </dgm:presLayoutVars>
      </dgm:prSet>
      <dgm:spPr/>
    </dgm:pt>
    <dgm:pt modelId="{03FC2418-F462-42F6-B7BD-4379F7CF2414}" type="pres">
      <dgm:prSet presAssocID="{94D718F4-BF9D-4CED-8E2C-7BC69495A37C}" presName="sp" presStyleCnt="0"/>
      <dgm:spPr/>
    </dgm:pt>
    <dgm:pt modelId="{C0C1C2D2-DF85-4415-B6ED-C5CBACFCC085}" type="pres">
      <dgm:prSet presAssocID="{AD565AA5-6CF0-4840-B254-E24AAA019F64}" presName="linNode" presStyleCnt="0"/>
      <dgm:spPr/>
    </dgm:pt>
    <dgm:pt modelId="{D61A9E1D-6976-49BC-B790-A60140970445}" type="pres">
      <dgm:prSet presAssocID="{AD565AA5-6CF0-4840-B254-E24AAA019F64}" presName="parentText" presStyleLbl="node1" presStyleIdx="6" presStyleCnt="8">
        <dgm:presLayoutVars>
          <dgm:chMax val="1"/>
          <dgm:bulletEnabled val="1"/>
        </dgm:presLayoutVars>
      </dgm:prSet>
      <dgm:spPr/>
    </dgm:pt>
    <dgm:pt modelId="{33D61C2F-466A-406B-8E8C-680914ECC22B}" type="pres">
      <dgm:prSet presAssocID="{4FC38997-D8BC-4D7F-B82E-DE19F313AABE}" presName="sp" presStyleCnt="0"/>
      <dgm:spPr/>
    </dgm:pt>
    <dgm:pt modelId="{60524524-37E7-4C2D-B3BE-CB79193E2AD0}" type="pres">
      <dgm:prSet presAssocID="{DF6CB3C7-06DA-4014-ACED-0084156EB2BB}" presName="linNode" presStyleCnt="0"/>
      <dgm:spPr/>
    </dgm:pt>
    <dgm:pt modelId="{4E373959-D221-47AA-9584-92C7BF22F51F}" type="pres">
      <dgm:prSet presAssocID="{DF6CB3C7-06DA-4014-ACED-0084156EB2BB}" presName="parentText" presStyleLbl="node1" presStyleIdx="7" presStyleCnt="8">
        <dgm:presLayoutVars>
          <dgm:chMax val="1"/>
          <dgm:bulletEnabled val="1"/>
        </dgm:presLayoutVars>
      </dgm:prSet>
      <dgm:spPr/>
    </dgm:pt>
  </dgm:ptLst>
  <dgm:cxnLst>
    <dgm:cxn modelId="{9DB46508-EFE3-4C5B-B4C0-1FEEAEDEEB29}" type="presOf" srcId="{DF6CB3C7-06DA-4014-ACED-0084156EB2BB}" destId="{4E373959-D221-47AA-9584-92C7BF22F51F}" srcOrd="0" destOrd="0" presId="urn:microsoft.com/office/officeart/2005/8/layout/vList5"/>
    <dgm:cxn modelId="{55773210-1D54-455D-81CF-516FF8EDF2D1}" type="presOf" srcId="{DF1BD413-BB34-4AD0-9BFB-96787BC67960}" destId="{60520AAC-FD33-4D5A-AA60-B9312A08DC30}" srcOrd="0" destOrd="0" presId="urn:microsoft.com/office/officeart/2005/8/layout/vList5"/>
    <dgm:cxn modelId="{75153D11-CC0B-4412-A5C4-838D9E20E63F}" srcId="{1CE92A13-D953-447F-9C37-03A0C98F71DC}" destId="{AD565AA5-6CF0-4840-B254-E24AAA019F64}" srcOrd="6" destOrd="0" parTransId="{63FEA2C6-EA6C-44A1-9EA2-0232E7C89FFA}" sibTransId="{4FC38997-D8BC-4D7F-B82E-DE19F313AABE}"/>
    <dgm:cxn modelId="{2097C522-EDEF-4816-A4C4-76F9DAB96C93}" srcId="{1CE92A13-D953-447F-9C37-03A0C98F71DC}" destId="{C471CBBC-740A-4876-A8E0-5DDE4B862804}" srcOrd="3" destOrd="0" parTransId="{FF398523-8C8C-4D36-8885-76C81D85813C}" sibTransId="{0A8F08EA-31FD-4405-B254-3B96C7EF520D}"/>
    <dgm:cxn modelId="{253C175C-5FB1-413E-8A97-08C3D1D51403}" srcId="{1CE92A13-D953-447F-9C37-03A0C98F71DC}" destId="{DF6CB3C7-06DA-4014-ACED-0084156EB2BB}" srcOrd="7" destOrd="0" parTransId="{F57F8A6C-DCEC-4913-85A9-73C686873F53}" sibTransId="{B11DC8AC-7C12-42D0-B238-C7C2AF6443F2}"/>
    <dgm:cxn modelId="{FDDBFA46-62EC-4533-BD4D-C40ECA87A3CE}" srcId="{1CE92A13-D953-447F-9C37-03A0C98F71DC}" destId="{DF1BD413-BB34-4AD0-9BFB-96787BC67960}" srcOrd="0" destOrd="0" parTransId="{4F3F3E3F-0EF1-4842-86AE-10E8EDD99E5E}" sibTransId="{9D9CAB7D-F212-421C-8C21-078671FD3B4C}"/>
    <dgm:cxn modelId="{4C974651-2013-43D1-9A39-919D3FFD363C}" srcId="{1CE92A13-D953-447F-9C37-03A0C98F71DC}" destId="{DC920906-5510-49D7-9725-317F4DB6F5AB}" srcOrd="2" destOrd="0" parTransId="{3B3568F9-EB63-4D3D-8325-95D622AB0889}" sibTransId="{897A7FEE-37C5-4D39-9AAF-B80D750C64C6}"/>
    <dgm:cxn modelId="{4CBC465A-3E27-45E0-8932-AEF290C6CF47}" type="presOf" srcId="{75CD7266-0706-40BA-A8E2-F71F803EB8AA}" destId="{8600C016-2D95-41E3-ACF5-F174F98D1177}" srcOrd="0" destOrd="0" presId="urn:microsoft.com/office/officeart/2005/8/layout/vList5"/>
    <dgm:cxn modelId="{6DBF497A-1430-4B55-A696-C0B19006E2A0}" type="presOf" srcId="{AD565AA5-6CF0-4840-B254-E24AAA019F64}" destId="{D61A9E1D-6976-49BC-B790-A60140970445}" srcOrd="0" destOrd="0" presId="urn:microsoft.com/office/officeart/2005/8/layout/vList5"/>
    <dgm:cxn modelId="{BE00E585-81C3-4D6F-A84C-F6D4294D036F}" srcId="{1CE92A13-D953-447F-9C37-03A0C98F71DC}" destId="{CD3128E0-9CB1-466B-B95A-497E8CC82235}" srcOrd="5" destOrd="0" parTransId="{705FB57F-67C0-4FB0-87B6-1D2F3B074FC5}" sibTransId="{94D718F4-BF9D-4CED-8E2C-7BC69495A37C}"/>
    <dgm:cxn modelId="{C3B0CD89-448F-4CD8-A3DF-38ABF74EA25F}" type="presOf" srcId="{C471CBBC-740A-4876-A8E0-5DDE4B862804}" destId="{DB2807FC-CC42-4FBD-AFA9-2F559BE3BF63}" srcOrd="0" destOrd="0" presId="urn:microsoft.com/office/officeart/2005/8/layout/vList5"/>
    <dgm:cxn modelId="{1F5A2D8C-8C76-4D7C-A52A-B5891210FB3A}" type="presOf" srcId="{CD3128E0-9CB1-466B-B95A-497E8CC82235}" destId="{2D20B199-3BB5-4AEE-94E9-98CF580E76BA}" srcOrd="0" destOrd="0" presId="urn:microsoft.com/office/officeart/2005/8/layout/vList5"/>
    <dgm:cxn modelId="{300C869D-4697-4366-8768-B66B609D0A5F}" srcId="{1CE92A13-D953-447F-9C37-03A0C98F71DC}" destId="{75CD7266-0706-40BA-A8E2-F71F803EB8AA}" srcOrd="4" destOrd="0" parTransId="{BE4C7120-37B8-44D3-A36C-577C136B4B42}" sibTransId="{C1E4B546-3685-403C-A3F6-30F717D1720E}"/>
    <dgm:cxn modelId="{99996CBA-8C04-4B16-9615-6807B817031D}" type="presOf" srcId="{045E1193-116F-48CE-921E-A83C42044F71}" destId="{F45F68A9-246A-42D1-9B57-ABACFB87280C}" srcOrd="0" destOrd="0" presId="urn:microsoft.com/office/officeart/2005/8/layout/vList5"/>
    <dgm:cxn modelId="{42679DC4-6156-4BCD-B3A0-D78C6FF364B6}" srcId="{1CE92A13-D953-447F-9C37-03A0C98F71DC}" destId="{045E1193-116F-48CE-921E-A83C42044F71}" srcOrd="1" destOrd="0" parTransId="{6073735C-1C28-40AE-A7D6-A0FD30A50318}" sibTransId="{93F84249-B99F-4B75-AC48-51FCE5E72557}"/>
    <dgm:cxn modelId="{0D23B8C5-C142-46BF-851D-FB0F4AC79571}" type="presOf" srcId="{1CE92A13-D953-447F-9C37-03A0C98F71DC}" destId="{C2C4759B-52FA-4E66-9F60-CDB640BF6720}" srcOrd="0" destOrd="0" presId="urn:microsoft.com/office/officeart/2005/8/layout/vList5"/>
    <dgm:cxn modelId="{546AB0E4-4244-418A-BCC1-F13957081E35}" type="presOf" srcId="{DC920906-5510-49D7-9725-317F4DB6F5AB}" destId="{09677E6A-1B20-4EA4-B0D1-ADE770A10723}" srcOrd="0" destOrd="0" presId="urn:microsoft.com/office/officeart/2005/8/layout/vList5"/>
    <dgm:cxn modelId="{E56F77E6-DEEC-44B3-8B60-E89E7F81E7BA}" type="presParOf" srcId="{C2C4759B-52FA-4E66-9F60-CDB640BF6720}" destId="{0A98B825-006A-474E-ADC9-623DF6827C0E}" srcOrd="0" destOrd="0" presId="urn:microsoft.com/office/officeart/2005/8/layout/vList5"/>
    <dgm:cxn modelId="{FE52C585-827C-416F-BF05-1A41225B2E81}" type="presParOf" srcId="{0A98B825-006A-474E-ADC9-623DF6827C0E}" destId="{60520AAC-FD33-4D5A-AA60-B9312A08DC30}" srcOrd="0" destOrd="0" presId="urn:microsoft.com/office/officeart/2005/8/layout/vList5"/>
    <dgm:cxn modelId="{39209263-A540-41F9-8705-CF23692CD62E}" type="presParOf" srcId="{C2C4759B-52FA-4E66-9F60-CDB640BF6720}" destId="{15303446-C69A-4F1F-BEA1-FDE41F697A0E}" srcOrd="1" destOrd="0" presId="urn:microsoft.com/office/officeart/2005/8/layout/vList5"/>
    <dgm:cxn modelId="{27E9CC7B-5C25-4D5F-A4E6-84B598EF370F}" type="presParOf" srcId="{C2C4759B-52FA-4E66-9F60-CDB640BF6720}" destId="{9F5DB15C-C352-439F-ABE6-3EA56E1131B7}" srcOrd="2" destOrd="0" presId="urn:microsoft.com/office/officeart/2005/8/layout/vList5"/>
    <dgm:cxn modelId="{96844FAF-D8FF-4B8F-A105-FC8B3623907C}" type="presParOf" srcId="{9F5DB15C-C352-439F-ABE6-3EA56E1131B7}" destId="{F45F68A9-246A-42D1-9B57-ABACFB87280C}" srcOrd="0" destOrd="0" presId="urn:microsoft.com/office/officeart/2005/8/layout/vList5"/>
    <dgm:cxn modelId="{D602F993-97B9-48CC-8E11-C640B443177E}" type="presParOf" srcId="{C2C4759B-52FA-4E66-9F60-CDB640BF6720}" destId="{CBC3CAC7-1A9D-4FD5-B8E5-F64AE82076D5}" srcOrd="3" destOrd="0" presId="urn:microsoft.com/office/officeart/2005/8/layout/vList5"/>
    <dgm:cxn modelId="{446F4F4A-AA04-4C96-95F8-D1F9C7E258C7}" type="presParOf" srcId="{C2C4759B-52FA-4E66-9F60-CDB640BF6720}" destId="{3D5B8AED-CD02-4B64-9F81-DA981EF24957}" srcOrd="4" destOrd="0" presId="urn:microsoft.com/office/officeart/2005/8/layout/vList5"/>
    <dgm:cxn modelId="{BBAEB1B9-39E3-4548-8801-FF2EA095F6F8}" type="presParOf" srcId="{3D5B8AED-CD02-4B64-9F81-DA981EF24957}" destId="{09677E6A-1B20-4EA4-B0D1-ADE770A10723}" srcOrd="0" destOrd="0" presId="urn:microsoft.com/office/officeart/2005/8/layout/vList5"/>
    <dgm:cxn modelId="{62FDCCA4-9D4F-4F56-BD9C-BDC0E3B2093E}" type="presParOf" srcId="{C2C4759B-52FA-4E66-9F60-CDB640BF6720}" destId="{6DF5097E-7A60-4450-A7AE-8BBB95960278}" srcOrd="5" destOrd="0" presId="urn:microsoft.com/office/officeart/2005/8/layout/vList5"/>
    <dgm:cxn modelId="{6FC6D148-E629-4304-8482-A391FE1D81CA}" type="presParOf" srcId="{C2C4759B-52FA-4E66-9F60-CDB640BF6720}" destId="{093A965F-7747-4A13-AA94-4BA06E2053FB}" srcOrd="6" destOrd="0" presId="urn:microsoft.com/office/officeart/2005/8/layout/vList5"/>
    <dgm:cxn modelId="{F20F6E68-DCEE-466C-8E55-48013DEC161B}" type="presParOf" srcId="{093A965F-7747-4A13-AA94-4BA06E2053FB}" destId="{DB2807FC-CC42-4FBD-AFA9-2F559BE3BF63}" srcOrd="0" destOrd="0" presId="urn:microsoft.com/office/officeart/2005/8/layout/vList5"/>
    <dgm:cxn modelId="{F61E5CCD-9793-4761-B9A3-CCCCA0A3C4E3}" type="presParOf" srcId="{C2C4759B-52FA-4E66-9F60-CDB640BF6720}" destId="{5BBF91C9-D4C5-475A-94B5-CB5918740CA8}" srcOrd="7" destOrd="0" presId="urn:microsoft.com/office/officeart/2005/8/layout/vList5"/>
    <dgm:cxn modelId="{E3C3C17B-0113-44D7-BBB8-D41F3B439C46}" type="presParOf" srcId="{C2C4759B-52FA-4E66-9F60-CDB640BF6720}" destId="{ABBCA032-34D9-4141-BAC5-210E07FF3A0E}" srcOrd="8" destOrd="0" presId="urn:microsoft.com/office/officeart/2005/8/layout/vList5"/>
    <dgm:cxn modelId="{5D2E3B56-31D0-40FC-9B82-3A18F9604610}" type="presParOf" srcId="{ABBCA032-34D9-4141-BAC5-210E07FF3A0E}" destId="{8600C016-2D95-41E3-ACF5-F174F98D1177}" srcOrd="0" destOrd="0" presId="urn:microsoft.com/office/officeart/2005/8/layout/vList5"/>
    <dgm:cxn modelId="{65E9E794-C196-48D5-BB2B-C6D38E2DD864}" type="presParOf" srcId="{C2C4759B-52FA-4E66-9F60-CDB640BF6720}" destId="{B7AA52EC-95A5-4C3C-A55D-68D3B58BB46D}" srcOrd="9" destOrd="0" presId="urn:microsoft.com/office/officeart/2005/8/layout/vList5"/>
    <dgm:cxn modelId="{B5D9BC8A-CD87-435B-8ED1-1D9D6B7960AD}" type="presParOf" srcId="{C2C4759B-52FA-4E66-9F60-CDB640BF6720}" destId="{5275833C-BC4B-457D-AE87-56D3B97FAFBE}" srcOrd="10" destOrd="0" presId="urn:microsoft.com/office/officeart/2005/8/layout/vList5"/>
    <dgm:cxn modelId="{8D8B43F9-BF18-43C2-9E16-585721C1A824}" type="presParOf" srcId="{5275833C-BC4B-457D-AE87-56D3B97FAFBE}" destId="{2D20B199-3BB5-4AEE-94E9-98CF580E76BA}" srcOrd="0" destOrd="0" presId="urn:microsoft.com/office/officeart/2005/8/layout/vList5"/>
    <dgm:cxn modelId="{EF0ACB19-15B2-46CD-98E7-BACD9DCE8E35}" type="presParOf" srcId="{C2C4759B-52FA-4E66-9F60-CDB640BF6720}" destId="{03FC2418-F462-42F6-B7BD-4379F7CF2414}" srcOrd="11" destOrd="0" presId="urn:microsoft.com/office/officeart/2005/8/layout/vList5"/>
    <dgm:cxn modelId="{74D558B1-02FD-4C2F-B5CE-8E1F761B0A91}" type="presParOf" srcId="{C2C4759B-52FA-4E66-9F60-CDB640BF6720}" destId="{C0C1C2D2-DF85-4415-B6ED-C5CBACFCC085}" srcOrd="12" destOrd="0" presId="urn:microsoft.com/office/officeart/2005/8/layout/vList5"/>
    <dgm:cxn modelId="{36CF85F9-41E7-4A6F-891E-565DC455F496}" type="presParOf" srcId="{C0C1C2D2-DF85-4415-B6ED-C5CBACFCC085}" destId="{D61A9E1D-6976-49BC-B790-A60140970445}" srcOrd="0" destOrd="0" presId="urn:microsoft.com/office/officeart/2005/8/layout/vList5"/>
    <dgm:cxn modelId="{2BD31C77-380E-4524-B588-FD0584CE06C6}" type="presParOf" srcId="{C2C4759B-52FA-4E66-9F60-CDB640BF6720}" destId="{33D61C2F-466A-406B-8E8C-680914ECC22B}" srcOrd="13" destOrd="0" presId="urn:microsoft.com/office/officeart/2005/8/layout/vList5"/>
    <dgm:cxn modelId="{BF8FB2E2-642C-4D7D-99D5-6DDEF36EBC4F}" type="presParOf" srcId="{C2C4759B-52FA-4E66-9F60-CDB640BF6720}" destId="{60524524-37E7-4C2D-B3BE-CB79193E2AD0}" srcOrd="14" destOrd="0" presId="urn:microsoft.com/office/officeart/2005/8/layout/vList5"/>
    <dgm:cxn modelId="{CDB7C35F-0685-4468-B2C6-E9B04A2D7255}" type="presParOf" srcId="{60524524-37E7-4C2D-B3BE-CB79193E2AD0}" destId="{4E373959-D221-47AA-9584-92C7BF22F51F}"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2773B7-8F90-4A2F-A37E-E4C19E78E2F5}" type="doc">
      <dgm:prSet loTypeId="urn:microsoft.com/office/officeart/2018/2/layout/IconVerticalSolidList" loCatId="icon" qsTypeId="urn:microsoft.com/office/officeart/2005/8/quickstyle/simple4" qsCatId="simple" csTypeId="urn:microsoft.com/office/officeart/2018/5/colors/Iconchunking_neutralbg_accent0_3" csCatId="mainScheme" phldr="1"/>
      <dgm:spPr/>
      <dgm:t>
        <a:bodyPr/>
        <a:lstStyle/>
        <a:p>
          <a:endParaRPr lang="en-US"/>
        </a:p>
      </dgm:t>
    </dgm:pt>
    <dgm:pt modelId="{695402E4-DA7B-403D-9B82-FFC19AE2DB16}">
      <dgm:prSet/>
      <dgm:spPr/>
      <dgm:t>
        <a:bodyPr/>
        <a:lstStyle/>
        <a:p>
          <a:r>
            <a:rPr lang="en-US" b="1"/>
            <a:t>Import Image</a:t>
          </a:r>
          <a:endParaRPr lang="en-US"/>
        </a:p>
      </dgm:t>
    </dgm:pt>
    <dgm:pt modelId="{9D1904D2-C6D5-4746-9AFA-8C3F2A07A8F1}" type="parTrans" cxnId="{9B7A1419-47E3-48EF-B855-E24BC5512F6E}">
      <dgm:prSet/>
      <dgm:spPr/>
      <dgm:t>
        <a:bodyPr/>
        <a:lstStyle/>
        <a:p>
          <a:endParaRPr lang="en-US"/>
        </a:p>
      </dgm:t>
    </dgm:pt>
    <dgm:pt modelId="{9A16FCD4-0E96-4EEB-AE11-840722A0A8C4}" type="sibTrans" cxnId="{9B7A1419-47E3-48EF-B855-E24BC5512F6E}">
      <dgm:prSet/>
      <dgm:spPr/>
      <dgm:t>
        <a:bodyPr/>
        <a:lstStyle/>
        <a:p>
          <a:endParaRPr lang="en-US"/>
        </a:p>
      </dgm:t>
    </dgm:pt>
    <dgm:pt modelId="{F3AAB52E-A05F-4679-9A95-EB61D9997556}">
      <dgm:prSet/>
      <dgm:spPr/>
      <dgm:t>
        <a:bodyPr/>
        <a:lstStyle/>
        <a:p>
          <a:r>
            <a:rPr lang="en-US"/>
            <a:t>Desired image will be imported through code</a:t>
          </a:r>
        </a:p>
      </dgm:t>
    </dgm:pt>
    <dgm:pt modelId="{321A5126-9CD2-463F-A95C-9C59093E2C5F}" type="parTrans" cxnId="{EB384D57-3215-4C9D-9E89-9666AFC857B1}">
      <dgm:prSet/>
      <dgm:spPr/>
      <dgm:t>
        <a:bodyPr/>
        <a:lstStyle/>
        <a:p>
          <a:endParaRPr lang="en-US"/>
        </a:p>
      </dgm:t>
    </dgm:pt>
    <dgm:pt modelId="{3AF3382C-336A-4E2F-AB2E-8902FD231E57}" type="sibTrans" cxnId="{EB384D57-3215-4C9D-9E89-9666AFC857B1}">
      <dgm:prSet/>
      <dgm:spPr/>
      <dgm:t>
        <a:bodyPr/>
        <a:lstStyle/>
        <a:p>
          <a:endParaRPr lang="en-US"/>
        </a:p>
      </dgm:t>
    </dgm:pt>
    <dgm:pt modelId="{61C80926-FF46-45DC-888D-8664A3F6F438}">
      <dgm:prSet/>
      <dgm:spPr/>
      <dgm:t>
        <a:bodyPr/>
        <a:lstStyle/>
        <a:p>
          <a:r>
            <a:rPr lang="en-US" dirty="0"/>
            <a:t>Segment Image</a:t>
          </a:r>
        </a:p>
      </dgm:t>
    </dgm:pt>
    <dgm:pt modelId="{31B94B4A-127B-4982-8A0E-05BCA695E638}" type="parTrans" cxnId="{F678DD72-79A1-44E0-8CA8-533A0FA4D8FE}">
      <dgm:prSet/>
      <dgm:spPr/>
      <dgm:t>
        <a:bodyPr/>
        <a:lstStyle/>
        <a:p>
          <a:endParaRPr lang="en-US"/>
        </a:p>
      </dgm:t>
    </dgm:pt>
    <dgm:pt modelId="{0EFFD3AF-B287-4E66-85DD-DAF204D1C3C0}" type="sibTrans" cxnId="{F678DD72-79A1-44E0-8CA8-533A0FA4D8FE}">
      <dgm:prSet/>
      <dgm:spPr/>
      <dgm:t>
        <a:bodyPr/>
        <a:lstStyle/>
        <a:p>
          <a:endParaRPr lang="en-US"/>
        </a:p>
      </dgm:t>
    </dgm:pt>
    <dgm:pt modelId="{F1256365-C0AD-4E26-8D34-B7A52EDBE64D}">
      <dgm:prSet/>
      <dgm:spPr/>
      <dgm:t>
        <a:bodyPr/>
        <a:lstStyle/>
        <a:p>
          <a:r>
            <a:rPr lang="en-US"/>
            <a:t>Image will be segmented into image to differentiate the background from desired image, then further segmentation will be done according to the level of pixels</a:t>
          </a:r>
        </a:p>
      </dgm:t>
    </dgm:pt>
    <dgm:pt modelId="{612D61BB-EC4A-4AEB-A29B-F33F12A68399}" type="parTrans" cxnId="{99CAEDBA-08D2-433D-B4CF-D21D73D61E00}">
      <dgm:prSet/>
      <dgm:spPr/>
      <dgm:t>
        <a:bodyPr/>
        <a:lstStyle/>
        <a:p>
          <a:endParaRPr lang="en-US"/>
        </a:p>
      </dgm:t>
    </dgm:pt>
    <dgm:pt modelId="{C08A0AD7-559F-46E6-BDC1-9C1D503092DF}" type="sibTrans" cxnId="{99CAEDBA-08D2-433D-B4CF-D21D73D61E00}">
      <dgm:prSet/>
      <dgm:spPr/>
      <dgm:t>
        <a:bodyPr/>
        <a:lstStyle/>
        <a:p>
          <a:endParaRPr lang="en-US"/>
        </a:p>
      </dgm:t>
    </dgm:pt>
    <dgm:pt modelId="{DEAEF24C-42C5-488C-8B9D-28E873131712}">
      <dgm:prSet/>
      <dgm:spPr/>
      <dgm:t>
        <a:bodyPr/>
        <a:lstStyle/>
        <a:p>
          <a:r>
            <a:rPr lang="en-US"/>
            <a:t>Remove Noise</a:t>
          </a:r>
        </a:p>
      </dgm:t>
    </dgm:pt>
    <dgm:pt modelId="{9D67E156-FE5E-4AAD-857C-7E5263AB9C43}" type="parTrans" cxnId="{E49A8A19-29EC-4744-B645-7DBB293D07F1}">
      <dgm:prSet/>
      <dgm:spPr/>
      <dgm:t>
        <a:bodyPr/>
        <a:lstStyle/>
        <a:p>
          <a:endParaRPr lang="en-US"/>
        </a:p>
      </dgm:t>
    </dgm:pt>
    <dgm:pt modelId="{7BF0CC15-5F3B-4E0E-93CD-33F80430550B}" type="sibTrans" cxnId="{E49A8A19-29EC-4744-B645-7DBB293D07F1}">
      <dgm:prSet/>
      <dgm:spPr/>
      <dgm:t>
        <a:bodyPr/>
        <a:lstStyle/>
        <a:p>
          <a:endParaRPr lang="en-US"/>
        </a:p>
      </dgm:t>
    </dgm:pt>
    <dgm:pt modelId="{54FCA007-106E-4095-A655-82AF4B3C5D79}">
      <dgm:prSet/>
      <dgm:spPr/>
      <dgm:t>
        <a:bodyPr/>
        <a:lstStyle/>
        <a:p>
          <a:r>
            <a:rPr lang="en-US"/>
            <a:t>To measure the  accurate value of diameter, small blobs  and noise will be cleaned </a:t>
          </a:r>
        </a:p>
      </dgm:t>
    </dgm:pt>
    <dgm:pt modelId="{F4EFF245-1C1F-4B43-A502-A2A5D71D1D42}" type="parTrans" cxnId="{9ABEC23F-1261-4E1D-BE8A-3939C26A7103}">
      <dgm:prSet/>
      <dgm:spPr/>
      <dgm:t>
        <a:bodyPr/>
        <a:lstStyle/>
        <a:p>
          <a:endParaRPr lang="en-US"/>
        </a:p>
      </dgm:t>
    </dgm:pt>
    <dgm:pt modelId="{2F9377BA-5D51-47C2-BB27-5DB3647E1039}" type="sibTrans" cxnId="{9ABEC23F-1261-4E1D-BE8A-3939C26A7103}">
      <dgm:prSet/>
      <dgm:spPr/>
      <dgm:t>
        <a:bodyPr/>
        <a:lstStyle/>
        <a:p>
          <a:endParaRPr lang="en-US"/>
        </a:p>
      </dgm:t>
    </dgm:pt>
    <dgm:pt modelId="{7BDE5DB0-7BC0-4A08-A8D7-FA268D50EC19}">
      <dgm:prSet/>
      <dgm:spPr/>
      <dgm:t>
        <a:bodyPr/>
        <a:lstStyle/>
        <a:p>
          <a:r>
            <a:rPr lang="en-US"/>
            <a:t>Measuring Image</a:t>
          </a:r>
        </a:p>
      </dgm:t>
    </dgm:pt>
    <dgm:pt modelId="{E866FCD7-5A9F-4A2E-BB40-9F6DC0DB745F}" type="parTrans" cxnId="{F1E121F3-F2F3-4398-B705-19762D72D8D4}">
      <dgm:prSet/>
      <dgm:spPr/>
      <dgm:t>
        <a:bodyPr/>
        <a:lstStyle/>
        <a:p>
          <a:endParaRPr lang="en-US"/>
        </a:p>
      </dgm:t>
    </dgm:pt>
    <dgm:pt modelId="{2FF66515-0BBD-4D1D-837D-FAE8F60E0B69}" type="sibTrans" cxnId="{F1E121F3-F2F3-4398-B705-19762D72D8D4}">
      <dgm:prSet/>
      <dgm:spPr/>
      <dgm:t>
        <a:bodyPr/>
        <a:lstStyle/>
        <a:p>
          <a:endParaRPr lang="en-US"/>
        </a:p>
      </dgm:t>
    </dgm:pt>
    <dgm:pt modelId="{7C97FD17-0A24-4E27-BD4E-7830A231480E}">
      <dgm:prSet/>
      <dgm:spPr/>
      <dgm:t>
        <a:bodyPr/>
        <a:lstStyle/>
        <a:p>
          <a:r>
            <a:rPr lang="en-US" dirty="0"/>
            <a:t>After these all steps it will become easier to measure the diameter than the real image . diameter will be calculated by </a:t>
          </a:r>
          <a:r>
            <a:rPr lang="en-US" dirty="0" err="1"/>
            <a:t>followng</a:t>
          </a:r>
          <a:r>
            <a:rPr lang="en-US" dirty="0"/>
            <a:t> algorithm.</a:t>
          </a:r>
        </a:p>
      </dgm:t>
    </dgm:pt>
    <dgm:pt modelId="{AF674146-E9A7-470D-8E1C-374F0C7603CC}" type="parTrans" cxnId="{1E0FB05E-1E36-4B57-B41D-388F8AF3AAFD}">
      <dgm:prSet/>
      <dgm:spPr/>
      <dgm:t>
        <a:bodyPr/>
        <a:lstStyle/>
        <a:p>
          <a:endParaRPr lang="en-US"/>
        </a:p>
      </dgm:t>
    </dgm:pt>
    <dgm:pt modelId="{655D9558-D630-45E4-A2D4-85CB992D49AE}" type="sibTrans" cxnId="{1E0FB05E-1E36-4B57-B41D-388F8AF3AAFD}">
      <dgm:prSet/>
      <dgm:spPr/>
      <dgm:t>
        <a:bodyPr/>
        <a:lstStyle/>
        <a:p>
          <a:endParaRPr lang="en-US"/>
        </a:p>
      </dgm:t>
    </dgm:pt>
    <dgm:pt modelId="{9F5BF0B7-B6B8-4447-94BD-D638F1393096}">
      <dgm:prSet/>
      <dgm:spPr/>
      <dgm:t>
        <a:bodyPr/>
        <a:lstStyle/>
        <a:p>
          <a:r>
            <a:rPr lang="en-US"/>
            <a:t>Resultant Image</a:t>
          </a:r>
        </a:p>
      </dgm:t>
    </dgm:pt>
    <dgm:pt modelId="{2E5BC78D-7547-4D01-8A7D-B1A5D6D2E308}" type="parTrans" cxnId="{04EF5C82-8B28-47DF-A866-9C126E47D1FE}">
      <dgm:prSet/>
      <dgm:spPr/>
      <dgm:t>
        <a:bodyPr/>
        <a:lstStyle/>
        <a:p>
          <a:endParaRPr lang="en-US"/>
        </a:p>
      </dgm:t>
    </dgm:pt>
    <dgm:pt modelId="{AC2B4F44-424A-4B11-AF46-1F99FFA24429}" type="sibTrans" cxnId="{04EF5C82-8B28-47DF-A866-9C126E47D1FE}">
      <dgm:prSet/>
      <dgm:spPr/>
      <dgm:t>
        <a:bodyPr/>
        <a:lstStyle/>
        <a:p>
          <a:endParaRPr lang="en-US"/>
        </a:p>
      </dgm:t>
    </dgm:pt>
    <dgm:pt modelId="{7320EE41-9F9A-4F4E-9534-84E908BF7C2E}">
      <dgm:prSet/>
      <dgm:spPr/>
      <dgm:t>
        <a:bodyPr/>
        <a:lstStyle/>
        <a:p>
          <a:r>
            <a:rPr lang="en-US"/>
            <a:t>The diameter will be displayed on the command window. </a:t>
          </a:r>
        </a:p>
      </dgm:t>
    </dgm:pt>
    <dgm:pt modelId="{D5AC41E8-34B3-426A-BB0E-D20B35B5019D}" type="parTrans" cxnId="{0A403DA7-B00C-41D1-B565-8608C9E24DF3}">
      <dgm:prSet/>
      <dgm:spPr/>
      <dgm:t>
        <a:bodyPr/>
        <a:lstStyle/>
        <a:p>
          <a:endParaRPr lang="en-US"/>
        </a:p>
      </dgm:t>
    </dgm:pt>
    <dgm:pt modelId="{B384B2F7-5915-4439-9187-1D4E1E3D1DDC}" type="sibTrans" cxnId="{0A403DA7-B00C-41D1-B565-8608C9E24DF3}">
      <dgm:prSet/>
      <dgm:spPr/>
      <dgm:t>
        <a:bodyPr/>
        <a:lstStyle/>
        <a:p>
          <a:endParaRPr lang="en-US"/>
        </a:p>
      </dgm:t>
    </dgm:pt>
    <dgm:pt modelId="{53D3EF1E-E87A-4259-B4FD-744ED31B153F}" type="pres">
      <dgm:prSet presAssocID="{DF2773B7-8F90-4A2F-A37E-E4C19E78E2F5}" presName="root" presStyleCnt="0">
        <dgm:presLayoutVars>
          <dgm:dir/>
          <dgm:resizeHandles val="exact"/>
        </dgm:presLayoutVars>
      </dgm:prSet>
      <dgm:spPr/>
    </dgm:pt>
    <dgm:pt modelId="{08655E49-2F02-4BC2-9175-5DBBBC9B1240}" type="pres">
      <dgm:prSet presAssocID="{695402E4-DA7B-403D-9B82-FFC19AE2DB16}" presName="compNode" presStyleCnt="0"/>
      <dgm:spPr/>
    </dgm:pt>
    <dgm:pt modelId="{083E62D3-0D12-4560-B4E9-045F2CEC741A}" type="pres">
      <dgm:prSet presAssocID="{695402E4-DA7B-403D-9B82-FFC19AE2DB16}" presName="bgRect" presStyleLbl="bgShp" presStyleIdx="0" presStyleCnt="5"/>
      <dgm:spPr/>
    </dgm:pt>
    <dgm:pt modelId="{18B3A1C3-30D4-4F2E-9552-F7D591B2CB36}" type="pres">
      <dgm:prSet presAssocID="{695402E4-DA7B-403D-9B82-FFC19AE2DB1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lockwise curve"/>
        </a:ext>
      </dgm:extLst>
    </dgm:pt>
    <dgm:pt modelId="{673D0CB7-1D66-494F-8F6C-A4D5C53498C7}" type="pres">
      <dgm:prSet presAssocID="{695402E4-DA7B-403D-9B82-FFC19AE2DB16}" presName="spaceRect" presStyleCnt="0"/>
      <dgm:spPr/>
    </dgm:pt>
    <dgm:pt modelId="{75DB7D7D-4C25-4CB1-A6D8-4BBFFD8B3419}" type="pres">
      <dgm:prSet presAssocID="{695402E4-DA7B-403D-9B82-FFC19AE2DB16}" presName="parTx" presStyleLbl="revTx" presStyleIdx="0" presStyleCnt="10">
        <dgm:presLayoutVars>
          <dgm:chMax val="0"/>
          <dgm:chPref val="0"/>
        </dgm:presLayoutVars>
      </dgm:prSet>
      <dgm:spPr/>
    </dgm:pt>
    <dgm:pt modelId="{BF41C269-7369-411C-A8AF-48168C01A018}" type="pres">
      <dgm:prSet presAssocID="{695402E4-DA7B-403D-9B82-FFC19AE2DB16}" presName="desTx" presStyleLbl="revTx" presStyleIdx="1" presStyleCnt="10">
        <dgm:presLayoutVars/>
      </dgm:prSet>
      <dgm:spPr/>
    </dgm:pt>
    <dgm:pt modelId="{3DA607A5-CA26-4FD7-B689-72656E6C6A79}" type="pres">
      <dgm:prSet presAssocID="{9A16FCD4-0E96-4EEB-AE11-840722A0A8C4}" presName="sibTrans" presStyleCnt="0"/>
      <dgm:spPr/>
    </dgm:pt>
    <dgm:pt modelId="{D328B8E5-B432-47F9-983E-38850105A0E5}" type="pres">
      <dgm:prSet presAssocID="{61C80926-FF46-45DC-888D-8664A3F6F438}" presName="compNode" presStyleCnt="0"/>
      <dgm:spPr/>
    </dgm:pt>
    <dgm:pt modelId="{B0B0CEE6-6533-4C55-A7BD-A1D3F65BCB0B}" type="pres">
      <dgm:prSet presAssocID="{61C80926-FF46-45DC-888D-8664A3F6F438}" presName="bgRect" presStyleLbl="bgShp" presStyleIdx="1" presStyleCnt="5"/>
      <dgm:spPr/>
    </dgm:pt>
    <dgm:pt modelId="{EDD0E30C-396E-41E7-84F4-83EA097A1D39}" type="pres">
      <dgm:prSet presAssocID="{61C80926-FF46-45DC-888D-8664A3F6F43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A8DF1AB-5FC0-47FF-97B6-BC51241FFBEA}" type="pres">
      <dgm:prSet presAssocID="{61C80926-FF46-45DC-888D-8664A3F6F438}" presName="spaceRect" presStyleCnt="0"/>
      <dgm:spPr/>
    </dgm:pt>
    <dgm:pt modelId="{66895A6E-FC54-4A93-B8C0-9AF31220930C}" type="pres">
      <dgm:prSet presAssocID="{61C80926-FF46-45DC-888D-8664A3F6F438}" presName="parTx" presStyleLbl="revTx" presStyleIdx="2" presStyleCnt="10">
        <dgm:presLayoutVars>
          <dgm:chMax val="0"/>
          <dgm:chPref val="0"/>
        </dgm:presLayoutVars>
      </dgm:prSet>
      <dgm:spPr/>
    </dgm:pt>
    <dgm:pt modelId="{A9F20BBE-BEAC-4291-AB19-7CB49FFA447A}" type="pres">
      <dgm:prSet presAssocID="{61C80926-FF46-45DC-888D-8664A3F6F438}" presName="desTx" presStyleLbl="revTx" presStyleIdx="3" presStyleCnt="10">
        <dgm:presLayoutVars/>
      </dgm:prSet>
      <dgm:spPr/>
    </dgm:pt>
    <dgm:pt modelId="{76B5091E-BCD0-4E41-BEF3-9898004A0983}" type="pres">
      <dgm:prSet presAssocID="{0EFFD3AF-B287-4E66-85DD-DAF204D1C3C0}" presName="sibTrans" presStyleCnt="0"/>
      <dgm:spPr/>
    </dgm:pt>
    <dgm:pt modelId="{2FD6BAF4-96FB-4545-8FBF-62AE30A6AA2D}" type="pres">
      <dgm:prSet presAssocID="{DEAEF24C-42C5-488C-8B9D-28E873131712}" presName="compNode" presStyleCnt="0"/>
      <dgm:spPr/>
    </dgm:pt>
    <dgm:pt modelId="{BC08400A-F828-47D3-A1C4-1DC091059840}" type="pres">
      <dgm:prSet presAssocID="{DEAEF24C-42C5-488C-8B9D-28E873131712}" presName="bgRect" presStyleLbl="bgShp" presStyleIdx="2" presStyleCnt="5"/>
      <dgm:spPr/>
    </dgm:pt>
    <dgm:pt modelId="{21338290-D3F8-4B13-9872-E9F4926E4499}" type="pres">
      <dgm:prSet presAssocID="{DEAEF24C-42C5-488C-8B9D-28E87313171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6AEF55D8-130B-4196-8400-1F0D0D63BA8F}" type="pres">
      <dgm:prSet presAssocID="{DEAEF24C-42C5-488C-8B9D-28E873131712}" presName="spaceRect" presStyleCnt="0"/>
      <dgm:spPr/>
    </dgm:pt>
    <dgm:pt modelId="{47FCD064-9872-482B-A102-076E1574F0FD}" type="pres">
      <dgm:prSet presAssocID="{DEAEF24C-42C5-488C-8B9D-28E873131712}" presName="parTx" presStyleLbl="revTx" presStyleIdx="4" presStyleCnt="10">
        <dgm:presLayoutVars>
          <dgm:chMax val="0"/>
          <dgm:chPref val="0"/>
        </dgm:presLayoutVars>
      </dgm:prSet>
      <dgm:spPr/>
    </dgm:pt>
    <dgm:pt modelId="{A9047DA9-3E33-487F-8D20-7016A5C786D7}" type="pres">
      <dgm:prSet presAssocID="{DEAEF24C-42C5-488C-8B9D-28E873131712}" presName="desTx" presStyleLbl="revTx" presStyleIdx="5" presStyleCnt="10">
        <dgm:presLayoutVars/>
      </dgm:prSet>
      <dgm:spPr/>
    </dgm:pt>
    <dgm:pt modelId="{341B984B-E213-45CF-82CA-B62F7F3D415B}" type="pres">
      <dgm:prSet presAssocID="{7BF0CC15-5F3B-4E0E-93CD-33F80430550B}" presName="sibTrans" presStyleCnt="0"/>
      <dgm:spPr/>
    </dgm:pt>
    <dgm:pt modelId="{A7F183AB-C167-4ED2-96E4-D0638FCC255F}" type="pres">
      <dgm:prSet presAssocID="{7BDE5DB0-7BC0-4A08-A8D7-FA268D50EC19}" presName="compNode" presStyleCnt="0"/>
      <dgm:spPr/>
    </dgm:pt>
    <dgm:pt modelId="{2D885FA6-4A9B-4E30-BB95-B204E98CD0D1}" type="pres">
      <dgm:prSet presAssocID="{7BDE5DB0-7BC0-4A08-A8D7-FA268D50EC19}" presName="bgRect" presStyleLbl="bgShp" presStyleIdx="3" presStyleCnt="5"/>
      <dgm:spPr/>
    </dgm:pt>
    <dgm:pt modelId="{A8F5E41F-3363-46D3-B363-3AA537627FDF}" type="pres">
      <dgm:prSet presAssocID="{7BDE5DB0-7BC0-4A08-A8D7-FA268D50EC1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A8027132-F874-4EFD-BE46-3378464EF815}" type="pres">
      <dgm:prSet presAssocID="{7BDE5DB0-7BC0-4A08-A8D7-FA268D50EC19}" presName="spaceRect" presStyleCnt="0"/>
      <dgm:spPr/>
    </dgm:pt>
    <dgm:pt modelId="{32988862-A500-4C4B-9DD1-BCB6C4EFFBA6}" type="pres">
      <dgm:prSet presAssocID="{7BDE5DB0-7BC0-4A08-A8D7-FA268D50EC19}" presName="parTx" presStyleLbl="revTx" presStyleIdx="6" presStyleCnt="10">
        <dgm:presLayoutVars>
          <dgm:chMax val="0"/>
          <dgm:chPref val="0"/>
        </dgm:presLayoutVars>
      </dgm:prSet>
      <dgm:spPr/>
    </dgm:pt>
    <dgm:pt modelId="{DD0CDFEC-2EEA-48FD-883D-3E4C9A9D7D51}" type="pres">
      <dgm:prSet presAssocID="{7BDE5DB0-7BC0-4A08-A8D7-FA268D50EC19}" presName="desTx" presStyleLbl="revTx" presStyleIdx="7" presStyleCnt="10">
        <dgm:presLayoutVars/>
      </dgm:prSet>
      <dgm:spPr/>
    </dgm:pt>
    <dgm:pt modelId="{B8FB2B6E-3652-4F24-ACEE-F72079068F72}" type="pres">
      <dgm:prSet presAssocID="{2FF66515-0BBD-4D1D-837D-FAE8F60E0B69}" presName="sibTrans" presStyleCnt="0"/>
      <dgm:spPr/>
    </dgm:pt>
    <dgm:pt modelId="{80FD825D-6D9A-4EA1-94C8-49F68F7AA4CA}" type="pres">
      <dgm:prSet presAssocID="{9F5BF0B7-B6B8-4447-94BD-D638F1393096}" presName="compNode" presStyleCnt="0"/>
      <dgm:spPr/>
    </dgm:pt>
    <dgm:pt modelId="{D59C812F-81F1-4B16-90BC-3DC93EF92C2A}" type="pres">
      <dgm:prSet presAssocID="{9F5BF0B7-B6B8-4447-94BD-D638F1393096}" presName="bgRect" presStyleLbl="bgShp" presStyleIdx="4" presStyleCnt="5"/>
      <dgm:spPr/>
    </dgm:pt>
    <dgm:pt modelId="{CB8864BB-FF3F-461A-9DBE-30020453AC27}" type="pres">
      <dgm:prSet presAssocID="{9F5BF0B7-B6B8-4447-94BD-D638F139309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0AD055C5-261C-4704-A959-E2F9CBFF227F}" type="pres">
      <dgm:prSet presAssocID="{9F5BF0B7-B6B8-4447-94BD-D638F1393096}" presName="spaceRect" presStyleCnt="0"/>
      <dgm:spPr/>
    </dgm:pt>
    <dgm:pt modelId="{ADD1A970-29BC-48B0-96FF-FC9A8FF15352}" type="pres">
      <dgm:prSet presAssocID="{9F5BF0B7-B6B8-4447-94BD-D638F1393096}" presName="parTx" presStyleLbl="revTx" presStyleIdx="8" presStyleCnt="10">
        <dgm:presLayoutVars>
          <dgm:chMax val="0"/>
          <dgm:chPref val="0"/>
        </dgm:presLayoutVars>
      </dgm:prSet>
      <dgm:spPr/>
    </dgm:pt>
    <dgm:pt modelId="{E21FF794-1BE4-4B01-B5B0-D7133065465C}" type="pres">
      <dgm:prSet presAssocID="{9F5BF0B7-B6B8-4447-94BD-D638F1393096}" presName="desTx" presStyleLbl="revTx" presStyleIdx="9" presStyleCnt="10">
        <dgm:presLayoutVars/>
      </dgm:prSet>
      <dgm:spPr/>
    </dgm:pt>
  </dgm:ptLst>
  <dgm:cxnLst>
    <dgm:cxn modelId="{8C476607-C3CD-48D0-81F3-60A27562DF28}" type="presOf" srcId="{F3AAB52E-A05F-4679-9A95-EB61D9997556}" destId="{BF41C269-7369-411C-A8AF-48168C01A018}" srcOrd="0" destOrd="0" presId="urn:microsoft.com/office/officeart/2018/2/layout/IconVerticalSolidList"/>
    <dgm:cxn modelId="{9B7A1419-47E3-48EF-B855-E24BC5512F6E}" srcId="{DF2773B7-8F90-4A2F-A37E-E4C19E78E2F5}" destId="{695402E4-DA7B-403D-9B82-FFC19AE2DB16}" srcOrd="0" destOrd="0" parTransId="{9D1904D2-C6D5-4746-9AFA-8C3F2A07A8F1}" sibTransId="{9A16FCD4-0E96-4EEB-AE11-840722A0A8C4}"/>
    <dgm:cxn modelId="{E49A8A19-29EC-4744-B645-7DBB293D07F1}" srcId="{DF2773B7-8F90-4A2F-A37E-E4C19E78E2F5}" destId="{DEAEF24C-42C5-488C-8B9D-28E873131712}" srcOrd="2" destOrd="0" parTransId="{9D67E156-FE5E-4AAD-857C-7E5263AB9C43}" sibTransId="{7BF0CC15-5F3B-4E0E-93CD-33F80430550B}"/>
    <dgm:cxn modelId="{11CDDF32-E902-4EE6-B093-F171E43962E5}" type="presOf" srcId="{DEAEF24C-42C5-488C-8B9D-28E873131712}" destId="{47FCD064-9872-482B-A102-076E1574F0FD}" srcOrd="0" destOrd="0" presId="urn:microsoft.com/office/officeart/2018/2/layout/IconVerticalSolidList"/>
    <dgm:cxn modelId="{1BBB2F39-9E0F-45CB-9F74-E33923CCC225}" type="presOf" srcId="{F1256365-C0AD-4E26-8D34-B7A52EDBE64D}" destId="{A9F20BBE-BEAC-4291-AB19-7CB49FFA447A}" srcOrd="0" destOrd="0" presId="urn:microsoft.com/office/officeart/2018/2/layout/IconVerticalSolidList"/>
    <dgm:cxn modelId="{2191253C-9996-4217-941B-37AE215B54FF}" type="presOf" srcId="{7320EE41-9F9A-4F4E-9534-84E908BF7C2E}" destId="{E21FF794-1BE4-4B01-B5B0-D7133065465C}" srcOrd="0" destOrd="0" presId="urn:microsoft.com/office/officeart/2018/2/layout/IconVerticalSolidList"/>
    <dgm:cxn modelId="{9ABEC23F-1261-4E1D-BE8A-3939C26A7103}" srcId="{DEAEF24C-42C5-488C-8B9D-28E873131712}" destId="{54FCA007-106E-4095-A655-82AF4B3C5D79}" srcOrd="0" destOrd="0" parTransId="{F4EFF245-1C1F-4B43-A502-A2A5D71D1D42}" sibTransId="{2F9377BA-5D51-47C2-BB27-5DB3647E1039}"/>
    <dgm:cxn modelId="{1E0FB05E-1E36-4B57-B41D-388F8AF3AAFD}" srcId="{7BDE5DB0-7BC0-4A08-A8D7-FA268D50EC19}" destId="{7C97FD17-0A24-4E27-BD4E-7830A231480E}" srcOrd="0" destOrd="0" parTransId="{AF674146-E9A7-470D-8E1C-374F0C7603CC}" sibTransId="{655D9558-D630-45E4-A2D4-85CB992D49AE}"/>
    <dgm:cxn modelId="{5641B845-1DE9-4622-BB3D-0045678CF9AA}" type="presOf" srcId="{7BDE5DB0-7BC0-4A08-A8D7-FA268D50EC19}" destId="{32988862-A500-4C4B-9DD1-BCB6C4EFFBA6}" srcOrd="0" destOrd="0" presId="urn:microsoft.com/office/officeart/2018/2/layout/IconVerticalSolidList"/>
    <dgm:cxn modelId="{F678DD72-79A1-44E0-8CA8-533A0FA4D8FE}" srcId="{DF2773B7-8F90-4A2F-A37E-E4C19E78E2F5}" destId="{61C80926-FF46-45DC-888D-8664A3F6F438}" srcOrd="1" destOrd="0" parTransId="{31B94B4A-127B-4982-8A0E-05BCA695E638}" sibTransId="{0EFFD3AF-B287-4E66-85DD-DAF204D1C3C0}"/>
    <dgm:cxn modelId="{91C5B073-DB0E-4340-A179-EFD26D025F06}" type="presOf" srcId="{DF2773B7-8F90-4A2F-A37E-E4C19E78E2F5}" destId="{53D3EF1E-E87A-4259-B4FD-744ED31B153F}" srcOrd="0" destOrd="0" presId="urn:microsoft.com/office/officeart/2018/2/layout/IconVerticalSolidList"/>
    <dgm:cxn modelId="{EB384D57-3215-4C9D-9E89-9666AFC857B1}" srcId="{695402E4-DA7B-403D-9B82-FFC19AE2DB16}" destId="{F3AAB52E-A05F-4679-9A95-EB61D9997556}" srcOrd="0" destOrd="0" parTransId="{321A5126-9CD2-463F-A95C-9C59093E2C5F}" sibTransId="{3AF3382C-336A-4E2F-AB2E-8902FD231E57}"/>
    <dgm:cxn modelId="{1A84C878-3B2E-4A4D-B83F-5FB172527BF1}" type="presOf" srcId="{695402E4-DA7B-403D-9B82-FFC19AE2DB16}" destId="{75DB7D7D-4C25-4CB1-A6D8-4BBFFD8B3419}" srcOrd="0" destOrd="0" presId="urn:microsoft.com/office/officeart/2018/2/layout/IconVerticalSolidList"/>
    <dgm:cxn modelId="{C4E74E5A-60AF-40C3-945B-A1214A3E7800}" type="presOf" srcId="{54FCA007-106E-4095-A655-82AF4B3C5D79}" destId="{A9047DA9-3E33-487F-8D20-7016A5C786D7}" srcOrd="0" destOrd="0" presId="urn:microsoft.com/office/officeart/2018/2/layout/IconVerticalSolidList"/>
    <dgm:cxn modelId="{04EF5C82-8B28-47DF-A866-9C126E47D1FE}" srcId="{DF2773B7-8F90-4A2F-A37E-E4C19E78E2F5}" destId="{9F5BF0B7-B6B8-4447-94BD-D638F1393096}" srcOrd="4" destOrd="0" parTransId="{2E5BC78D-7547-4D01-8A7D-B1A5D6D2E308}" sibTransId="{AC2B4F44-424A-4B11-AF46-1F99FFA24429}"/>
    <dgm:cxn modelId="{81DFA7A3-1A47-420F-A6F0-84C152A8906D}" type="presOf" srcId="{9F5BF0B7-B6B8-4447-94BD-D638F1393096}" destId="{ADD1A970-29BC-48B0-96FF-FC9A8FF15352}" srcOrd="0" destOrd="0" presId="urn:microsoft.com/office/officeart/2018/2/layout/IconVerticalSolidList"/>
    <dgm:cxn modelId="{0A403DA7-B00C-41D1-B565-8608C9E24DF3}" srcId="{9F5BF0B7-B6B8-4447-94BD-D638F1393096}" destId="{7320EE41-9F9A-4F4E-9534-84E908BF7C2E}" srcOrd="0" destOrd="0" parTransId="{D5AC41E8-34B3-426A-BB0E-D20B35B5019D}" sibTransId="{B384B2F7-5915-4439-9187-1D4E1E3D1DDC}"/>
    <dgm:cxn modelId="{99CAEDBA-08D2-433D-B4CF-D21D73D61E00}" srcId="{61C80926-FF46-45DC-888D-8664A3F6F438}" destId="{F1256365-C0AD-4E26-8D34-B7A52EDBE64D}" srcOrd="0" destOrd="0" parTransId="{612D61BB-EC4A-4AEB-A29B-F33F12A68399}" sibTransId="{C08A0AD7-559F-46E6-BDC1-9C1D503092DF}"/>
    <dgm:cxn modelId="{6A4790D7-A345-48AD-AE56-E346A7BE6204}" type="presOf" srcId="{61C80926-FF46-45DC-888D-8664A3F6F438}" destId="{66895A6E-FC54-4A93-B8C0-9AF31220930C}" srcOrd="0" destOrd="0" presId="urn:microsoft.com/office/officeart/2018/2/layout/IconVerticalSolidList"/>
    <dgm:cxn modelId="{E4860EDE-0BCF-41B3-B9DB-D7BF52877275}" type="presOf" srcId="{7C97FD17-0A24-4E27-BD4E-7830A231480E}" destId="{DD0CDFEC-2EEA-48FD-883D-3E4C9A9D7D51}" srcOrd="0" destOrd="0" presId="urn:microsoft.com/office/officeart/2018/2/layout/IconVerticalSolidList"/>
    <dgm:cxn modelId="{F1E121F3-F2F3-4398-B705-19762D72D8D4}" srcId="{DF2773B7-8F90-4A2F-A37E-E4C19E78E2F5}" destId="{7BDE5DB0-7BC0-4A08-A8D7-FA268D50EC19}" srcOrd="3" destOrd="0" parTransId="{E866FCD7-5A9F-4A2E-BB40-9F6DC0DB745F}" sibTransId="{2FF66515-0BBD-4D1D-837D-FAE8F60E0B69}"/>
    <dgm:cxn modelId="{CB8C4B60-E185-4FF3-91E8-9D92652032EA}" type="presParOf" srcId="{53D3EF1E-E87A-4259-B4FD-744ED31B153F}" destId="{08655E49-2F02-4BC2-9175-5DBBBC9B1240}" srcOrd="0" destOrd="0" presId="urn:microsoft.com/office/officeart/2018/2/layout/IconVerticalSolidList"/>
    <dgm:cxn modelId="{200CE1AC-DDBD-40D7-8DD8-CA94AD637887}" type="presParOf" srcId="{08655E49-2F02-4BC2-9175-5DBBBC9B1240}" destId="{083E62D3-0D12-4560-B4E9-045F2CEC741A}" srcOrd="0" destOrd="0" presId="urn:microsoft.com/office/officeart/2018/2/layout/IconVerticalSolidList"/>
    <dgm:cxn modelId="{3302D12B-5668-4AC5-B117-0B6695A933DC}" type="presParOf" srcId="{08655E49-2F02-4BC2-9175-5DBBBC9B1240}" destId="{18B3A1C3-30D4-4F2E-9552-F7D591B2CB36}" srcOrd="1" destOrd="0" presId="urn:microsoft.com/office/officeart/2018/2/layout/IconVerticalSolidList"/>
    <dgm:cxn modelId="{0C1F67BF-FCD0-41CC-A56C-CEC0F842680F}" type="presParOf" srcId="{08655E49-2F02-4BC2-9175-5DBBBC9B1240}" destId="{673D0CB7-1D66-494F-8F6C-A4D5C53498C7}" srcOrd="2" destOrd="0" presId="urn:microsoft.com/office/officeart/2018/2/layout/IconVerticalSolidList"/>
    <dgm:cxn modelId="{77161D80-4243-4CD6-9F37-A10979FF19E6}" type="presParOf" srcId="{08655E49-2F02-4BC2-9175-5DBBBC9B1240}" destId="{75DB7D7D-4C25-4CB1-A6D8-4BBFFD8B3419}" srcOrd="3" destOrd="0" presId="urn:microsoft.com/office/officeart/2018/2/layout/IconVerticalSolidList"/>
    <dgm:cxn modelId="{22537A6E-09F6-48A3-8613-3A71B53A9AD4}" type="presParOf" srcId="{08655E49-2F02-4BC2-9175-5DBBBC9B1240}" destId="{BF41C269-7369-411C-A8AF-48168C01A018}" srcOrd="4" destOrd="0" presId="urn:microsoft.com/office/officeart/2018/2/layout/IconVerticalSolidList"/>
    <dgm:cxn modelId="{475A4B05-C90E-43DB-803A-5B7C8FC2CD64}" type="presParOf" srcId="{53D3EF1E-E87A-4259-B4FD-744ED31B153F}" destId="{3DA607A5-CA26-4FD7-B689-72656E6C6A79}" srcOrd="1" destOrd="0" presId="urn:microsoft.com/office/officeart/2018/2/layout/IconVerticalSolidList"/>
    <dgm:cxn modelId="{94A7BEE0-D646-4F4B-950D-FCBD54BF96F6}" type="presParOf" srcId="{53D3EF1E-E87A-4259-B4FD-744ED31B153F}" destId="{D328B8E5-B432-47F9-983E-38850105A0E5}" srcOrd="2" destOrd="0" presId="urn:microsoft.com/office/officeart/2018/2/layout/IconVerticalSolidList"/>
    <dgm:cxn modelId="{DCA4399B-CF2E-4FA1-8AE6-C45A608F5809}" type="presParOf" srcId="{D328B8E5-B432-47F9-983E-38850105A0E5}" destId="{B0B0CEE6-6533-4C55-A7BD-A1D3F65BCB0B}" srcOrd="0" destOrd="0" presId="urn:microsoft.com/office/officeart/2018/2/layout/IconVerticalSolidList"/>
    <dgm:cxn modelId="{A36B15C3-6E2C-463F-A419-9D29230C7A1B}" type="presParOf" srcId="{D328B8E5-B432-47F9-983E-38850105A0E5}" destId="{EDD0E30C-396E-41E7-84F4-83EA097A1D39}" srcOrd="1" destOrd="0" presId="urn:microsoft.com/office/officeart/2018/2/layout/IconVerticalSolidList"/>
    <dgm:cxn modelId="{4CB4EB18-A2FE-4A47-A6AD-8954BAB964A4}" type="presParOf" srcId="{D328B8E5-B432-47F9-983E-38850105A0E5}" destId="{CA8DF1AB-5FC0-47FF-97B6-BC51241FFBEA}" srcOrd="2" destOrd="0" presId="urn:microsoft.com/office/officeart/2018/2/layout/IconVerticalSolidList"/>
    <dgm:cxn modelId="{F4940662-034F-42A5-A56B-BC86CF09C792}" type="presParOf" srcId="{D328B8E5-B432-47F9-983E-38850105A0E5}" destId="{66895A6E-FC54-4A93-B8C0-9AF31220930C}" srcOrd="3" destOrd="0" presId="urn:microsoft.com/office/officeart/2018/2/layout/IconVerticalSolidList"/>
    <dgm:cxn modelId="{AD63F0B2-8091-4319-BE16-31861187248E}" type="presParOf" srcId="{D328B8E5-B432-47F9-983E-38850105A0E5}" destId="{A9F20BBE-BEAC-4291-AB19-7CB49FFA447A}" srcOrd="4" destOrd="0" presId="urn:microsoft.com/office/officeart/2018/2/layout/IconVerticalSolidList"/>
    <dgm:cxn modelId="{42372247-F7F1-4F53-8E14-EACDC80B77CD}" type="presParOf" srcId="{53D3EF1E-E87A-4259-B4FD-744ED31B153F}" destId="{76B5091E-BCD0-4E41-BEF3-9898004A0983}" srcOrd="3" destOrd="0" presId="urn:microsoft.com/office/officeart/2018/2/layout/IconVerticalSolidList"/>
    <dgm:cxn modelId="{098C0FFA-D9F7-4E92-BF26-6175BCB6B204}" type="presParOf" srcId="{53D3EF1E-E87A-4259-B4FD-744ED31B153F}" destId="{2FD6BAF4-96FB-4545-8FBF-62AE30A6AA2D}" srcOrd="4" destOrd="0" presId="urn:microsoft.com/office/officeart/2018/2/layout/IconVerticalSolidList"/>
    <dgm:cxn modelId="{E82EB70A-582D-4B1E-AD5A-A3033E1202AB}" type="presParOf" srcId="{2FD6BAF4-96FB-4545-8FBF-62AE30A6AA2D}" destId="{BC08400A-F828-47D3-A1C4-1DC091059840}" srcOrd="0" destOrd="0" presId="urn:microsoft.com/office/officeart/2018/2/layout/IconVerticalSolidList"/>
    <dgm:cxn modelId="{B356F2F6-3571-4178-AB5F-1260039A5157}" type="presParOf" srcId="{2FD6BAF4-96FB-4545-8FBF-62AE30A6AA2D}" destId="{21338290-D3F8-4B13-9872-E9F4926E4499}" srcOrd="1" destOrd="0" presId="urn:microsoft.com/office/officeart/2018/2/layout/IconVerticalSolidList"/>
    <dgm:cxn modelId="{611FED28-997F-4AFF-A990-928EA16AB87D}" type="presParOf" srcId="{2FD6BAF4-96FB-4545-8FBF-62AE30A6AA2D}" destId="{6AEF55D8-130B-4196-8400-1F0D0D63BA8F}" srcOrd="2" destOrd="0" presId="urn:microsoft.com/office/officeart/2018/2/layout/IconVerticalSolidList"/>
    <dgm:cxn modelId="{EF5397E9-CBE1-418A-8BE7-CBE0A3BD0126}" type="presParOf" srcId="{2FD6BAF4-96FB-4545-8FBF-62AE30A6AA2D}" destId="{47FCD064-9872-482B-A102-076E1574F0FD}" srcOrd="3" destOrd="0" presId="urn:microsoft.com/office/officeart/2018/2/layout/IconVerticalSolidList"/>
    <dgm:cxn modelId="{22FE233B-9799-4193-B21D-2D10835AA6B3}" type="presParOf" srcId="{2FD6BAF4-96FB-4545-8FBF-62AE30A6AA2D}" destId="{A9047DA9-3E33-487F-8D20-7016A5C786D7}" srcOrd="4" destOrd="0" presId="urn:microsoft.com/office/officeart/2018/2/layout/IconVerticalSolidList"/>
    <dgm:cxn modelId="{CD0AFCE0-BF82-4CF6-9110-7BB4DBB618BE}" type="presParOf" srcId="{53D3EF1E-E87A-4259-B4FD-744ED31B153F}" destId="{341B984B-E213-45CF-82CA-B62F7F3D415B}" srcOrd="5" destOrd="0" presId="urn:microsoft.com/office/officeart/2018/2/layout/IconVerticalSolidList"/>
    <dgm:cxn modelId="{F6467734-0C0A-4306-8BD1-62CE23D66583}" type="presParOf" srcId="{53D3EF1E-E87A-4259-B4FD-744ED31B153F}" destId="{A7F183AB-C167-4ED2-96E4-D0638FCC255F}" srcOrd="6" destOrd="0" presId="urn:microsoft.com/office/officeart/2018/2/layout/IconVerticalSolidList"/>
    <dgm:cxn modelId="{956E1162-3A85-4416-936E-801F59094A1A}" type="presParOf" srcId="{A7F183AB-C167-4ED2-96E4-D0638FCC255F}" destId="{2D885FA6-4A9B-4E30-BB95-B204E98CD0D1}" srcOrd="0" destOrd="0" presId="urn:microsoft.com/office/officeart/2018/2/layout/IconVerticalSolidList"/>
    <dgm:cxn modelId="{307AFEF7-7F52-428A-A8D3-099E4551D3CA}" type="presParOf" srcId="{A7F183AB-C167-4ED2-96E4-D0638FCC255F}" destId="{A8F5E41F-3363-46D3-B363-3AA537627FDF}" srcOrd="1" destOrd="0" presId="urn:microsoft.com/office/officeart/2018/2/layout/IconVerticalSolidList"/>
    <dgm:cxn modelId="{4FF1935E-258B-4A23-9041-A41FFBADDE79}" type="presParOf" srcId="{A7F183AB-C167-4ED2-96E4-D0638FCC255F}" destId="{A8027132-F874-4EFD-BE46-3378464EF815}" srcOrd="2" destOrd="0" presId="urn:microsoft.com/office/officeart/2018/2/layout/IconVerticalSolidList"/>
    <dgm:cxn modelId="{46EA3D94-0C2D-43B9-8A5C-10E13E75C5EF}" type="presParOf" srcId="{A7F183AB-C167-4ED2-96E4-D0638FCC255F}" destId="{32988862-A500-4C4B-9DD1-BCB6C4EFFBA6}" srcOrd="3" destOrd="0" presId="urn:microsoft.com/office/officeart/2018/2/layout/IconVerticalSolidList"/>
    <dgm:cxn modelId="{A95914A1-957E-4EB3-9317-CA3F47753504}" type="presParOf" srcId="{A7F183AB-C167-4ED2-96E4-D0638FCC255F}" destId="{DD0CDFEC-2EEA-48FD-883D-3E4C9A9D7D51}" srcOrd="4" destOrd="0" presId="urn:microsoft.com/office/officeart/2018/2/layout/IconVerticalSolidList"/>
    <dgm:cxn modelId="{A48F31D1-C551-4339-AB35-51519810FA8F}" type="presParOf" srcId="{53D3EF1E-E87A-4259-B4FD-744ED31B153F}" destId="{B8FB2B6E-3652-4F24-ACEE-F72079068F72}" srcOrd="7" destOrd="0" presId="urn:microsoft.com/office/officeart/2018/2/layout/IconVerticalSolidList"/>
    <dgm:cxn modelId="{2868D425-1D00-43D7-B65C-66E9BEC39F1B}" type="presParOf" srcId="{53D3EF1E-E87A-4259-B4FD-744ED31B153F}" destId="{80FD825D-6D9A-4EA1-94C8-49F68F7AA4CA}" srcOrd="8" destOrd="0" presId="urn:microsoft.com/office/officeart/2018/2/layout/IconVerticalSolidList"/>
    <dgm:cxn modelId="{404FDA3D-5ABA-4D7B-B693-14D9939D788E}" type="presParOf" srcId="{80FD825D-6D9A-4EA1-94C8-49F68F7AA4CA}" destId="{D59C812F-81F1-4B16-90BC-3DC93EF92C2A}" srcOrd="0" destOrd="0" presId="urn:microsoft.com/office/officeart/2018/2/layout/IconVerticalSolidList"/>
    <dgm:cxn modelId="{0A655F0B-7BB0-4F67-9EB7-5E387044489A}" type="presParOf" srcId="{80FD825D-6D9A-4EA1-94C8-49F68F7AA4CA}" destId="{CB8864BB-FF3F-461A-9DBE-30020453AC27}" srcOrd="1" destOrd="0" presId="urn:microsoft.com/office/officeart/2018/2/layout/IconVerticalSolidList"/>
    <dgm:cxn modelId="{9559950B-F0BA-4F95-9240-DE0CAF1B0B35}" type="presParOf" srcId="{80FD825D-6D9A-4EA1-94C8-49F68F7AA4CA}" destId="{0AD055C5-261C-4704-A959-E2F9CBFF227F}" srcOrd="2" destOrd="0" presId="urn:microsoft.com/office/officeart/2018/2/layout/IconVerticalSolidList"/>
    <dgm:cxn modelId="{86F37AC4-8400-49A9-90A3-8312DF3FED0A}" type="presParOf" srcId="{80FD825D-6D9A-4EA1-94C8-49F68F7AA4CA}" destId="{ADD1A970-29BC-48B0-96FF-FC9A8FF15352}" srcOrd="3" destOrd="0" presId="urn:microsoft.com/office/officeart/2018/2/layout/IconVerticalSolidList"/>
    <dgm:cxn modelId="{474BC39F-4C19-4E89-8160-6C48B36E1AAE}" type="presParOf" srcId="{80FD825D-6D9A-4EA1-94C8-49F68F7AA4CA}" destId="{E21FF794-1BE4-4B01-B5B0-D7133065465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CEEB6C-1D9B-4CA3-9404-F1F281B03F4C}" type="doc">
      <dgm:prSet loTypeId="urn:microsoft.com/office/officeart/2018/layout/CircleProcess" loCatId="simpleprocesssa" qsTypeId="urn:microsoft.com/office/officeart/2005/8/quickstyle/simple5" qsCatId="simple" csTypeId="urn:microsoft.com/office/officeart/2005/8/colors/accent0_3" csCatId="mainScheme"/>
      <dgm:spPr/>
      <dgm:t>
        <a:bodyPr/>
        <a:lstStyle/>
        <a:p>
          <a:endParaRPr lang="en-US"/>
        </a:p>
      </dgm:t>
    </dgm:pt>
    <dgm:pt modelId="{F9FCB9E7-89D2-4EF8-B5CC-B2EF8D238FE3}">
      <dgm:prSet/>
      <dgm:spPr/>
      <dgm:t>
        <a:bodyPr/>
        <a:lstStyle/>
        <a:p>
          <a:r>
            <a:rPr lang="en-US" b="1" dirty="0">
              <a:solidFill>
                <a:schemeClr val="tx1"/>
              </a:solidFill>
            </a:rPr>
            <a:t>Import Image</a:t>
          </a:r>
          <a:endParaRPr lang="en-US" dirty="0">
            <a:solidFill>
              <a:schemeClr val="tx1"/>
            </a:solidFill>
          </a:endParaRPr>
        </a:p>
      </dgm:t>
    </dgm:pt>
    <dgm:pt modelId="{DEEC557F-43FD-46EA-A213-BE75DA06EAAA}" type="parTrans" cxnId="{DC1E0191-CCDB-407E-8EDB-75D985699C5B}">
      <dgm:prSet/>
      <dgm:spPr/>
      <dgm:t>
        <a:bodyPr/>
        <a:lstStyle/>
        <a:p>
          <a:endParaRPr lang="en-US"/>
        </a:p>
      </dgm:t>
    </dgm:pt>
    <dgm:pt modelId="{3A40A435-36F2-4407-8916-B7990C6CECF4}" type="sibTrans" cxnId="{DC1E0191-CCDB-407E-8EDB-75D985699C5B}">
      <dgm:prSet/>
      <dgm:spPr/>
      <dgm:t>
        <a:bodyPr/>
        <a:lstStyle/>
        <a:p>
          <a:endParaRPr lang="en-US"/>
        </a:p>
      </dgm:t>
    </dgm:pt>
    <dgm:pt modelId="{DDEB56EE-B392-4782-BC38-5963EAE92B06}">
      <dgm:prSet/>
      <dgm:spPr/>
      <dgm:t>
        <a:bodyPr/>
        <a:lstStyle/>
        <a:p>
          <a:r>
            <a:rPr lang="en-US" dirty="0">
              <a:solidFill>
                <a:schemeClr val="tx1"/>
              </a:solidFill>
            </a:rPr>
            <a:t>Segment Image</a:t>
          </a:r>
        </a:p>
      </dgm:t>
    </dgm:pt>
    <dgm:pt modelId="{D8FAA3C2-1F97-4292-9F06-93752EB296DE}" type="parTrans" cxnId="{16E32C29-ED91-48B1-B10B-9A721A6B1F47}">
      <dgm:prSet/>
      <dgm:spPr/>
      <dgm:t>
        <a:bodyPr/>
        <a:lstStyle/>
        <a:p>
          <a:endParaRPr lang="en-US"/>
        </a:p>
      </dgm:t>
    </dgm:pt>
    <dgm:pt modelId="{0B5EDEBC-E536-4008-AD83-DBF531F0E9E1}" type="sibTrans" cxnId="{16E32C29-ED91-48B1-B10B-9A721A6B1F47}">
      <dgm:prSet/>
      <dgm:spPr/>
      <dgm:t>
        <a:bodyPr/>
        <a:lstStyle/>
        <a:p>
          <a:endParaRPr lang="en-US"/>
        </a:p>
      </dgm:t>
    </dgm:pt>
    <dgm:pt modelId="{FE2742B1-FB0C-47B3-853B-A675EC6EA1A3}">
      <dgm:prSet/>
      <dgm:spPr/>
      <dgm:t>
        <a:bodyPr/>
        <a:lstStyle/>
        <a:p>
          <a:r>
            <a:rPr lang="en-US">
              <a:solidFill>
                <a:schemeClr val="tx1"/>
              </a:solidFill>
            </a:rPr>
            <a:t>Remove Noise</a:t>
          </a:r>
        </a:p>
      </dgm:t>
    </dgm:pt>
    <dgm:pt modelId="{98B51B6B-691B-439A-8F0E-FD6203436CF7}" type="parTrans" cxnId="{0C58F11D-793F-4CC2-B7C8-66F2AF5EEA9C}">
      <dgm:prSet/>
      <dgm:spPr/>
      <dgm:t>
        <a:bodyPr/>
        <a:lstStyle/>
        <a:p>
          <a:endParaRPr lang="en-US"/>
        </a:p>
      </dgm:t>
    </dgm:pt>
    <dgm:pt modelId="{E70F2E9E-357B-41F9-A4FC-58D80747FEF0}" type="sibTrans" cxnId="{0C58F11D-793F-4CC2-B7C8-66F2AF5EEA9C}">
      <dgm:prSet/>
      <dgm:spPr/>
      <dgm:t>
        <a:bodyPr/>
        <a:lstStyle/>
        <a:p>
          <a:endParaRPr lang="en-US"/>
        </a:p>
      </dgm:t>
    </dgm:pt>
    <dgm:pt modelId="{B68CBA62-C6B0-4F05-B019-DF61283E3212}">
      <dgm:prSet/>
      <dgm:spPr/>
      <dgm:t>
        <a:bodyPr/>
        <a:lstStyle/>
        <a:p>
          <a:r>
            <a:rPr lang="en-US">
              <a:solidFill>
                <a:schemeClr val="tx1"/>
              </a:solidFill>
            </a:rPr>
            <a:t>Measuring Image</a:t>
          </a:r>
        </a:p>
      </dgm:t>
    </dgm:pt>
    <dgm:pt modelId="{EBAA4F5D-0B93-449A-B9ED-A4B3FE427E4F}" type="parTrans" cxnId="{048DE22F-802C-48FE-8943-16C72194146D}">
      <dgm:prSet/>
      <dgm:spPr/>
      <dgm:t>
        <a:bodyPr/>
        <a:lstStyle/>
        <a:p>
          <a:endParaRPr lang="en-US"/>
        </a:p>
      </dgm:t>
    </dgm:pt>
    <dgm:pt modelId="{9EBA3E2E-CC6D-4571-A541-B059A4E14833}" type="sibTrans" cxnId="{048DE22F-802C-48FE-8943-16C72194146D}">
      <dgm:prSet/>
      <dgm:spPr/>
      <dgm:t>
        <a:bodyPr/>
        <a:lstStyle/>
        <a:p>
          <a:endParaRPr lang="en-US"/>
        </a:p>
      </dgm:t>
    </dgm:pt>
    <dgm:pt modelId="{6C13316B-CC43-496F-BE79-024073B12567}">
      <dgm:prSet/>
      <dgm:spPr/>
      <dgm:t>
        <a:bodyPr/>
        <a:lstStyle/>
        <a:p>
          <a:r>
            <a:rPr lang="en-US">
              <a:solidFill>
                <a:schemeClr val="tx1"/>
              </a:solidFill>
            </a:rPr>
            <a:t>Resultant Image</a:t>
          </a:r>
        </a:p>
      </dgm:t>
    </dgm:pt>
    <dgm:pt modelId="{ACD02357-0237-4D86-9292-BE2B195AECDB}" type="parTrans" cxnId="{5DF19B70-B409-4428-A05D-EE08D41F5C11}">
      <dgm:prSet/>
      <dgm:spPr/>
      <dgm:t>
        <a:bodyPr/>
        <a:lstStyle/>
        <a:p>
          <a:endParaRPr lang="en-US"/>
        </a:p>
      </dgm:t>
    </dgm:pt>
    <dgm:pt modelId="{5700FC5C-67F6-45EA-8227-4C8729AD9A8E}" type="sibTrans" cxnId="{5DF19B70-B409-4428-A05D-EE08D41F5C11}">
      <dgm:prSet/>
      <dgm:spPr/>
      <dgm:t>
        <a:bodyPr/>
        <a:lstStyle/>
        <a:p>
          <a:endParaRPr lang="en-US"/>
        </a:p>
      </dgm:t>
    </dgm:pt>
    <dgm:pt modelId="{EDDE8156-5EF2-48D5-B37F-426B8832000D}" type="pres">
      <dgm:prSet presAssocID="{1CCEEB6C-1D9B-4CA3-9404-F1F281B03F4C}" presName="Name0" presStyleCnt="0">
        <dgm:presLayoutVars>
          <dgm:chMax val="11"/>
          <dgm:chPref val="11"/>
          <dgm:dir/>
          <dgm:resizeHandles/>
        </dgm:presLayoutVars>
      </dgm:prSet>
      <dgm:spPr/>
    </dgm:pt>
    <dgm:pt modelId="{608B044D-4553-4A86-8938-A66863231604}" type="pres">
      <dgm:prSet presAssocID="{6C13316B-CC43-496F-BE79-024073B12567}" presName="Accent5" presStyleCnt="0"/>
      <dgm:spPr/>
    </dgm:pt>
    <dgm:pt modelId="{CC3AA053-E52B-4500-B66E-B14E982A9EF4}" type="pres">
      <dgm:prSet presAssocID="{6C13316B-CC43-496F-BE79-024073B12567}" presName="Accent" presStyleLbl="node1" presStyleIdx="0" presStyleCnt="10"/>
      <dgm:spPr/>
    </dgm:pt>
    <dgm:pt modelId="{4655C7AE-5932-41BB-A3C7-6BD1BD62756C}" type="pres">
      <dgm:prSet presAssocID="{6C13316B-CC43-496F-BE79-024073B12567}" presName="ParentBackground5" presStyleCnt="0"/>
      <dgm:spPr/>
    </dgm:pt>
    <dgm:pt modelId="{362AC9F3-6BC0-446E-9BE9-531B1704F4B5}" type="pres">
      <dgm:prSet presAssocID="{6C13316B-CC43-496F-BE79-024073B12567}" presName="ParentBackground" presStyleLbl="node1" presStyleIdx="1" presStyleCnt="10"/>
      <dgm:spPr/>
    </dgm:pt>
    <dgm:pt modelId="{8C89E9B9-3163-4335-8D07-4BAB7B42EF6D}" type="pres">
      <dgm:prSet presAssocID="{6C13316B-CC43-496F-BE79-024073B12567}" presName="Parent5" presStyleLbl="fgAcc0" presStyleIdx="0" presStyleCnt="0">
        <dgm:presLayoutVars>
          <dgm:chMax val="1"/>
          <dgm:chPref val="1"/>
          <dgm:bulletEnabled val="1"/>
        </dgm:presLayoutVars>
      </dgm:prSet>
      <dgm:spPr/>
    </dgm:pt>
    <dgm:pt modelId="{8F3E85D7-F39C-4A39-AEE5-BB122F8EC753}" type="pres">
      <dgm:prSet presAssocID="{B68CBA62-C6B0-4F05-B019-DF61283E3212}" presName="Accent4" presStyleCnt="0"/>
      <dgm:spPr/>
    </dgm:pt>
    <dgm:pt modelId="{B517F80B-B878-49A5-8D94-98AF12ED12CD}" type="pres">
      <dgm:prSet presAssocID="{B68CBA62-C6B0-4F05-B019-DF61283E3212}" presName="Accent" presStyleLbl="node1" presStyleIdx="2" presStyleCnt="10"/>
      <dgm:spPr/>
    </dgm:pt>
    <dgm:pt modelId="{04B07D0C-F793-4E6A-B9FE-AAB3FAF88312}" type="pres">
      <dgm:prSet presAssocID="{B68CBA62-C6B0-4F05-B019-DF61283E3212}" presName="ParentBackground4" presStyleCnt="0"/>
      <dgm:spPr/>
    </dgm:pt>
    <dgm:pt modelId="{FFA27C99-9559-4ACE-BAC2-31AC087ACE7D}" type="pres">
      <dgm:prSet presAssocID="{B68CBA62-C6B0-4F05-B019-DF61283E3212}" presName="ParentBackground" presStyleLbl="node1" presStyleIdx="3" presStyleCnt="10"/>
      <dgm:spPr/>
    </dgm:pt>
    <dgm:pt modelId="{00C02C6E-8E6E-41B7-BD85-527372386B92}" type="pres">
      <dgm:prSet presAssocID="{B68CBA62-C6B0-4F05-B019-DF61283E3212}" presName="Parent4" presStyleLbl="fgAcc0" presStyleIdx="0" presStyleCnt="0">
        <dgm:presLayoutVars>
          <dgm:chMax val="1"/>
          <dgm:chPref val="1"/>
          <dgm:bulletEnabled val="1"/>
        </dgm:presLayoutVars>
      </dgm:prSet>
      <dgm:spPr/>
    </dgm:pt>
    <dgm:pt modelId="{96AF1BBF-2AFB-4B68-8B1D-1E159AB40CE7}" type="pres">
      <dgm:prSet presAssocID="{FE2742B1-FB0C-47B3-853B-A675EC6EA1A3}" presName="Accent3" presStyleCnt="0"/>
      <dgm:spPr/>
    </dgm:pt>
    <dgm:pt modelId="{AD21F078-2B78-40E8-9163-BAE6EE29224A}" type="pres">
      <dgm:prSet presAssocID="{FE2742B1-FB0C-47B3-853B-A675EC6EA1A3}" presName="Accent" presStyleLbl="node1" presStyleIdx="4" presStyleCnt="10"/>
      <dgm:spPr/>
    </dgm:pt>
    <dgm:pt modelId="{36CBF301-D80F-4146-8BB3-536A3266DC58}" type="pres">
      <dgm:prSet presAssocID="{FE2742B1-FB0C-47B3-853B-A675EC6EA1A3}" presName="ParentBackground3" presStyleCnt="0"/>
      <dgm:spPr/>
    </dgm:pt>
    <dgm:pt modelId="{77489B1D-CB0A-477F-9B7E-EBDC2C78BEF9}" type="pres">
      <dgm:prSet presAssocID="{FE2742B1-FB0C-47B3-853B-A675EC6EA1A3}" presName="ParentBackground" presStyleLbl="node1" presStyleIdx="5" presStyleCnt="10"/>
      <dgm:spPr/>
    </dgm:pt>
    <dgm:pt modelId="{ECF21905-2F9F-42CC-9670-FE83386E6F89}" type="pres">
      <dgm:prSet presAssocID="{FE2742B1-FB0C-47B3-853B-A675EC6EA1A3}" presName="Parent3" presStyleLbl="fgAcc0" presStyleIdx="0" presStyleCnt="0">
        <dgm:presLayoutVars>
          <dgm:chMax val="1"/>
          <dgm:chPref val="1"/>
          <dgm:bulletEnabled val="1"/>
        </dgm:presLayoutVars>
      </dgm:prSet>
      <dgm:spPr/>
    </dgm:pt>
    <dgm:pt modelId="{5A130A09-46F8-4210-918F-0DCB5A83E42D}" type="pres">
      <dgm:prSet presAssocID="{DDEB56EE-B392-4782-BC38-5963EAE92B06}" presName="Accent2" presStyleCnt="0"/>
      <dgm:spPr/>
    </dgm:pt>
    <dgm:pt modelId="{CBD3E90B-8AC0-44AF-ACC4-358967677827}" type="pres">
      <dgm:prSet presAssocID="{DDEB56EE-B392-4782-BC38-5963EAE92B06}" presName="Accent" presStyleLbl="node1" presStyleIdx="6" presStyleCnt="10"/>
      <dgm:spPr/>
    </dgm:pt>
    <dgm:pt modelId="{743494F2-9BC4-4B9E-99C0-BA607754FC84}" type="pres">
      <dgm:prSet presAssocID="{DDEB56EE-B392-4782-BC38-5963EAE92B06}" presName="ParentBackground2" presStyleCnt="0"/>
      <dgm:spPr/>
    </dgm:pt>
    <dgm:pt modelId="{D0222EAE-D4C0-4244-B0D1-4085C4A1DE9D}" type="pres">
      <dgm:prSet presAssocID="{DDEB56EE-B392-4782-BC38-5963EAE92B06}" presName="ParentBackground" presStyleLbl="node1" presStyleIdx="7" presStyleCnt="10"/>
      <dgm:spPr/>
    </dgm:pt>
    <dgm:pt modelId="{98995941-3688-4B9C-9899-B56DFC84EA1D}" type="pres">
      <dgm:prSet presAssocID="{DDEB56EE-B392-4782-BC38-5963EAE92B06}" presName="Parent2" presStyleLbl="fgAcc0" presStyleIdx="0" presStyleCnt="0">
        <dgm:presLayoutVars>
          <dgm:chMax val="1"/>
          <dgm:chPref val="1"/>
          <dgm:bulletEnabled val="1"/>
        </dgm:presLayoutVars>
      </dgm:prSet>
      <dgm:spPr/>
    </dgm:pt>
    <dgm:pt modelId="{BFAFD2A4-13AD-447B-AB0E-8273ABB06165}" type="pres">
      <dgm:prSet presAssocID="{F9FCB9E7-89D2-4EF8-B5CC-B2EF8D238FE3}" presName="Accent1" presStyleCnt="0"/>
      <dgm:spPr/>
    </dgm:pt>
    <dgm:pt modelId="{31B7F1AB-25D8-4E67-BFD4-6F1CAC9CD4F0}" type="pres">
      <dgm:prSet presAssocID="{F9FCB9E7-89D2-4EF8-B5CC-B2EF8D238FE3}" presName="Accent" presStyleLbl="node1" presStyleIdx="8" presStyleCnt="10"/>
      <dgm:spPr/>
    </dgm:pt>
    <dgm:pt modelId="{8AE35219-9D3A-44D9-B1E6-6A06E360DB97}" type="pres">
      <dgm:prSet presAssocID="{F9FCB9E7-89D2-4EF8-B5CC-B2EF8D238FE3}" presName="ParentBackground1" presStyleCnt="0"/>
      <dgm:spPr/>
    </dgm:pt>
    <dgm:pt modelId="{82991B0B-2792-4D0B-A7A0-5BBB826F74A3}" type="pres">
      <dgm:prSet presAssocID="{F9FCB9E7-89D2-4EF8-B5CC-B2EF8D238FE3}" presName="ParentBackground" presStyleLbl="node1" presStyleIdx="9" presStyleCnt="10"/>
      <dgm:spPr/>
    </dgm:pt>
    <dgm:pt modelId="{464E54EE-C7CF-4AE3-9C28-4B3F6C36AB1C}" type="pres">
      <dgm:prSet presAssocID="{F9FCB9E7-89D2-4EF8-B5CC-B2EF8D238FE3}" presName="Parent1" presStyleLbl="fgAcc0" presStyleIdx="0" presStyleCnt="0">
        <dgm:presLayoutVars>
          <dgm:chMax val="1"/>
          <dgm:chPref val="1"/>
          <dgm:bulletEnabled val="1"/>
        </dgm:presLayoutVars>
      </dgm:prSet>
      <dgm:spPr/>
    </dgm:pt>
  </dgm:ptLst>
  <dgm:cxnLst>
    <dgm:cxn modelId="{93134104-44C0-4CDB-AFC9-674ABF4FBEDB}" type="presOf" srcId="{F9FCB9E7-89D2-4EF8-B5CC-B2EF8D238FE3}" destId="{82991B0B-2792-4D0B-A7A0-5BBB826F74A3}" srcOrd="0" destOrd="0" presId="urn:microsoft.com/office/officeart/2018/layout/CircleProcess"/>
    <dgm:cxn modelId="{B204C404-9E70-4EFB-B81A-9F60A757A831}" type="presOf" srcId="{B68CBA62-C6B0-4F05-B019-DF61283E3212}" destId="{FFA27C99-9559-4ACE-BAC2-31AC087ACE7D}" srcOrd="0" destOrd="0" presId="urn:microsoft.com/office/officeart/2018/layout/CircleProcess"/>
    <dgm:cxn modelId="{0C58F11D-793F-4CC2-B7C8-66F2AF5EEA9C}" srcId="{1CCEEB6C-1D9B-4CA3-9404-F1F281B03F4C}" destId="{FE2742B1-FB0C-47B3-853B-A675EC6EA1A3}" srcOrd="2" destOrd="0" parTransId="{98B51B6B-691B-439A-8F0E-FD6203436CF7}" sibTransId="{E70F2E9E-357B-41F9-A4FC-58D80747FEF0}"/>
    <dgm:cxn modelId="{16E32C29-ED91-48B1-B10B-9A721A6B1F47}" srcId="{1CCEEB6C-1D9B-4CA3-9404-F1F281B03F4C}" destId="{DDEB56EE-B392-4782-BC38-5963EAE92B06}" srcOrd="1" destOrd="0" parTransId="{D8FAA3C2-1F97-4292-9F06-93752EB296DE}" sibTransId="{0B5EDEBC-E536-4008-AD83-DBF531F0E9E1}"/>
    <dgm:cxn modelId="{048DE22F-802C-48FE-8943-16C72194146D}" srcId="{1CCEEB6C-1D9B-4CA3-9404-F1F281B03F4C}" destId="{B68CBA62-C6B0-4F05-B019-DF61283E3212}" srcOrd="3" destOrd="0" parTransId="{EBAA4F5D-0B93-449A-B9ED-A4B3FE427E4F}" sibTransId="{9EBA3E2E-CC6D-4571-A541-B059A4E14833}"/>
    <dgm:cxn modelId="{5DF19B70-B409-4428-A05D-EE08D41F5C11}" srcId="{1CCEEB6C-1D9B-4CA3-9404-F1F281B03F4C}" destId="{6C13316B-CC43-496F-BE79-024073B12567}" srcOrd="4" destOrd="0" parTransId="{ACD02357-0237-4D86-9292-BE2B195AECDB}" sibTransId="{5700FC5C-67F6-45EA-8227-4C8729AD9A8E}"/>
    <dgm:cxn modelId="{BAE82554-3D88-492C-8BA6-572393089478}" type="presOf" srcId="{6C13316B-CC43-496F-BE79-024073B12567}" destId="{362AC9F3-6BC0-446E-9BE9-531B1704F4B5}" srcOrd="0" destOrd="0" presId="urn:microsoft.com/office/officeart/2018/layout/CircleProcess"/>
    <dgm:cxn modelId="{8C9EDC75-3ED7-4517-B976-7BE8A19216E9}" type="presOf" srcId="{1CCEEB6C-1D9B-4CA3-9404-F1F281B03F4C}" destId="{EDDE8156-5EF2-48D5-B37F-426B8832000D}" srcOrd="0" destOrd="0" presId="urn:microsoft.com/office/officeart/2018/layout/CircleProcess"/>
    <dgm:cxn modelId="{132BE889-AC80-49D8-8620-74EBC918A05A}" type="presOf" srcId="{DDEB56EE-B392-4782-BC38-5963EAE92B06}" destId="{98995941-3688-4B9C-9899-B56DFC84EA1D}" srcOrd="1" destOrd="0" presId="urn:microsoft.com/office/officeart/2018/layout/CircleProcess"/>
    <dgm:cxn modelId="{DC1E0191-CCDB-407E-8EDB-75D985699C5B}" srcId="{1CCEEB6C-1D9B-4CA3-9404-F1F281B03F4C}" destId="{F9FCB9E7-89D2-4EF8-B5CC-B2EF8D238FE3}" srcOrd="0" destOrd="0" parTransId="{DEEC557F-43FD-46EA-A213-BE75DA06EAAA}" sibTransId="{3A40A435-36F2-4407-8916-B7990C6CECF4}"/>
    <dgm:cxn modelId="{BCC8DB95-B75B-418D-816D-9A4835D8E8BC}" type="presOf" srcId="{FE2742B1-FB0C-47B3-853B-A675EC6EA1A3}" destId="{ECF21905-2F9F-42CC-9670-FE83386E6F89}" srcOrd="1" destOrd="0" presId="urn:microsoft.com/office/officeart/2018/layout/CircleProcess"/>
    <dgm:cxn modelId="{C6DEC3A4-9377-4472-BCD8-CF5F8273F7A5}" type="presOf" srcId="{DDEB56EE-B392-4782-BC38-5963EAE92B06}" destId="{D0222EAE-D4C0-4244-B0D1-4085C4A1DE9D}" srcOrd="0" destOrd="0" presId="urn:microsoft.com/office/officeart/2018/layout/CircleProcess"/>
    <dgm:cxn modelId="{F0F42AAD-364D-4569-A4A7-9DFAD55911E9}" type="presOf" srcId="{FE2742B1-FB0C-47B3-853B-A675EC6EA1A3}" destId="{77489B1D-CB0A-477F-9B7E-EBDC2C78BEF9}" srcOrd="0" destOrd="0" presId="urn:microsoft.com/office/officeart/2018/layout/CircleProcess"/>
    <dgm:cxn modelId="{33B36AD0-C8A7-4D4F-844D-88DEFCBE215B}" type="presOf" srcId="{B68CBA62-C6B0-4F05-B019-DF61283E3212}" destId="{00C02C6E-8E6E-41B7-BD85-527372386B92}" srcOrd="1" destOrd="0" presId="urn:microsoft.com/office/officeart/2018/layout/CircleProcess"/>
    <dgm:cxn modelId="{B17008FD-AC50-431A-9DEF-3392F5FA8530}" type="presOf" srcId="{6C13316B-CC43-496F-BE79-024073B12567}" destId="{8C89E9B9-3163-4335-8D07-4BAB7B42EF6D}" srcOrd="1" destOrd="0" presId="urn:microsoft.com/office/officeart/2018/layout/CircleProcess"/>
    <dgm:cxn modelId="{45B207FE-07CF-45DE-9290-48BDB1FA39A3}" type="presOf" srcId="{F9FCB9E7-89D2-4EF8-B5CC-B2EF8D238FE3}" destId="{464E54EE-C7CF-4AE3-9C28-4B3F6C36AB1C}" srcOrd="1" destOrd="0" presId="urn:microsoft.com/office/officeart/2018/layout/CircleProcess"/>
    <dgm:cxn modelId="{786D3560-AAD1-48C0-84CB-722B2935D471}" type="presParOf" srcId="{EDDE8156-5EF2-48D5-B37F-426B8832000D}" destId="{608B044D-4553-4A86-8938-A66863231604}" srcOrd="0" destOrd="0" presId="urn:microsoft.com/office/officeart/2018/layout/CircleProcess"/>
    <dgm:cxn modelId="{933C7504-F0EC-4F85-AB08-A1F46AA1FA18}" type="presParOf" srcId="{608B044D-4553-4A86-8938-A66863231604}" destId="{CC3AA053-E52B-4500-B66E-B14E982A9EF4}" srcOrd="0" destOrd="0" presId="urn:microsoft.com/office/officeart/2018/layout/CircleProcess"/>
    <dgm:cxn modelId="{6461AB46-16C1-4B5F-AC90-FC29F11DD5E3}" type="presParOf" srcId="{EDDE8156-5EF2-48D5-B37F-426B8832000D}" destId="{4655C7AE-5932-41BB-A3C7-6BD1BD62756C}" srcOrd="1" destOrd="0" presId="urn:microsoft.com/office/officeart/2018/layout/CircleProcess"/>
    <dgm:cxn modelId="{55E74CCF-21D4-4B40-B428-DC9BDE62F960}" type="presParOf" srcId="{4655C7AE-5932-41BB-A3C7-6BD1BD62756C}" destId="{362AC9F3-6BC0-446E-9BE9-531B1704F4B5}" srcOrd="0" destOrd="0" presId="urn:microsoft.com/office/officeart/2018/layout/CircleProcess"/>
    <dgm:cxn modelId="{0229A7D8-224C-4E41-831E-A9E8B9799AE0}" type="presParOf" srcId="{EDDE8156-5EF2-48D5-B37F-426B8832000D}" destId="{8C89E9B9-3163-4335-8D07-4BAB7B42EF6D}" srcOrd="2" destOrd="0" presId="urn:microsoft.com/office/officeart/2018/layout/CircleProcess"/>
    <dgm:cxn modelId="{2C1B7824-AAD7-45F9-A1C8-1B676C8A5EB8}" type="presParOf" srcId="{EDDE8156-5EF2-48D5-B37F-426B8832000D}" destId="{8F3E85D7-F39C-4A39-AEE5-BB122F8EC753}" srcOrd="3" destOrd="0" presId="urn:microsoft.com/office/officeart/2018/layout/CircleProcess"/>
    <dgm:cxn modelId="{4157A318-0388-4231-99DC-25230277952E}" type="presParOf" srcId="{8F3E85D7-F39C-4A39-AEE5-BB122F8EC753}" destId="{B517F80B-B878-49A5-8D94-98AF12ED12CD}" srcOrd="0" destOrd="0" presId="urn:microsoft.com/office/officeart/2018/layout/CircleProcess"/>
    <dgm:cxn modelId="{64668074-5F41-4B9D-BB9B-670A78EC2E53}" type="presParOf" srcId="{EDDE8156-5EF2-48D5-B37F-426B8832000D}" destId="{04B07D0C-F793-4E6A-B9FE-AAB3FAF88312}" srcOrd="4" destOrd="0" presId="urn:microsoft.com/office/officeart/2018/layout/CircleProcess"/>
    <dgm:cxn modelId="{2102A223-8BAE-4B16-BC94-324874955481}" type="presParOf" srcId="{04B07D0C-F793-4E6A-B9FE-AAB3FAF88312}" destId="{FFA27C99-9559-4ACE-BAC2-31AC087ACE7D}" srcOrd="0" destOrd="0" presId="urn:microsoft.com/office/officeart/2018/layout/CircleProcess"/>
    <dgm:cxn modelId="{6A4965D7-CAD5-4709-851A-098E59E1A6AE}" type="presParOf" srcId="{EDDE8156-5EF2-48D5-B37F-426B8832000D}" destId="{00C02C6E-8E6E-41B7-BD85-527372386B92}" srcOrd="5" destOrd="0" presId="urn:microsoft.com/office/officeart/2018/layout/CircleProcess"/>
    <dgm:cxn modelId="{D3657A4C-3C64-41BC-B6DD-23942AD03D9D}" type="presParOf" srcId="{EDDE8156-5EF2-48D5-B37F-426B8832000D}" destId="{96AF1BBF-2AFB-4B68-8B1D-1E159AB40CE7}" srcOrd="6" destOrd="0" presId="urn:microsoft.com/office/officeart/2018/layout/CircleProcess"/>
    <dgm:cxn modelId="{4C2E7E69-1347-4F85-B355-C1EF683FF93E}" type="presParOf" srcId="{96AF1BBF-2AFB-4B68-8B1D-1E159AB40CE7}" destId="{AD21F078-2B78-40E8-9163-BAE6EE29224A}" srcOrd="0" destOrd="0" presId="urn:microsoft.com/office/officeart/2018/layout/CircleProcess"/>
    <dgm:cxn modelId="{C937F8F2-BF75-40AC-8BC4-4960CDE56F0F}" type="presParOf" srcId="{EDDE8156-5EF2-48D5-B37F-426B8832000D}" destId="{36CBF301-D80F-4146-8BB3-536A3266DC58}" srcOrd="7" destOrd="0" presId="urn:microsoft.com/office/officeart/2018/layout/CircleProcess"/>
    <dgm:cxn modelId="{338097C6-5BF1-4F86-9E1D-6AC9872596BE}" type="presParOf" srcId="{36CBF301-D80F-4146-8BB3-536A3266DC58}" destId="{77489B1D-CB0A-477F-9B7E-EBDC2C78BEF9}" srcOrd="0" destOrd="0" presId="urn:microsoft.com/office/officeart/2018/layout/CircleProcess"/>
    <dgm:cxn modelId="{163C9C7F-C027-4BAD-A9EB-680A9CA9B61E}" type="presParOf" srcId="{EDDE8156-5EF2-48D5-B37F-426B8832000D}" destId="{ECF21905-2F9F-42CC-9670-FE83386E6F89}" srcOrd="8" destOrd="0" presId="urn:microsoft.com/office/officeart/2018/layout/CircleProcess"/>
    <dgm:cxn modelId="{A52745C3-FA70-4643-A340-8800B2B4BC90}" type="presParOf" srcId="{EDDE8156-5EF2-48D5-B37F-426B8832000D}" destId="{5A130A09-46F8-4210-918F-0DCB5A83E42D}" srcOrd="9" destOrd="0" presId="urn:microsoft.com/office/officeart/2018/layout/CircleProcess"/>
    <dgm:cxn modelId="{7F403E21-DE6B-49C7-B970-68C267C00F51}" type="presParOf" srcId="{5A130A09-46F8-4210-918F-0DCB5A83E42D}" destId="{CBD3E90B-8AC0-44AF-ACC4-358967677827}" srcOrd="0" destOrd="0" presId="urn:microsoft.com/office/officeart/2018/layout/CircleProcess"/>
    <dgm:cxn modelId="{1E26AA05-087F-4F49-9AEB-0D5AD31B571D}" type="presParOf" srcId="{EDDE8156-5EF2-48D5-B37F-426B8832000D}" destId="{743494F2-9BC4-4B9E-99C0-BA607754FC84}" srcOrd="10" destOrd="0" presId="urn:microsoft.com/office/officeart/2018/layout/CircleProcess"/>
    <dgm:cxn modelId="{AD78D585-C8E6-4318-BF25-5CB175AE57E3}" type="presParOf" srcId="{743494F2-9BC4-4B9E-99C0-BA607754FC84}" destId="{D0222EAE-D4C0-4244-B0D1-4085C4A1DE9D}" srcOrd="0" destOrd="0" presId="urn:microsoft.com/office/officeart/2018/layout/CircleProcess"/>
    <dgm:cxn modelId="{D965EC10-D967-4CA3-8114-A5E6F3DD826E}" type="presParOf" srcId="{EDDE8156-5EF2-48D5-B37F-426B8832000D}" destId="{98995941-3688-4B9C-9899-B56DFC84EA1D}" srcOrd="11" destOrd="0" presId="urn:microsoft.com/office/officeart/2018/layout/CircleProcess"/>
    <dgm:cxn modelId="{F90C5817-43BF-46F8-AA6A-0EAA73EBF723}" type="presParOf" srcId="{EDDE8156-5EF2-48D5-B37F-426B8832000D}" destId="{BFAFD2A4-13AD-447B-AB0E-8273ABB06165}" srcOrd="12" destOrd="0" presId="urn:microsoft.com/office/officeart/2018/layout/CircleProcess"/>
    <dgm:cxn modelId="{7AA4B59E-0127-40A2-9166-1599A6696F19}" type="presParOf" srcId="{BFAFD2A4-13AD-447B-AB0E-8273ABB06165}" destId="{31B7F1AB-25D8-4E67-BFD4-6F1CAC9CD4F0}" srcOrd="0" destOrd="0" presId="urn:microsoft.com/office/officeart/2018/layout/CircleProcess"/>
    <dgm:cxn modelId="{CAC2A24A-D171-411A-A862-97EA0D2E9177}" type="presParOf" srcId="{EDDE8156-5EF2-48D5-B37F-426B8832000D}" destId="{8AE35219-9D3A-44D9-B1E6-6A06E360DB97}" srcOrd="13" destOrd="0" presId="urn:microsoft.com/office/officeart/2018/layout/CircleProcess"/>
    <dgm:cxn modelId="{7CCDEB05-E819-4D97-96E9-FAB82ADC621D}" type="presParOf" srcId="{8AE35219-9D3A-44D9-B1E6-6A06E360DB97}" destId="{82991B0B-2792-4D0B-A7A0-5BBB826F74A3}" srcOrd="0" destOrd="0" presId="urn:microsoft.com/office/officeart/2018/layout/CircleProcess"/>
    <dgm:cxn modelId="{3ACF022C-F901-4A2D-BEE6-587E95BDAB6C}" type="presParOf" srcId="{EDDE8156-5EF2-48D5-B37F-426B8832000D}" destId="{464E54EE-C7CF-4AE3-9C28-4B3F6C36AB1C}" srcOrd="14" destOrd="0" presId="urn:microsoft.com/office/officeart/2018/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20AAC-FD33-4D5A-AA60-B9312A08DC30}">
      <dsp:nvSpPr>
        <dsp:cNvPr id="0" name=""/>
        <dsp:cNvSpPr/>
      </dsp:nvSpPr>
      <dsp:spPr>
        <a:xfrm>
          <a:off x="3313175" y="131"/>
          <a:ext cx="3727323" cy="395875"/>
        </a:xfrm>
        <a:prstGeom prst="round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Introduction</a:t>
          </a:r>
        </a:p>
      </dsp:txBody>
      <dsp:txXfrm>
        <a:off x="3332500" y="19456"/>
        <a:ext cx="3688673" cy="357225"/>
      </dsp:txXfrm>
    </dsp:sp>
    <dsp:sp modelId="{F45F68A9-246A-42D1-9B57-ABACFB87280C}">
      <dsp:nvSpPr>
        <dsp:cNvPr id="0" name=""/>
        <dsp:cNvSpPr/>
      </dsp:nvSpPr>
      <dsp:spPr>
        <a:xfrm>
          <a:off x="3313175" y="415800"/>
          <a:ext cx="3727323" cy="395875"/>
        </a:xfrm>
        <a:prstGeom prst="roundRect">
          <a:avLst/>
        </a:prstGeom>
        <a:gradFill rotWithShape="0">
          <a:gsLst>
            <a:gs pos="0">
              <a:schemeClr val="accent5">
                <a:hueOff val="-485857"/>
                <a:satOff val="2911"/>
                <a:lumOff val="504"/>
                <a:alphaOff val="0"/>
                <a:tint val="94000"/>
                <a:satMod val="100000"/>
                <a:lumMod val="104000"/>
              </a:schemeClr>
            </a:gs>
            <a:gs pos="69000">
              <a:schemeClr val="accent5">
                <a:hueOff val="-485857"/>
                <a:satOff val="2911"/>
                <a:lumOff val="504"/>
                <a:alphaOff val="0"/>
                <a:shade val="86000"/>
                <a:satMod val="130000"/>
                <a:lumMod val="102000"/>
              </a:schemeClr>
            </a:gs>
            <a:gs pos="100000">
              <a:schemeClr val="accent5">
                <a:hueOff val="-485857"/>
                <a:satOff val="2911"/>
                <a:lumOff val="50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Objective</a:t>
          </a:r>
        </a:p>
      </dsp:txBody>
      <dsp:txXfrm>
        <a:off x="3332500" y="435125"/>
        <a:ext cx="3688673" cy="357225"/>
      </dsp:txXfrm>
    </dsp:sp>
    <dsp:sp modelId="{09677E6A-1B20-4EA4-B0D1-ADE770A10723}">
      <dsp:nvSpPr>
        <dsp:cNvPr id="0" name=""/>
        <dsp:cNvSpPr/>
      </dsp:nvSpPr>
      <dsp:spPr>
        <a:xfrm>
          <a:off x="3313175" y="831469"/>
          <a:ext cx="3727323" cy="395875"/>
        </a:xfrm>
        <a:prstGeom prst="roundRect">
          <a:avLst/>
        </a:prstGeom>
        <a:gradFill rotWithShape="0">
          <a:gsLst>
            <a:gs pos="0">
              <a:schemeClr val="accent5">
                <a:hueOff val="-971715"/>
                <a:satOff val="5822"/>
                <a:lumOff val="1009"/>
                <a:alphaOff val="0"/>
                <a:tint val="94000"/>
                <a:satMod val="100000"/>
                <a:lumMod val="104000"/>
              </a:schemeClr>
            </a:gs>
            <a:gs pos="69000">
              <a:schemeClr val="accent5">
                <a:hueOff val="-971715"/>
                <a:satOff val="5822"/>
                <a:lumOff val="1009"/>
                <a:alphaOff val="0"/>
                <a:shade val="86000"/>
                <a:satMod val="130000"/>
                <a:lumMod val="102000"/>
              </a:schemeClr>
            </a:gs>
            <a:gs pos="100000">
              <a:schemeClr val="accent5">
                <a:hueOff val="-971715"/>
                <a:satOff val="5822"/>
                <a:lumOff val="100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Working</a:t>
          </a:r>
        </a:p>
      </dsp:txBody>
      <dsp:txXfrm>
        <a:off x="3332500" y="850794"/>
        <a:ext cx="3688673" cy="357225"/>
      </dsp:txXfrm>
    </dsp:sp>
    <dsp:sp modelId="{DB2807FC-CC42-4FBD-AFA9-2F559BE3BF63}">
      <dsp:nvSpPr>
        <dsp:cNvPr id="0" name=""/>
        <dsp:cNvSpPr/>
      </dsp:nvSpPr>
      <dsp:spPr>
        <a:xfrm>
          <a:off x="3313175" y="1247137"/>
          <a:ext cx="3727323" cy="395875"/>
        </a:xfrm>
        <a:prstGeom prst="roundRect">
          <a:avLst/>
        </a:prstGeom>
        <a:gradFill rotWithShape="0">
          <a:gsLst>
            <a:gs pos="0">
              <a:schemeClr val="accent5">
                <a:hueOff val="-1457572"/>
                <a:satOff val="8733"/>
                <a:lumOff val="1513"/>
                <a:alphaOff val="0"/>
                <a:tint val="94000"/>
                <a:satMod val="100000"/>
                <a:lumMod val="104000"/>
              </a:schemeClr>
            </a:gs>
            <a:gs pos="69000">
              <a:schemeClr val="accent5">
                <a:hueOff val="-1457572"/>
                <a:satOff val="8733"/>
                <a:lumOff val="1513"/>
                <a:alphaOff val="0"/>
                <a:shade val="86000"/>
                <a:satMod val="130000"/>
                <a:lumMod val="102000"/>
              </a:schemeClr>
            </a:gs>
            <a:gs pos="100000">
              <a:schemeClr val="accent5">
                <a:hueOff val="-1457572"/>
                <a:satOff val="8733"/>
                <a:lumOff val="1513"/>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Tools</a:t>
          </a:r>
        </a:p>
      </dsp:txBody>
      <dsp:txXfrm>
        <a:off x="3332500" y="1266462"/>
        <a:ext cx="3688673" cy="357225"/>
      </dsp:txXfrm>
    </dsp:sp>
    <dsp:sp modelId="{8600C016-2D95-41E3-ACF5-F174F98D1177}">
      <dsp:nvSpPr>
        <dsp:cNvPr id="0" name=""/>
        <dsp:cNvSpPr/>
      </dsp:nvSpPr>
      <dsp:spPr>
        <a:xfrm>
          <a:off x="3313175" y="1662806"/>
          <a:ext cx="3727323" cy="395875"/>
        </a:xfrm>
        <a:prstGeom prst="roundRect">
          <a:avLst/>
        </a:prstGeom>
        <a:gradFill rotWithShape="0">
          <a:gsLst>
            <a:gs pos="0">
              <a:schemeClr val="accent5">
                <a:hueOff val="-1943430"/>
                <a:satOff val="11643"/>
                <a:lumOff val="2017"/>
                <a:alphaOff val="0"/>
                <a:tint val="94000"/>
                <a:satMod val="100000"/>
                <a:lumMod val="104000"/>
              </a:schemeClr>
            </a:gs>
            <a:gs pos="69000">
              <a:schemeClr val="accent5">
                <a:hueOff val="-1943430"/>
                <a:satOff val="11643"/>
                <a:lumOff val="2017"/>
                <a:alphaOff val="0"/>
                <a:shade val="86000"/>
                <a:satMod val="130000"/>
                <a:lumMod val="102000"/>
              </a:schemeClr>
            </a:gs>
            <a:gs pos="100000">
              <a:schemeClr val="accent5">
                <a:hueOff val="-1943430"/>
                <a:satOff val="11643"/>
                <a:lumOff val="201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Methodology</a:t>
          </a:r>
        </a:p>
      </dsp:txBody>
      <dsp:txXfrm>
        <a:off x="3332500" y="1682131"/>
        <a:ext cx="3688673" cy="357225"/>
      </dsp:txXfrm>
    </dsp:sp>
    <dsp:sp modelId="{2D20B199-3BB5-4AEE-94E9-98CF580E76BA}">
      <dsp:nvSpPr>
        <dsp:cNvPr id="0" name=""/>
        <dsp:cNvSpPr/>
      </dsp:nvSpPr>
      <dsp:spPr>
        <a:xfrm>
          <a:off x="3313175" y="2078475"/>
          <a:ext cx="3727323" cy="395875"/>
        </a:xfrm>
        <a:prstGeom prst="roundRect">
          <a:avLst/>
        </a:prstGeom>
        <a:gradFill rotWithShape="0">
          <a:gsLst>
            <a:gs pos="0">
              <a:schemeClr val="accent5">
                <a:hueOff val="-2429287"/>
                <a:satOff val="14554"/>
                <a:lumOff val="2521"/>
                <a:alphaOff val="0"/>
                <a:tint val="94000"/>
                <a:satMod val="100000"/>
                <a:lumMod val="104000"/>
              </a:schemeClr>
            </a:gs>
            <a:gs pos="69000">
              <a:schemeClr val="accent5">
                <a:hueOff val="-2429287"/>
                <a:satOff val="14554"/>
                <a:lumOff val="2521"/>
                <a:alphaOff val="0"/>
                <a:shade val="86000"/>
                <a:satMod val="130000"/>
                <a:lumMod val="102000"/>
              </a:schemeClr>
            </a:gs>
            <a:gs pos="100000">
              <a:schemeClr val="accent5">
                <a:hueOff val="-2429287"/>
                <a:satOff val="14554"/>
                <a:lumOff val="2521"/>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Code</a:t>
          </a:r>
        </a:p>
      </dsp:txBody>
      <dsp:txXfrm>
        <a:off x="3332500" y="2097800"/>
        <a:ext cx="3688673" cy="357225"/>
      </dsp:txXfrm>
    </dsp:sp>
    <dsp:sp modelId="{D61A9E1D-6976-49BC-B790-A60140970445}">
      <dsp:nvSpPr>
        <dsp:cNvPr id="0" name=""/>
        <dsp:cNvSpPr/>
      </dsp:nvSpPr>
      <dsp:spPr>
        <a:xfrm>
          <a:off x="3313175" y="2494144"/>
          <a:ext cx="3727323" cy="395875"/>
        </a:xfrm>
        <a:prstGeom prst="roundRect">
          <a:avLst/>
        </a:prstGeom>
        <a:gradFill rotWithShape="0">
          <a:gsLst>
            <a:gs pos="0">
              <a:schemeClr val="accent5">
                <a:hueOff val="-2915145"/>
                <a:satOff val="17465"/>
                <a:lumOff val="3026"/>
                <a:alphaOff val="0"/>
                <a:tint val="94000"/>
                <a:satMod val="100000"/>
                <a:lumMod val="104000"/>
              </a:schemeClr>
            </a:gs>
            <a:gs pos="69000">
              <a:schemeClr val="accent5">
                <a:hueOff val="-2915145"/>
                <a:satOff val="17465"/>
                <a:lumOff val="3026"/>
                <a:alphaOff val="0"/>
                <a:shade val="86000"/>
                <a:satMod val="130000"/>
                <a:lumMod val="102000"/>
              </a:schemeClr>
            </a:gs>
            <a:gs pos="100000">
              <a:schemeClr val="accent5">
                <a:hueOff val="-2915145"/>
                <a:satOff val="17465"/>
                <a:lumOff val="3026"/>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Results</a:t>
          </a:r>
        </a:p>
      </dsp:txBody>
      <dsp:txXfrm>
        <a:off x="3332500" y="2513469"/>
        <a:ext cx="3688673" cy="357225"/>
      </dsp:txXfrm>
    </dsp:sp>
    <dsp:sp modelId="{4E373959-D221-47AA-9584-92C7BF22F51F}">
      <dsp:nvSpPr>
        <dsp:cNvPr id="0" name=""/>
        <dsp:cNvSpPr/>
      </dsp:nvSpPr>
      <dsp:spPr>
        <a:xfrm>
          <a:off x="3313175" y="2909813"/>
          <a:ext cx="3727323" cy="395875"/>
        </a:xfrm>
        <a:prstGeom prst="roundRect">
          <a:avLst/>
        </a:prstGeom>
        <a:gradFill rotWithShape="0">
          <a:gsLst>
            <a:gs pos="0">
              <a:schemeClr val="accent5">
                <a:hueOff val="-3401002"/>
                <a:satOff val="20376"/>
                <a:lumOff val="3530"/>
                <a:alphaOff val="0"/>
                <a:tint val="94000"/>
                <a:satMod val="100000"/>
                <a:lumMod val="104000"/>
              </a:schemeClr>
            </a:gs>
            <a:gs pos="69000">
              <a:schemeClr val="accent5">
                <a:hueOff val="-3401002"/>
                <a:satOff val="20376"/>
                <a:lumOff val="3530"/>
                <a:alphaOff val="0"/>
                <a:shade val="86000"/>
                <a:satMod val="130000"/>
                <a:lumMod val="102000"/>
              </a:schemeClr>
            </a:gs>
            <a:gs pos="100000">
              <a:schemeClr val="accent5">
                <a:hueOff val="-3401002"/>
                <a:satOff val="20376"/>
                <a:lumOff val="353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References</a:t>
          </a:r>
        </a:p>
      </dsp:txBody>
      <dsp:txXfrm>
        <a:off x="3332500" y="2929138"/>
        <a:ext cx="3688673" cy="357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E62D3-0D12-4560-B4E9-045F2CEC741A}">
      <dsp:nvSpPr>
        <dsp:cNvPr id="0" name=""/>
        <dsp:cNvSpPr/>
      </dsp:nvSpPr>
      <dsp:spPr>
        <a:xfrm>
          <a:off x="0" y="4191"/>
          <a:ext cx="10353675" cy="549250"/>
        </a:xfrm>
        <a:prstGeom prst="roundRect">
          <a:avLst>
            <a:gd name="adj" fmla="val 10000"/>
          </a:avLst>
        </a:prstGeom>
        <a:solidFill>
          <a:schemeClr val="bg1">
            <a:lumMod val="95000"/>
            <a:hueOff val="0"/>
            <a:satOff val="0"/>
            <a:lumOff val="0"/>
            <a:alphaOff val="0"/>
          </a:schemeClr>
        </a:solidFill>
        <a:ln>
          <a:noFill/>
        </a:ln>
        <a:effectLst>
          <a:outerShdw blurRad="50800" dist="38100" dir="5400000" sy="96000" rotWithShape="0">
            <a:srgbClr val="000000">
              <a:alpha val="54000"/>
            </a:srgbClr>
          </a:outerShdw>
        </a:effectLst>
      </dsp:spPr>
      <dsp:style>
        <a:lnRef idx="0">
          <a:scrgbClr r="0" g="0" b="0"/>
        </a:lnRef>
        <a:fillRef idx="1">
          <a:scrgbClr r="0" g="0" b="0"/>
        </a:fillRef>
        <a:effectRef idx="2">
          <a:scrgbClr r="0" g="0" b="0"/>
        </a:effectRef>
        <a:fontRef idx="minor"/>
      </dsp:style>
    </dsp:sp>
    <dsp:sp modelId="{18B3A1C3-30D4-4F2E-9552-F7D591B2CB36}">
      <dsp:nvSpPr>
        <dsp:cNvPr id="0" name=""/>
        <dsp:cNvSpPr/>
      </dsp:nvSpPr>
      <dsp:spPr>
        <a:xfrm>
          <a:off x="166148" y="127773"/>
          <a:ext cx="302087" cy="30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sp>
    <dsp:sp modelId="{75DB7D7D-4C25-4CB1-A6D8-4BBFFD8B3419}">
      <dsp:nvSpPr>
        <dsp:cNvPr id="0" name=""/>
        <dsp:cNvSpPr/>
      </dsp:nvSpPr>
      <dsp:spPr>
        <a:xfrm>
          <a:off x="634384" y="4191"/>
          <a:ext cx="4659153" cy="5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29" tIns="58129" rIns="58129" bIns="58129" numCol="1" spcCol="1270" anchor="ctr" anchorCtr="0">
          <a:noAutofit/>
        </a:bodyPr>
        <a:lstStyle/>
        <a:p>
          <a:pPr marL="0" lvl="0" indent="0" algn="l" defTabSz="844550">
            <a:lnSpc>
              <a:spcPct val="90000"/>
            </a:lnSpc>
            <a:spcBef>
              <a:spcPct val="0"/>
            </a:spcBef>
            <a:spcAft>
              <a:spcPct val="35000"/>
            </a:spcAft>
            <a:buNone/>
          </a:pPr>
          <a:r>
            <a:rPr lang="en-US" sz="1900" b="1" kern="1200"/>
            <a:t>Import Image</a:t>
          </a:r>
          <a:endParaRPr lang="en-US" sz="1900" kern="1200"/>
        </a:p>
      </dsp:txBody>
      <dsp:txXfrm>
        <a:off x="634384" y="4191"/>
        <a:ext cx="4659153" cy="549250"/>
      </dsp:txXfrm>
    </dsp:sp>
    <dsp:sp modelId="{BF41C269-7369-411C-A8AF-48168C01A018}">
      <dsp:nvSpPr>
        <dsp:cNvPr id="0" name=""/>
        <dsp:cNvSpPr/>
      </dsp:nvSpPr>
      <dsp:spPr>
        <a:xfrm>
          <a:off x="5293538" y="4191"/>
          <a:ext cx="5059516" cy="5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29" tIns="58129" rIns="58129" bIns="58129" numCol="1" spcCol="1270" anchor="ctr" anchorCtr="0">
          <a:noAutofit/>
        </a:bodyPr>
        <a:lstStyle/>
        <a:p>
          <a:pPr marL="0" lvl="0" indent="0" algn="l" defTabSz="488950">
            <a:lnSpc>
              <a:spcPct val="90000"/>
            </a:lnSpc>
            <a:spcBef>
              <a:spcPct val="0"/>
            </a:spcBef>
            <a:spcAft>
              <a:spcPct val="35000"/>
            </a:spcAft>
            <a:buNone/>
          </a:pPr>
          <a:r>
            <a:rPr lang="en-US" sz="1100" kern="1200"/>
            <a:t>Desired image will be imported through code</a:t>
          </a:r>
        </a:p>
      </dsp:txBody>
      <dsp:txXfrm>
        <a:off x="5293538" y="4191"/>
        <a:ext cx="5059516" cy="549250"/>
      </dsp:txXfrm>
    </dsp:sp>
    <dsp:sp modelId="{B0B0CEE6-6533-4C55-A7BD-A1D3F65BCB0B}">
      <dsp:nvSpPr>
        <dsp:cNvPr id="0" name=""/>
        <dsp:cNvSpPr/>
      </dsp:nvSpPr>
      <dsp:spPr>
        <a:xfrm>
          <a:off x="0" y="690755"/>
          <a:ext cx="10353675" cy="549250"/>
        </a:xfrm>
        <a:prstGeom prst="roundRect">
          <a:avLst>
            <a:gd name="adj" fmla="val 10000"/>
          </a:avLst>
        </a:prstGeom>
        <a:solidFill>
          <a:schemeClr val="bg1">
            <a:lumMod val="95000"/>
            <a:hueOff val="0"/>
            <a:satOff val="0"/>
            <a:lumOff val="0"/>
            <a:alphaOff val="0"/>
          </a:schemeClr>
        </a:solidFill>
        <a:ln>
          <a:noFill/>
        </a:ln>
        <a:effectLst>
          <a:outerShdw blurRad="50800" dist="38100" dir="5400000" sy="96000" rotWithShape="0">
            <a:srgbClr val="000000">
              <a:alpha val="54000"/>
            </a:srgbClr>
          </a:outerShdw>
        </a:effectLst>
      </dsp:spPr>
      <dsp:style>
        <a:lnRef idx="0">
          <a:scrgbClr r="0" g="0" b="0"/>
        </a:lnRef>
        <a:fillRef idx="1">
          <a:scrgbClr r="0" g="0" b="0"/>
        </a:fillRef>
        <a:effectRef idx="2">
          <a:scrgbClr r="0" g="0" b="0"/>
        </a:effectRef>
        <a:fontRef idx="minor"/>
      </dsp:style>
    </dsp:sp>
    <dsp:sp modelId="{EDD0E30C-396E-41E7-84F4-83EA097A1D39}">
      <dsp:nvSpPr>
        <dsp:cNvPr id="0" name=""/>
        <dsp:cNvSpPr/>
      </dsp:nvSpPr>
      <dsp:spPr>
        <a:xfrm>
          <a:off x="166148" y="814336"/>
          <a:ext cx="302087" cy="30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sp>
    <dsp:sp modelId="{66895A6E-FC54-4A93-B8C0-9AF31220930C}">
      <dsp:nvSpPr>
        <dsp:cNvPr id="0" name=""/>
        <dsp:cNvSpPr/>
      </dsp:nvSpPr>
      <dsp:spPr>
        <a:xfrm>
          <a:off x="634384" y="690755"/>
          <a:ext cx="4659153" cy="5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29" tIns="58129" rIns="58129" bIns="58129" numCol="1" spcCol="1270" anchor="ctr" anchorCtr="0">
          <a:noAutofit/>
        </a:bodyPr>
        <a:lstStyle/>
        <a:p>
          <a:pPr marL="0" lvl="0" indent="0" algn="l" defTabSz="844550">
            <a:lnSpc>
              <a:spcPct val="90000"/>
            </a:lnSpc>
            <a:spcBef>
              <a:spcPct val="0"/>
            </a:spcBef>
            <a:spcAft>
              <a:spcPct val="35000"/>
            </a:spcAft>
            <a:buNone/>
          </a:pPr>
          <a:r>
            <a:rPr lang="en-US" sz="1900" kern="1200" dirty="0"/>
            <a:t>Segment Image</a:t>
          </a:r>
        </a:p>
      </dsp:txBody>
      <dsp:txXfrm>
        <a:off x="634384" y="690755"/>
        <a:ext cx="4659153" cy="549250"/>
      </dsp:txXfrm>
    </dsp:sp>
    <dsp:sp modelId="{A9F20BBE-BEAC-4291-AB19-7CB49FFA447A}">
      <dsp:nvSpPr>
        <dsp:cNvPr id="0" name=""/>
        <dsp:cNvSpPr/>
      </dsp:nvSpPr>
      <dsp:spPr>
        <a:xfrm>
          <a:off x="5293538" y="690755"/>
          <a:ext cx="5059516" cy="5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29" tIns="58129" rIns="58129" bIns="58129" numCol="1" spcCol="1270" anchor="ctr" anchorCtr="0">
          <a:noAutofit/>
        </a:bodyPr>
        <a:lstStyle/>
        <a:p>
          <a:pPr marL="0" lvl="0" indent="0" algn="l" defTabSz="488950">
            <a:lnSpc>
              <a:spcPct val="90000"/>
            </a:lnSpc>
            <a:spcBef>
              <a:spcPct val="0"/>
            </a:spcBef>
            <a:spcAft>
              <a:spcPct val="35000"/>
            </a:spcAft>
            <a:buNone/>
          </a:pPr>
          <a:r>
            <a:rPr lang="en-US" sz="1100" kern="1200"/>
            <a:t>Image will be segmented into image to differentiate the background from desired image, then further segmentation will be done according to the level of pixels</a:t>
          </a:r>
        </a:p>
      </dsp:txBody>
      <dsp:txXfrm>
        <a:off x="5293538" y="690755"/>
        <a:ext cx="5059516" cy="549250"/>
      </dsp:txXfrm>
    </dsp:sp>
    <dsp:sp modelId="{BC08400A-F828-47D3-A1C4-1DC091059840}">
      <dsp:nvSpPr>
        <dsp:cNvPr id="0" name=""/>
        <dsp:cNvSpPr/>
      </dsp:nvSpPr>
      <dsp:spPr>
        <a:xfrm>
          <a:off x="0" y="1377318"/>
          <a:ext cx="10353675" cy="549250"/>
        </a:xfrm>
        <a:prstGeom prst="roundRect">
          <a:avLst>
            <a:gd name="adj" fmla="val 10000"/>
          </a:avLst>
        </a:prstGeom>
        <a:solidFill>
          <a:schemeClr val="bg1">
            <a:lumMod val="95000"/>
            <a:hueOff val="0"/>
            <a:satOff val="0"/>
            <a:lumOff val="0"/>
            <a:alphaOff val="0"/>
          </a:schemeClr>
        </a:solidFill>
        <a:ln>
          <a:noFill/>
        </a:ln>
        <a:effectLst>
          <a:outerShdw blurRad="50800" dist="38100" dir="5400000" sy="96000" rotWithShape="0">
            <a:srgbClr val="000000">
              <a:alpha val="54000"/>
            </a:srgbClr>
          </a:outerShdw>
        </a:effectLst>
      </dsp:spPr>
      <dsp:style>
        <a:lnRef idx="0">
          <a:scrgbClr r="0" g="0" b="0"/>
        </a:lnRef>
        <a:fillRef idx="1">
          <a:scrgbClr r="0" g="0" b="0"/>
        </a:fillRef>
        <a:effectRef idx="2">
          <a:scrgbClr r="0" g="0" b="0"/>
        </a:effectRef>
        <a:fontRef idx="minor"/>
      </dsp:style>
    </dsp:sp>
    <dsp:sp modelId="{21338290-D3F8-4B13-9872-E9F4926E4499}">
      <dsp:nvSpPr>
        <dsp:cNvPr id="0" name=""/>
        <dsp:cNvSpPr/>
      </dsp:nvSpPr>
      <dsp:spPr>
        <a:xfrm>
          <a:off x="166148" y="1500900"/>
          <a:ext cx="302087" cy="30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sp>
    <dsp:sp modelId="{47FCD064-9872-482B-A102-076E1574F0FD}">
      <dsp:nvSpPr>
        <dsp:cNvPr id="0" name=""/>
        <dsp:cNvSpPr/>
      </dsp:nvSpPr>
      <dsp:spPr>
        <a:xfrm>
          <a:off x="634384" y="1377318"/>
          <a:ext cx="4659153" cy="5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29" tIns="58129" rIns="58129" bIns="58129" numCol="1" spcCol="1270" anchor="ctr" anchorCtr="0">
          <a:noAutofit/>
        </a:bodyPr>
        <a:lstStyle/>
        <a:p>
          <a:pPr marL="0" lvl="0" indent="0" algn="l" defTabSz="844550">
            <a:lnSpc>
              <a:spcPct val="90000"/>
            </a:lnSpc>
            <a:spcBef>
              <a:spcPct val="0"/>
            </a:spcBef>
            <a:spcAft>
              <a:spcPct val="35000"/>
            </a:spcAft>
            <a:buNone/>
          </a:pPr>
          <a:r>
            <a:rPr lang="en-US" sz="1900" kern="1200"/>
            <a:t>Remove Noise</a:t>
          </a:r>
        </a:p>
      </dsp:txBody>
      <dsp:txXfrm>
        <a:off x="634384" y="1377318"/>
        <a:ext cx="4659153" cy="549250"/>
      </dsp:txXfrm>
    </dsp:sp>
    <dsp:sp modelId="{A9047DA9-3E33-487F-8D20-7016A5C786D7}">
      <dsp:nvSpPr>
        <dsp:cNvPr id="0" name=""/>
        <dsp:cNvSpPr/>
      </dsp:nvSpPr>
      <dsp:spPr>
        <a:xfrm>
          <a:off x="5293538" y="1377318"/>
          <a:ext cx="5059516" cy="5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29" tIns="58129" rIns="58129" bIns="58129" numCol="1" spcCol="1270" anchor="ctr" anchorCtr="0">
          <a:noAutofit/>
        </a:bodyPr>
        <a:lstStyle/>
        <a:p>
          <a:pPr marL="0" lvl="0" indent="0" algn="l" defTabSz="488950">
            <a:lnSpc>
              <a:spcPct val="90000"/>
            </a:lnSpc>
            <a:spcBef>
              <a:spcPct val="0"/>
            </a:spcBef>
            <a:spcAft>
              <a:spcPct val="35000"/>
            </a:spcAft>
            <a:buNone/>
          </a:pPr>
          <a:r>
            <a:rPr lang="en-US" sz="1100" kern="1200"/>
            <a:t>To measure the  accurate value of diameter, small blobs  and noise will be cleaned </a:t>
          </a:r>
        </a:p>
      </dsp:txBody>
      <dsp:txXfrm>
        <a:off x="5293538" y="1377318"/>
        <a:ext cx="5059516" cy="549250"/>
      </dsp:txXfrm>
    </dsp:sp>
    <dsp:sp modelId="{2D885FA6-4A9B-4E30-BB95-B204E98CD0D1}">
      <dsp:nvSpPr>
        <dsp:cNvPr id="0" name=""/>
        <dsp:cNvSpPr/>
      </dsp:nvSpPr>
      <dsp:spPr>
        <a:xfrm>
          <a:off x="0" y="2063882"/>
          <a:ext cx="10353675" cy="549250"/>
        </a:xfrm>
        <a:prstGeom prst="roundRect">
          <a:avLst>
            <a:gd name="adj" fmla="val 10000"/>
          </a:avLst>
        </a:prstGeom>
        <a:solidFill>
          <a:schemeClr val="bg1">
            <a:lumMod val="95000"/>
            <a:hueOff val="0"/>
            <a:satOff val="0"/>
            <a:lumOff val="0"/>
            <a:alphaOff val="0"/>
          </a:schemeClr>
        </a:solidFill>
        <a:ln>
          <a:noFill/>
        </a:ln>
        <a:effectLst>
          <a:outerShdw blurRad="50800" dist="38100" dir="5400000" sy="96000" rotWithShape="0">
            <a:srgbClr val="000000">
              <a:alpha val="54000"/>
            </a:srgbClr>
          </a:outerShdw>
        </a:effectLst>
      </dsp:spPr>
      <dsp:style>
        <a:lnRef idx="0">
          <a:scrgbClr r="0" g="0" b="0"/>
        </a:lnRef>
        <a:fillRef idx="1">
          <a:scrgbClr r="0" g="0" b="0"/>
        </a:fillRef>
        <a:effectRef idx="2">
          <a:scrgbClr r="0" g="0" b="0"/>
        </a:effectRef>
        <a:fontRef idx="minor"/>
      </dsp:style>
    </dsp:sp>
    <dsp:sp modelId="{A8F5E41F-3363-46D3-B363-3AA537627FDF}">
      <dsp:nvSpPr>
        <dsp:cNvPr id="0" name=""/>
        <dsp:cNvSpPr/>
      </dsp:nvSpPr>
      <dsp:spPr>
        <a:xfrm>
          <a:off x="166148" y="2187463"/>
          <a:ext cx="302087" cy="3020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sp>
    <dsp:sp modelId="{32988862-A500-4C4B-9DD1-BCB6C4EFFBA6}">
      <dsp:nvSpPr>
        <dsp:cNvPr id="0" name=""/>
        <dsp:cNvSpPr/>
      </dsp:nvSpPr>
      <dsp:spPr>
        <a:xfrm>
          <a:off x="634384" y="2063882"/>
          <a:ext cx="4659153" cy="5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29" tIns="58129" rIns="58129" bIns="58129" numCol="1" spcCol="1270" anchor="ctr" anchorCtr="0">
          <a:noAutofit/>
        </a:bodyPr>
        <a:lstStyle/>
        <a:p>
          <a:pPr marL="0" lvl="0" indent="0" algn="l" defTabSz="844550">
            <a:lnSpc>
              <a:spcPct val="90000"/>
            </a:lnSpc>
            <a:spcBef>
              <a:spcPct val="0"/>
            </a:spcBef>
            <a:spcAft>
              <a:spcPct val="35000"/>
            </a:spcAft>
            <a:buNone/>
          </a:pPr>
          <a:r>
            <a:rPr lang="en-US" sz="1900" kern="1200"/>
            <a:t>Measuring Image</a:t>
          </a:r>
        </a:p>
      </dsp:txBody>
      <dsp:txXfrm>
        <a:off x="634384" y="2063882"/>
        <a:ext cx="4659153" cy="549250"/>
      </dsp:txXfrm>
    </dsp:sp>
    <dsp:sp modelId="{DD0CDFEC-2EEA-48FD-883D-3E4C9A9D7D51}">
      <dsp:nvSpPr>
        <dsp:cNvPr id="0" name=""/>
        <dsp:cNvSpPr/>
      </dsp:nvSpPr>
      <dsp:spPr>
        <a:xfrm>
          <a:off x="5293538" y="2063882"/>
          <a:ext cx="5059516" cy="5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29" tIns="58129" rIns="58129" bIns="58129" numCol="1" spcCol="1270" anchor="ctr" anchorCtr="0">
          <a:noAutofit/>
        </a:bodyPr>
        <a:lstStyle/>
        <a:p>
          <a:pPr marL="0" lvl="0" indent="0" algn="l" defTabSz="488950">
            <a:lnSpc>
              <a:spcPct val="90000"/>
            </a:lnSpc>
            <a:spcBef>
              <a:spcPct val="0"/>
            </a:spcBef>
            <a:spcAft>
              <a:spcPct val="35000"/>
            </a:spcAft>
            <a:buNone/>
          </a:pPr>
          <a:r>
            <a:rPr lang="en-US" sz="1100" kern="1200" dirty="0"/>
            <a:t>After these all steps it will become easier to measure the diameter than the real image . diameter will be calculated by </a:t>
          </a:r>
          <a:r>
            <a:rPr lang="en-US" sz="1100" kern="1200" dirty="0" err="1"/>
            <a:t>followng</a:t>
          </a:r>
          <a:r>
            <a:rPr lang="en-US" sz="1100" kern="1200" dirty="0"/>
            <a:t> algorithm.</a:t>
          </a:r>
        </a:p>
      </dsp:txBody>
      <dsp:txXfrm>
        <a:off x="5293538" y="2063882"/>
        <a:ext cx="5059516" cy="549250"/>
      </dsp:txXfrm>
    </dsp:sp>
    <dsp:sp modelId="{D59C812F-81F1-4B16-90BC-3DC93EF92C2A}">
      <dsp:nvSpPr>
        <dsp:cNvPr id="0" name=""/>
        <dsp:cNvSpPr/>
      </dsp:nvSpPr>
      <dsp:spPr>
        <a:xfrm>
          <a:off x="0" y="2750445"/>
          <a:ext cx="10353675" cy="549250"/>
        </a:xfrm>
        <a:prstGeom prst="roundRect">
          <a:avLst>
            <a:gd name="adj" fmla="val 10000"/>
          </a:avLst>
        </a:prstGeom>
        <a:solidFill>
          <a:schemeClr val="bg1">
            <a:lumMod val="95000"/>
            <a:hueOff val="0"/>
            <a:satOff val="0"/>
            <a:lumOff val="0"/>
            <a:alphaOff val="0"/>
          </a:schemeClr>
        </a:solidFill>
        <a:ln>
          <a:noFill/>
        </a:ln>
        <a:effectLst>
          <a:outerShdw blurRad="50800" dist="38100" dir="5400000" sy="96000" rotWithShape="0">
            <a:srgbClr val="000000">
              <a:alpha val="54000"/>
            </a:srgbClr>
          </a:outerShdw>
        </a:effectLst>
      </dsp:spPr>
      <dsp:style>
        <a:lnRef idx="0">
          <a:scrgbClr r="0" g="0" b="0"/>
        </a:lnRef>
        <a:fillRef idx="1">
          <a:scrgbClr r="0" g="0" b="0"/>
        </a:fillRef>
        <a:effectRef idx="2">
          <a:scrgbClr r="0" g="0" b="0"/>
        </a:effectRef>
        <a:fontRef idx="minor"/>
      </dsp:style>
    </dsp:sp>
    <dsp:sp modelId="{CB8864BB-FF3F-461A-9DBE-30020453AC27}">
      <dsp:nvSpPr>
        <dsp:cNvPr id="0" name=""/>
        <dsp:cNvSpPr/>
      </dsp:nvSpPr>
      <dsp:spPr>
        <a:xfrm>
          <a:off x="166148" y="2874026"/>
          <a:ext cx="302087" cy="3020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sp>
    <dsp:sp modelId="{ADD1A970-29BC-48B0-96FF-FC9A8FF15352}">
      <dsp:nvSpPr>
        <dsp:cNvPr id="0" name=""/>
        <dsp:cNvSpPr/>
      </dsp:nvSpPr>
      <dsp:spPr>
        <a:xfrm>
          <a:off x="634384" y="2750445"/>
          <a:ext cx="4659153" cy="5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29" tIns="58129" rIns="58129" bIns="58129" numCol="1" spcCol="1270" anchor="ctr" anchorCtr="0">
          <a:noAutofit/>
        </a:bodyPr>
        <a:lstStyle/>
        <a:p>
          <a:pPr marL="0" lvl="0" indent="0" algn="l" defTabSz="844550">
            <a:lnSpc>
              <a:spcPct val="90000"/>
            </a:lnSpc>
            <a:spcBef>
              <a:spcPct val="0"/>
            </a:spcBef>
            <a:spcAft>
              <a:spcPct val="35000"/>
            </a:spcAft>
            <a:buNone/>
          </a:pPr>
          <a:r>
            <a:rPr lang="en-US" sz="1900" kern="1200"/>
            <a:t>Resultant Image</a:t>
          </a:r>
        </a:p>
      </dsp:txBody>
      <dsp:txXfrm>
        <a:off x="634384" y="2750445"/>
        <a:ext cx="4659153" cy="549250"/>
      </dsp:txXfrm>
    </dsp:sp>
    <dsp:sp modelId="{E21FF794-1BE4-4B01-B5B0-D7133065465C}">
      <dsp:nvSpPr>
        <dsp:cNvPr id="0" name=""/>
        <dsp:cNvSpPr/>
      </dsp:nvSpPr>
      <dsp:spPr>
        <a:xfrm>
          <a:off x="5293538" y="2750445"/>
          <a:ext cx="5059516" cy="5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29" tIns="58129" rIns="58129" bIns="58129" numCol="1" spcCol="1270" anchor="ctr" anchorCtr="0">
          <a:noAutofit/>
        </a:bodyPr>
        <a:lstStyle/>
        <a:p>
          <a:pPr marL="0" lvl="0" indent="0" algn="l" defTabSz="488950">
            <a:lnSpc>
              <a:spcPct val="90000"/>
            </a:lnSpc>
            <a:spcBef>
              <a:spcPct val="0"/>
            </a:spcBef>
            <a:spcAft>
              <a:spcPct val="35000"/>
            </a:spcAft>
            <a:buNone/>
          </a:pPr>
          <a:r>
            <a:rPr lang="en-US" sz="1100" kern="1200"/>
            <a:t>The diameter will be displayed on the command window. </a:t>
          </a:r>
        </a:p>
      </dsp:txBody>
      <dsp:txXfrm>
        <a:off x="5293538" y="2750445"/>
        <a:ext cx="5059516" cy="549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AA053-E52B-4500-B66E-B14E982A9EF4}">
      <dsp:nvSpPr>
        <dsp:cNvPr id="0" name=""/>
        <dsp:cNvSpPr/>
      </dsp:nvSpPr>
      <dsp:spPr>
        <a:xfrm>
          <a:off x="8323653" y="711081"/>
          <a:ext cx="1883678" cy="1883986"/>
        </a:xfrm>
        <a:prstGeom prst="ellips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sp>
    <dsp:sp modelId="{362AC9F3-6BC0-446E-9BE9-531B1704F4B5}">
      <dsp:nvSpPr>
        <dsp:cNvPr id="0" name=""/>
        <dsp:cNvSpPr/>
      </dsp:nvSpPr>
      <dsp:spPr>
        <a:xfrm>
          <a:off x="8385807" y="773892"/>
          <a:ext cx="1758367" cy="1758365"/>
        </a:xfrm>
        <a:prstGeom prst="ellips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solidFill>
                <a:schemeClr val="tx1"/>
              </a:solidFill>
            </a:rPr>
            <a:t>Resultant Image</a:t>
          </a:r>
        </a:p>
      </dsp:txBody>
      <dsp:txXfrm>
        <a:off x="8637432" y="1025134"/>
        <a:ext cx="1256119" cy="1255881"/>
      </dsp:txXfrm>
    </dsp:sp>
    <dsp:sp modelId="{B517F80B-B878-49A5-8D94-98AF12ED12CD}">
      <dsp:nvSpPr>
        <dsp:cNvPr id="0" name=""/>
        <dsp:cNvSpPr/>
      </dsp:nvSpPr>
      <dsp:spPr>
        <a:xfrm rot="2700000">
          <a:off x="6375924" y="711179"/>
          <a:ext cx="1883460" cy="1883460"/>
        </a:xfrm>
        <a:prstGeom prst="teardrop">
          <a:avLst>
            <a:gd name="adj" fmla="val 10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sp>
    <dsp:sp modelId="{FFA27C99-9559-4ACE-BAC2-31AC087ACE7D}">
      <dsp:nvSpPr>
        <dsp:cNvPr id="0" name=""/>
        <dsp:cNvSpPr/>
      </dsp:nvSpPr>
      <dsp:spPr>
        <a:xfrm>
          <a:off x="6439974" y="773892"/>
          <a:ext cx="1758367" cy="1758365"/>
        </a:xfrm>
        <a:prstGeom prst="ellips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solidFill>
                <a:schemeClr val="tx1"/>
              </a:solidFill>
            </a:rPr>
            <a:t>Measuring Image</a:t>
          </a:r>
        </a:p>
      </dsp:txBody>
      <dsp:txXfrm>
        <a:off x="6690597" y="1025134"/>
        <a:ext cx="1256119" cy="1255881"/>
      </dsp:txXfrm>
    </dsp:sp>
    <dsp:sp modelId="{AD21F078-2B78-40E8-9163-BAE6EE29224A}">
      <dsp:nvSpPr>
        <dsp:cNvPr id="0" name=""/>
        <dsp:cNvSpPr/>
      </dsp:nvSpPr>
      <dsp:spPr>
        <a:xfrm rot="2700000">
          <a:off x="4430091" y="711179"/>
          <a:ext cx="1883460" cy="1883460"/>
        </a:xfrm>
        <a:prstGeom prst="teardrop">
          <a:avLst>
            <a:gd name="adj" fmla="val 10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sp>
    <dsp:sp modelId="{77489B1D-CB0A-477F-9B7E-EBDC2C78BEF9}">
      <dsp:nvSpPr>
        <dsp:cNvPr id="0" name=""/>
        <dsp:cNvSpPr/>
      </dsp:nvSpPr>
      <dsp:spPr>
        <a:xfrm>
          <a:off x="4493139" y="773892"/>
          <a:ext cx="1758367" cy="1758365"/>
        </a:xfrm>
        <a:prstGeom prst="ellips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a:solidFill>
                <a:schemeClr val="tx1"/>
              </a:solidFill>
            </a:rPr>
            <a:t>Remove Noise</a:t>
          </a:r>
        </a:p>
      </dsp:txBody>
      <dsp:txXfrm>
        <a:off x="4743761" y="1025134"/>
        <a:ext cx="1256119" cy="1255881"/>
      </dsp:txXfrm>
    </dsp:sp>
    <dsp:sp modelId="{CBD3E90B-8AC0-44AF-ACC4-358967677827}">
      <dsp:nvSpPr>
        <dsp:cNvPr id="0" name=""/>
        <dsp:cNvSpPr/>
      </dsp:nvSpPr>
      <dsp:spPr>
        <a:xfrm rot="2700000">
          <a:off x="2483256" y="711179"/>
          <a:ext cx="1883460" cy="1883460"/>
        </a:xfrm>
        <a:prstGeom prst="teardrop">
          <a:avLst>
            <a:gd name="adj" fmla="val 10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sp>
    <dsp:sp modelId="{D0222EAE-D4C0-4244-B0D1-4085C4A1DE9D}">
      <dsp:nvSpPr>
        <dsp:cNvPr id="0" name=""/>
        <dsp:cNvSpPr/>
      </dsp:nvSpPr>
      <dsp:spPr>
        <a:xfrm>
          <a:off x="2546303" y="773892"/>
          <a:ext cx="1758367" cy="1758365"/>
        </a:xfrm>
        <a:prstGeom prst="ellips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Segment Image</a:t>
          </a:r>
        </a:p>
      </dsp:txBody>
      <dsp:txXfrm>
        <a:off x="2797928" y="1025134"/>
        <a:ext cx="1256119" cy="1255881"/>
      </dsp:txXfrm>
    </dsp:sp>
    <dsp:sp modelId="{31B7F1AB-25D8-4E67-BFD4-6F1CAC9CD4F0}">
      <dsp:nvSpPr>
        <dsp:cNvPr id="0" name=""/>
        <dsp:cNvSpPr/>
      </dsp:nvSpPr>
      <dsp:spPr>
        <a:xfrm rot="2700000">
          <a:off x="536420" y="711179"/>
          <a:ext cx="1883460" cy="1883460"/>
        </a:xfrm>
        <a:prstGeom prst="teardrop">
          <a:avLst>
            <a:gd name="adj" fmla="val 10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sp>
    <dsp:sp modelId="{82991B0B-2792-4D0B-A7A0-5BBB826F74A3}">
      <dsp:nvSpPr>
        <dsp:cNvPr id="0" name=""/>
        <dsp:cNvSpPr/>
      </dsp:nvSpPr>
      <dsp:spPr>
        <a:xfrm>
          <a:off x="599468" y="773892"/>
          <a:ext cx="1758367" cy="1758365"/>
        </a:xfrm>
        <a:prstGeom prst="ellips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solidFill>
            </a:rPr>
            <a:t>Import Image</a:t>
          </a:r>
          <a:endParaRPr lang="en-US" sz="1900" kern="1200" dirty="0">
            <a:solidFill>
              <a:schemeClr val="tx1"/>
            </a:solidFill>
          </a:endParaRPr>
        </a:p>
      </dsp:txBody>
      <dsp:txXfrm>
        <a:off x="851093" y="1025134"/>
        <a:ext cx="1256119" cy="125588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E3713D-F864-4A03-B1E2-34D41CFD37D4}"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52450-F21C-4D7E-B5F3-1043DEAE01A1}" type="slidenum">
              <a:rPr lang="en-US" smtClean="0"/>
              <a:t>‹#›</a:t>
            </a:fld>
            <a:endParaRPr lang="en-US"/>
          </a:p>
        </p:txBody>
      </p:sp>
    </p:spTree>
    <p:extLst>
      <p:ext uri="{BB962C8B-B14F-4D97-AF65-F5344CB8AC3E}">
        <p14:creationId xmlns:p14="http://schemas.microsoft.com/office/powerpoint/2010/main" val="74641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E3713D-F864-4A03-B1E2-34D41CFD37D4}"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52450-F21C-4D7E-B5F3-1043DEAE01A1}" type="slidenum">
              <a:rPr lang="en-US" smtClean="0"/>
              <a:t>‹#›</a:t>
            </a:fld>
            <a:endParaRPr lang="en-US"/>
          </a:p>
        </p:txBody>
      </p:sp>
    </p:spTree>
    <p:extLst>
      <p:ext uri="{BB962C8B-B14F-4D97-AF65-F5344CB8AC3E}">
        <p14:creationId xmlns:p14="http://schemas.microsoft.com/office/powerpoint/2010/main" val="6599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E3713D-F864-4A03-B1E2-34D41CFD37D4}"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52450-F21C-4D7E-B5F3-1043DEAE01A1}" type="slidenum">
              <a:rPr lang="en-US" smtClean="0"/>
              <a:t>‹#›</a:t>
            </a:fld>
            <a:endParaRPr lang="en-US"/>
          </a:p>
        </p:txBody>
      </p:sp>
    </p:spTree>
    <p:extLst>
      <p:ext uri="{BB962C8B-B14F-4D97-AF65-F5344CB8AC3E}">
        <p14:creationId xmlns:p14="http://schemas.microsoft.com/office/powerpoint/2010/main" val="2159362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E3713D-F864-4A03-B1E2-34D41CFD37D4}"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52450-F21C-4D7E-B5F3-1043DEAE01A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77295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E3713D-F864-4A03-B1E2-34D41CFD37D4}"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52450-F21C-4D7E-B5F3-1043DEAE01A1}" type="slidenum">
              <a:rPr lang="en-US" smtClean="0"/>
              <a:t>‹#›</a:t>
            </a:fld>
            <a:endParaRPr lang="en-US"/>
          </a:p>
        </p:txBody>
      </p:sp>
    </p:spTree>
    <p:extLst>
      <p:ext uri="{BB962C8B-B14F-4D97-AF65-F5344CB8AC3E}">
        <p14:creationId xmlns:p14="http://schemas.microsoft.com/office/powerpoint/2010/main" val="68377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5E3713D-F864-4A03-B1E2-34D41CFD37D4}" type="datetimeFigureOut">
              <a:rPr lang="en-US" smtClean="0"/>
              <a:t>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52450-F21C-4D7E-B5F3-1043DEAE01A1}" type="slidenum">
              <a:rPr lang="en-US" smtClean="0"/>
              <a:t>‹#›</a:t>
            </a:fld>
            <a:endParaRPr lang="en-US"/>
          </a:p>
        </p:txBody>
      </p:sp>
    </p:spTree>
    <p:extLst>
      <p:ext uri="{BB962C8B-B14F-4D97-AF65-F5344CB8AC3E}">
        <p14:creationId xmlns:p14="http://schemas.microsoft.com/office/powerpoint/2010/main" val="346674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5E3713D-F864-4A03-B1E2-34D41CFD37D4}" type="datetimeFigureOut">
              <a:rPr lang="en-US" smtClean="0"/>
              <a:t>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52450-F21C-4D7E-B5F3-1043DEAE01A1}" type="slidenum">
              <a:rPr lang="en-US" smtClean="0"/>
              <a:t>‹#›</a:t>
            </a:fld>
            <a:endParaRPr lang="en-US"/>
          </a:p>
        </p:txBody>
      </p:sp>
    </p:spTree>
    <p:extLst>
      <p:ext uri="{BB962C8B-B14F-4D97-AF65-F5344CB8AC3E}">
        <p14:creationId xmlns:p14="http://schemas.microsoft.com/office/powerpoint/2010/main" val="532894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3713D-F864-4A03-B1E2-34D41CFD37D4}"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52450-F21C-4D7E-B5F3-1043DEAE01A1}" type="slidenum">
              <a:rPr lang="en-US" smtClean="0"/>
              <a:t>‹#›</a:t>
            </a:fld>
            <a:endParaRPr lang="en-US"/>
          </a:p>
        </p:txBody>
      </p:sp>
    </p:spTree>
    <p:extLst>
      <p:ext uri="{BB962C8B-B14F-4D97-AF65-F5344CB8AC3E}">
        <p14:creationId xmlns:p14="http://schemas.microsoft.com/office/powerpoint/2010/main" val="2914679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3713D-F864-4A03-B1E2-34D41CFD37D4}"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52450-F21C-4D7E-B5F3-1043DEAE01A1}" type="slidenum">
              <a:rPr lang="en-US" smtClean="0"/>
              <a:t>‹#›</a:t>
            </a:fld>
            <a:endParaRPr lang="en-US"/>
          </a:p>
        </p:txBody>
      </p:sp>
    </p:spTree>
    <p:extLst>
      <p:ext uri="{BB962C8B-B14F-4D97-AF65-F5344CB8AC3E}">
        <p14:creationId xmlns:p14="http://schemas.microsoft.com/office/powerpoint/2010/main" val="150960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3713D-F864-4A03-B1E2-34D41CFD37D4}"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52450-F21C-4D7E-B5F3-1043DEAE01A1}" type="slidenum">
              <a:rPr lang="en-US" smtClean="0"/>
              <a:t>‹#›</a:t>
            </a:fld>
            <a:endParaRPr lang="en-US"/>
          </a:p>
        </p:txBody>
      </p:sp>
    </p:spTree>
    <p:extLst>
      <p:ext uri="{BB962C8B-B14F-4D97-AF65-F5344CB8AC3E}">
        <p14:creationId xmlns:p14="http://schemas.microsoft.com/office/powerpoint/2010/main" val="365421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E3713D-F864-4A03-B1E2-34D41CFD37D4}"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52450-F21C-4D7E-B5F3-1043DEAE01A1}" type="slidenum">
              <a:rPr lang="en-US" smtClean="0"/>
              <a:t>‹#›</a:t>
            </a:fld>
            <a:endParaRPr lang="en-US"/>
          </a:p>
        </p:txBody>
      </p:sp>
    </p:spTree>
    <p:extLst>
      <p:ext uri="{BB962C8B-B14F-4D97-AF65-F5344CB8AC3E}">
        <p14:creationId xmlns:p14="http://schemas.microsoft.com/office/powerpoint/2010/main" val="4199437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E3713D-F864-4A03-B1E2-34D41CFD37D4}"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52450-F21C-4D7E-B5F3-1043DEAE01A1}" type="slidenum">
              <a:rPr lang="en-US" smtClean="0"/>
              <a:t>‹#›</a:t>
            </a:fld>
            <a:endParaRPr lang="en-US"/>
          </a:p>
        </p:txBody>
      </p:sp>
    </p:spTree>
    <p:extLst>
      <p:ext uri="{BB962C8B-B14F-4D97-AF65-F5344CB8AC3E}">
        <p14:creationId xmlns:p14="http://schemas.microsoft.com/office/powerpoint/2010/main" val="89713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E3713D-F864-4A03-B1E2-34D41CFD37D4}" type="datetimeFigureOut">
              <a:rPr lang="en-US" smtClean="0"/>
              <a:t>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B52450-F21C-4D7E-B5F3-1043DEAE01A1}" type="slidenum">
              <a:rPr lang="en-US" smtClean="0"/>
              <a:t>‹#›</a:t>
            </a:fld>
            <a:endParaRPr lang="en-US"/>
          </a:p>
        </p:txBody>
      </p:sp>
    </p:spTree>
    <p:extLst>
      <p:ext uri="{BB962C8B-B14F-4D97-AF65-F5344CB8AC3E}">
        <p14:creationId xmlns:p14="http://schemas.microsoft.com/office/powerpoint/2010/main" val="266004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E3713D-F864-4A03-B1E2-34D41CFD37D4}" type="datetimeFigureOut">
              <a:rPr lang="en-US" smtClean="0"/>
              <a:t>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52450-F21C-4D7E-B5F3-1043DEAE01A1}" type="slidenum">
              <a:rPr lang="en-US" smtClean="0"/>
              <a:t>‹#›</a:t>
            </a:fld>
            <a:endParaRPr lang="en-US"/>
          </a:p>
        </p:txBody>
      </p:sp>
    </p:spTree>
    <p:extLst>
      <p:ext uri="{BB962C8B-B14F-4D97-AF65-F5344CB8AC3E}">
        <p14:creationId xmlns:p14="http://schemas.microsoft.com/office/powerpoint/2010/main" val="155305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3713D-F864-4A03-B1E2-34D41CFD37D4}" type="datetimeFigureOut">
              <a:rPr lang="en-US" smtClean="0"/>
              <a:t>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B52450-F21C-4D7E-B5F3-1043DEAE01A1}" type="slidenum">
              <a:rPr lang="en-US" smtClean="0"/>
              <a:t>‹#›</a:t>
            </a:fld>
            <a:endParaRPr lang="en-US"/>
          </a:p>
        </p:txBody>
      </p:sp>
    </p:spTree>
    <p:extLst>
      <p:ext uri="{BB962C8B-B14F-4D97-AF65-F5344CB8AC3E}">
        <p14:creationId xmlns:p14="http://schemas.microsoft.com/office/powerpoint/2010/main" val="2517643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E3713D-F864-4A03-B1E2-34D41CFD37D4}"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52450-F21C-4D7E-B5F3-1043DEAE01A1}" type="slidenum">
              <a:rPr lang="en-US" smtClean="0"/>
              <a:t>‹#›</a:t>
            </a:fld>
            <a:endParaRPr lang="en-US"/>
          </a:p>
        </p:txBody>
      </p:sp>
    </p:spTree>
    <p:extLst>
      <p:ext uri="{BB962C8B-B14F-4D97-AF65-F5344CB8AC3E}">
        <p14:creationId xmlns:p14="http://schemas.microsoft.com/office/powerpoint/2010/main" val="54925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E3713D-F864-4A03-B1E2-34D41CFD37D4}"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52450-F21C-4D7E-B5F3-1043DEAE01A1}" type="slidenum">
              <a:rPr lang="en-US" smtClean="0"/>
              <a:t>‹#›</a:t>
            </a:fld>
            <a:endParaRPr lang="en-US"/>
          </a:p>
        </p:txBody>
      </p:sp>
    </p:spTree>
    <p:extLst>
      <p:ext uri="{BB962C8B-B14F-4D97-AF65-F5344CB8AC3E}">
        <p14:creationId xmlns:p14="http://schemas.microsoft.com/office/powerpoint/2010/main" val="2225196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5E3713D-F864-4A03-B1E2-34D41CFD37D4}" type="datetimeFigureOut">
              <a:rPr lang="en-US" smtClean="0"/>
              <a:t>2/13/2019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B52450-F21C-4D7E-B5F3-1043DEAE01A1}" type="slidenum">
              <a:rPr lang="en-US" smtClean="0"/>
              <a:t>‹#›</a:t>
            </a:fld>
            <a:endParaRPr lang="en-US"/>
          </a:p>
        </p:txBody>
      </p:sp>
    </p:spTree>
    <p:extLst>
      <p:ext uri="{BB962C8B-B14F-4D97-AF65-F5344CB8AC3E}">
        <p14:creationId xmlns:p14="http://schemas.microsoft.com/office/powerpoint/2010/main" val="291633791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16.xml.rels><?xml version="1.0" encoding="UTF-8" standalone="yes"?>
<Relationships xmlns="http://schemas.openxmlformats.org/package/2006/relationships"><Relationship Id="rId2" Type="http://schemas.openxmlformats.org/officeDocument/2006/relationships/hyperlink" Target="http://www.mathworks.com/videos/image-processing-made-easy81718.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5.xml"/><Relationship Id="rId18" Type="http://schemas.openxmlformats.org/officeDocument/2006/relationships/slide" Target="slide11.xml"/><Relationship Id="rId3" Type="http://schemas.openxmlformats.org/officeDocument/2006/relationships/image" Target="../media/image4.png"/><Relationship Id="rId21" Type="http://schemas.openxmlformats.org/officeDocument/2006/relationships/slide" Target="slide16.xml"/><Relationship Id="rId7" Type="http://schemas.openxmlformats.org/officeDocument/2006/relationships/image" Target="../media/image8.png"/><Relationship Id="rId12" Type="http://schemas.openxmlformats.org/officeDocument/2006/relationships/slide" Target="slide4.xml"/><Relationship Id="rId17" Type="http://schemas.openxmlformats.org/officeDocument/2006/relationships/slide" Target="slide9.xml"/><Relationship Id="rId2" Type="http://schemas.openxmlformats.org/officeDocument/2006/relationships/image" Target="../media/image3.png"/><Relationship Id="rId16" Type="http://schemas.openxmlformats.org/officeDocument/2006/relationships/slide" Target="slide8.xml"/><Relationship Id="rId20"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slide" Target="slide7.xml"/><Relationship Id="rId10" Type="http://schemas.openxmlformats.org/officeDocument/2006/relationships/image" Target="../media/image11.png"/><Relationship Id="rId19" Type="http://schemas.openxmlformats.org/officeDocument/2006/relationships/slide" Target="slide14.xml"/><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5E6C-59EF-4C1E-8B7A-EA794A5056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6EA02D-EB49-4CD1-939D-514755CC391B}"/>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C6D0F295-F80C-47E5-8701-648B7E3FDD71}"/>
              </a:ext>
            </a:extLst>
          </p:cNvPr>
          <p:cNvSpPr/>
          <p:nvPr/>
        </p:nvSpPr>
        <p:spPr>
          <a:xfrm>
            <a:off x="0" y="0"/>
            <a:ext cx="12191999" cy="68579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4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0BF6-5926-4927-BDBF-7A1E049B23F0}"/>
              </a:ext>
            </a:extLst>
          </p:cNvPr>
          <p:cNvSpPr>
            <a:spLocks noGrp="1"/>
          </p:cNvSpPr>
          <p:nvPr>
            <p:ph type="title"/>
          </p:nvPr>
        </p:nvSpPr>
        <p:spPr>
          <a:xfrm>
            <a:off x="913795" y="609600"/>
            <a:ext cx="10353761" cy="1326321"/>
          </a:xfrm>
        </p:spPr>
        <p:txBody>
          <a:bodyPr>
            <a:normAutofit/>
          </a:bodyPr>
          <a:lstStyle/>
          <a:p>
            <a:r>
              <a:rPr lang="en-US"/>
              <a:t>Working</a:t>
            </a:r>
            <a:endParaRPr lang="en-US" dirty="0"/>
          </a:p>
        </p:txBody>
      </p:sp>
      <p:sp>
        <p:nvSpPr>
          <p:cNvPr id="31" name="Rectangle 30">
            <a:extLst>
              <a:ext uri="{FF2B5EF4-FFF2-40B4-BE49-F238E27FC236}">
                <a16:creationId xmlns:a16="http://schemas.microsoft.com/office/drawing/2014/main" id="{D9985291-2125-434D-B42A-7D09C40A5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DDD7E880-73FA-4FA5-AFC1-3409BE50A6A9}"/>
              </a:ext>
            </a:extLst>
          </p:cNvPr>
          <p:cNvGraphicFramePr>
            <a:graphicFrameLocks noGrp="1"/>
          </p:cNvGraphicFramePr>
          <p:nvPr>
            <p:ph idx="1"/>
            <p:extLst>
              <p:ext uri="{D42A27DB-BD31-4B8C-83A1-F6EECF244321}">
                <p14:modId xmlns:p14="http://schemas.microsoft.com/office/powerpoint/2010/main" val="2137457996"/>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248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graphicEl>
                                              <a:dgm id="{31B7F1AB-25D8-4E67-BFD4-6F1CAC9CD4F0}"/>
                                            </p:graphicEl>
                                          </p:spTgt>
                                        </p:tgtEl>
                                        <p:attrNameLst>
                                          <p:attrName>style.visibility</p:attrName>
                                        </p:attrNameLst>
                                      </p:cBhvr>
                                      <p:to>
                                        <p:strVal val="visible"/>
                                      </p:to>
                                    </p:set>
                                    <p:animEffect transition="in" filter="fade">
                                      <p:cBhvr>
                                        <p:cTn id="7" dur="500"/>
                                        <p:tgtEl>
                                          <p:spTgt spid="19">
                                            <p:graphicEl>
                                              <a:dgm id="{31B7F1AB-25D8-4E67-BFD4-6F1CAC9CD4F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graphicEl>
                                              <a:dgm id="{82991B0B-2792-4D0B-A7A0-5BBB826F74A3}"/>
                                            </p:graphicEl>
                                          </p:spTgt>
                                        </p:tgtEl>
                                        <p:attrNameLst>
                                          <p:attrName>style.visibility</p:attrName>
                                        </p:attrNameLst>
                                      </p:cBhvr>
                                      <p:to>
                                        <p:strVal val="visible"/>
                                      </p:to>
                                    </p:set>
                                    <p:animEffect transition="in" filter="fade">
                                      <p:cBhvr>
                                        <p:cTn id="10" dur="500"/>
                                        <p:tgtEl>
                                          <p:spTgt spid="19">
                                            <p:graphicEl>
                                              <a:dgm id="{82991B0B-2792-4D0B-A7A0-5BBB826F74A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graphicEl>
                                              <a:dgm id="{CBD3E90B-8AC0-44AF-ACC4-358967677827}"/>
                                            </p:graphicEl>
                                          </p:spTgt>
                                        </p:tgtEl>
                                        <p:attrNameLst>
                                          <p:attrName>style.visibility</p:attrName>
                                        </p:attrNameLst>
                                      </p:cBhvr>
                                      <p:to>
                                        <p:strVal val="visible"/>
                                      </p:to>
                                    </p:set>
                                    <p:animEffect transition="in" filter="fade">
                                      <p:cBhvr>
                                        <p:cTn id="15" dur="500"/>
                                        <p:tgtEl>
                                          <p:spTgt spid="19">
                                            <p:graphicEl>
                                              <a:dgm id="{CBD3E90B-8AC0-44AF-ACC4-358967677827}"/>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graphicEl>
                                              <a:dgm id="{D0222EAE-D4C0-4244-B0D1-4085C4A1DE9D}"/>
                                            </p:graphicEl>
                                          </p:spTgt>
                                        </p:tgtEl>
                                        <p:attrNameLst>
                                          <p:attrName>style.visibility</p:attrName>
                                        </p:attrNameLst>
                                      </p:cBhvr>
                                      <p:to>
                                        <p:strVal val="visible"/>
                                      </p:to>
                                    </p:set>
                                    <p:animEffect transition="in" filter="fade">
                                      <p:cBhvr>
                                        <p:cTn id="18" dur="500"/>
                                        <p:tgtEl>
                                          <p:spTgt spid="19">
                                            <p:graphicEl>
                                              <a:dgm id="{D0222EAE-D4C0-4244-B0D1-4085C4A1DE9D}"/>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graphicEl>
                                              <a:dgm id="{AD21F078-2B78-40E8-9163-BAE6EE29224A}"/>
                                            </p:graphicEl>
                                          </p:spTgt>
                                        </p:tgtEl>
                                        <p:attrNameLst>
                                          <p:attrName>style.visibility</p:attrName>
                                        </p:attrNameLst>
                                      </p:cBhvr>
                                      <p:to>
                                        <p:strVal val="visible"/>
                                      </p:to>
                                    </p:set>
                                    <p:animEffect transition="in" filter="fade">
                                      <p:cBhvr>
                                        <p:cTn id="23" dur="500"/>
                                        <p:tgtEl>
                                          <p:spTgt spid="19">
                                            <p:graphicEl>
                                              <a:dgm id="{AD21F078-2B78-40E8-9163-BAE6EE29224A}"/>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graphicEl>
                                              <a:dgm id="{77489B1D-CB0A-477F-9B7E-EBDC2C78BEF9}"/>
                                            </p:graphicEl>
                                          </p:spTgt>
                                        </p:tgtEl>
                                        <p:attrNameLst>
                                          <p:attrName>style.visibility</p:attrName>
                                        </p:attrNameLst>
                                      </p:cBhvr>
                                      <p:to>
                                        <p:strVal val="visible"/>
                                      </p:to>
                                    </p:set>
                                    <p:animEffect transition="in" filter="fade">
                                      <p:cBhvr>
                                        <p:cTn id="26" dur="500"/>
                                        <p:tgtEl>
                                          <p:spTgt spid="19">
                                            <p:graphicEl>
                                              <a:dgm id="{77489B1D-CB0A-477F-9B7E-EBDC2C78BEF9}"/>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graphicEl>
                                              <a:dgm id="{B517F80B-B878-49A5-8D94-98AF12ED12CD}"/>
                                            </p:graphicEl>
                                          </p:spTgt>
                                        </p:tgtEl>
                                        <p:attrNameLst>
                                          <p:attrName>style.visibility</p:attrName>
                                        </p:attrNameLst>
                                      </p:cBhvr>
                                      <p:to>
                                        <p:strVal val="visible"/>
                                      </p:to>
                                    </p:set>
                                    <p:animEffect transition="in" filter="fade">
                                      <p:cBhvr>
                                        <p:cTn id="31" dur="500"/>
                                        <p:tgtEl>
                                          <p:spTgt spid="19">
                                            <p:graphicEl>
                                              <a:dgm id="{B517F80B-B878-49A5-8D94-98AF12ED12CD}"/>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graphicEl>
                                              <a:dgm id="{FFA27C99-9559-4ACE-BAC2-31AC087ACE7D}"/>
                                            </p:graphicEl>
                                          </p:spTgt>
                                        </p:tgtEl>
                                        <p:attrNameLst>
                                          <p:attrName>style.visibility</p:attrName>
                                        </p:attrNameLst>
                                      </p:cBhvr>
                                      <p:to>
                                        <p:strVal val="visible"/>
                                      </p:to>
                                    </p:set>
                                    <p:animEffect transition="in" filter="fade">
                                      <p:cBhvr>
                                        <p:cTn id="34" dur="500"/>
                                        <p:tgtEl>
                                          <p:spTgt spid="19">
                                            <p:graphicEl>
                                              <a:dgm id="{FFA27C99-9559-4ACE-BAC2-31AC087ACE7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graphicEl>
                                              <a:dgm id="{CC3AA053-E52B-4500-B66E-B14E982A9EF4}"/>
                                            </p:graphicEl>
                                          </p:spTgt>
                                        </p:tgtEl>
                                        <p:attrNameLst>
                                          <p:attrName>style.visibility</p:attrName>
                                        </p:attrNameLst>
                                      </p:cBhvr>
                                      <p:to>
                                        <p:strVal val="visible"/>
                                      </p:to>
                                    </p:set>
                                    <p:animEffect transition="in" filter="fade">
                                      <p:cBhvr>
                                        <p:cTn id="39" dur="500"/>
                                        <p:tgtEl>
                                          <p:spTgt spid="19">
                                            <p:graphicEl>
                                              <a:dgm id="{CC3AA053-E52B-4500-B66E-B14E982A9EF4}"/>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graphicEl>
                                              <a:dgm id="{362AC9F3-6BC0-446E-9BE9-531B1704F4B5}"/>
                                            </p:graphicEl>
                                          </p:spTgt>
                                        </p:tgtEl>
                                        <p:attrNameLst>
                                          <p:attrName>style.visibility</p:attrName>
                                        </p:attrNameLst>
                                      </p:cBhvr>
                                      <p:to>
                                        <p:strVal val="visible"/>
                                      </p:to>
                                    </p:set>
                                    <p:animEffect transition="in" filter="fade">
                                      <p:cBhvr>
                                        <p:cTn id="42" dur="500"/>
                                        <p:tgtEl>
                                          <p:spTgt spid="19">
                                            <p:graphicEl>
                                              <a:dgm id="{362AC9F3-6BC0-446E-9BE9-531B1704F4B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CDDDDF-26BB-4842-B36D-57BE7EF0B7C7}"/>
              </a:ext>
            </a:extLst>
          </p:cNvPr>
          <p:cNvPicPr/>
          <p:nvPr/>
        </p:nvPicPr>
        <p:blipFill rotWithShape="1">
          <a:blip r:embed="rId3">
            <a:alphaModFix amt="35000"/>
            <a:grayscl/>
            <a:extLst/>
          </a:blip>
          <a:srcRect t="17508" b="11737"/>
          <a:stretch/>
        </p:blipFill>
        <p:spPr>
          <a:xfrm>
            <a:off x="20" y="10"/>
            <a:ext cx="12191980" cy="6857990"/>
          </a:xfrm>
          <a:prstGeom prst="rect">
            <a:avLst/>
          </a:prstGeom>
        </p:spPr>
      </p:pic>
      <p:sp>
        <p:nvSpPr>
          <p:cNvPr id="15" name="Rectangle 10">
            <a:extLst>
              <a:ext uri="{FF2B5EF4-FFF2-40B4-BE49-F238E27FC236}">
                <a16:creationId xmlns:a16="http://schemas.microsoft.com/office/drawing/2014/main" id="{0FD84294-24CF-4278-8409-FABAE54FC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EFF4B15D-1235-4C0D-9741-C274B3483418}"/>
              </a:ext>
            </a:extLst>
          </p:cNvPr>
          <p:cNvSpPr>
            <a:spLocks noGrp="1"/>
          </p:cNvSpPr>
          <p:nvPr>
            <p:ph type="title"/>
          </p:nvPr>
        </p:nvSpPr>
        <p:spPr>
          <a:xfrm>
            <a:off x="1595269" y="1122363"/>
            <a:ext cx="9001462" cy="2387600"/>
          </a:xfrm>
        </p:spPr>
        <p:txBody>
          <a:bodyPr vert="horz" lIns="91440" tIns="45720" rIns="91440" bIns="45720" rtlCol="0" anchor="b">
            <a:normAutofit/>
          </a:bodyPr>
          <a:lstStyle/>
          <a:p>
            <a:r>
              <a:rPr lang="en-US" sz="4800"/>
              <a:t>Methodology</a:t>
            </a:r>
          </a:p>
        </p:txBody>
      </p:sp>
    </p:spTree>
    <p:extLst>
      <p:ext uri="{BB962C8B-B14F-4D97-AF65-F5344CB8AC3E}">
        <p14:creationId xmlns:p14="http://schemas.microsoft.com/office/powerpoint/2010/main" val="67686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B15D-1235-4C0D-9741-C274B3483418}"/>
              </a:ext>
            </a:extLst>
          </p:cNvPr>
          <p:cNvSpPr>
            <a:spLocks noGrp="1"/>
          </p:cNvSpPr>
          <p:nvPr>
            <p:ph type="title"/>
          </p:nvPr>
        </p:nvSpPr>
        <p:spPr>
          <a:xfrm>
            <a:off x="7872575" y="628651"/>
            <a:ext cx="3643150" cy="3495674"/>
          </a:xfrm>
        </p:spPr>
        <p:txBody>
          <a:bodyPr vert="horz" lIns="91440" tIns="45720" rIns="91440" bIns="45720" rtlCol="0" anchor="b">
            <a:normAutofit/>
          </a:bodyPr>
          <a:lstStyle/>
          <a:p>
            <a:pPr algn="l"/>
            <a:r>
              <a:rPr lang="en-US" sz="3100"/>
              <a:t>Methodology</a:t>
            </a:r>
          </a:p>
        </p:txBody>
      </p:sp>
      <p:sp>
        <p:nvSpPr>
          <p:cNvPr id="24" name="Rectangle 19">
            <a:extLst>
              <a:ext uri="{FF2B5EF4-FFF2-40B4-BE49-F238E27FC236}">
                <a16:creationId xmlns:a16="http://schemas.microsoft.com/office/drawing/2014/main" id="{6042FC83-EB72-4540-AFE5-1F735DAE0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thletic game, sport, baseball&#10;&#10;Description automatically generated">
            <a:extLst>
              <a:ext uri="{FF2B5EF4-FFF2-40B4-BE49-F238E27FC236}">
                <a16:creationId xmlns:a16="http://schemas.microsoft.com/office/drawing/2014/main" id="{78CDDDDF-26BB-4842-B36D-57BE7EF0B7C7}"/>
              </a:ext>
            </a:extLst>
          </p:cNvPr>
          <p:cNvPicPr/>
          <p:nvPr/>
        </p:nvPicPr>
        <p:blipFill rotWithShape="1">
          <a:blip r:embed="rId3">
            <a:extLst/>
          </a:blip>
          <a:srcRect t="1761" r="-1" b="-1"/>
          <a:stretch/>
        </p:blipFill>
        <p:spPr>
          <a:xfrm>
            <a:off x="1137490" y="1114868"/>
            <a:ext cx="5926045" cy="4628265"/>
          </a:xfrm>
          <a:prstGeom prst="rect">
            <a:avLst/>
          </a:prstGeom>
        </p:spPr>
      </p:pic>
      <p:sp>
        <p:nvSpPr>
          <p:cNvPr id="25" name="Rectangle 21">
            <a:extLst>
              <a:ext uri="{FF2B5EF4-FFF2-40B4-BE49-F238E27FC236}">
                <a16:creationId xmlns:a16="http://schemas.microsoft.com/office/drawing/2014/main" id="{94FEF231-A3F8-4DC3-95EF-6F027799E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511E67-0EE9-4A62-8517-4786418ED7E0}"/>
              </a:ext>
            </a:extLst>
          </p:cNvPr>
          <p:cNvSpPr/>
          <p:nvPr/>
        </p:nvSpPr>
        <p:spPr>
          <a:xfrm>
            <a:off x="1072311" y="1048477"/>
            <a:ext cx="2731064" cy="2251314"/>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5457C92D-E714-42A8-90A5-978B6296BD3C}"/>
              </a:ext>
            </a:extLst>
          </p:cNvPr>
          <p:cNvSpPr/>
          <p:nvPr/>
        </p:nvSpPr>
        <p:spPr>
          <a:xfrm>
            <a:off x="4332471" y="1050291"/>
            <a:ext cx="2731064" cy="2251314"/>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B86BC001-0FBC-4C6F-9AD4-558E5488D714}"/>
              </a:ext>
            </a:extLst>
          </p:cNvPr>
          <p:cNvSpPr/>
          <p:nvPr/>
        </p:nvSpPr>
        <p:spPr>
          <a:xfrm>
            <a:off x="1058069" y="3491818"/>
            <a:ext cx="2731064" cy="2251314"/>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37DC3881-045C-4F2A-9C0F-AE268383FE3B}"/>
              </a:ext>
            </a:extLst>
          </p:cNvPr>
          <p:cNvSpPr/>
          <p:nvPr/>
        </p:nvSpPr>
        <p:spPr>
          <a:xfrm>
            <a:off x="4330366" y="3491818"/>
            <a:ext cx="2731064" cy="2251314"/>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54753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8"/>
                                        </p:tgtEl>
                                      </p:cBhvr>
                                    </p:animEffect>
                                    <p:set>
                                      <p:cBhvr>
                                        <p:cTn id="27" dur="1" fill="hold">
                                          <p:stCondLst>
                                            <p:cond delay="499"/>
                                          </p:stCondLst>
                                        </p:cTn>
                                        <p:tgtEl>
                                          <p:spTgt spid="2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29"/>
                                        </p:tgtEl>
                                      </p:cBhvr>
                                    </p:animEffect>
                                    <p:set>
                                      <p:cBhvr>
                                        <p:cTn id="37" dur="1" fill="hold">
                                          <p:stCondLst>
                                            <p:cond delay="499"/>
                                          </p:stCondLst>
                                        </p:cTn>
                                        <p:tgtEl>
                                          <p:spTgt spid="2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30"/>
                                        </p:tgtEl>
                                      </p:cBhvr>
                                    </p:animEffect>
                                    <p:set>
                                      <p:cBhvr>
                                        <p:cTn id="47"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28" grpId="0" animBg="1"/>
      <p:bldP spid="28" grpId="1" animBg="1"/>
      <p:bldP spid="29" grpId="0" animBg="1"/>
      <p:bldP spid="29" grpId="1" animBg="1"/>
      <p:bldP spid="30" grpId="0" animBg="1"/>
      <p:bldP spid="3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C0C2A-D7C8-40C9-B0EC-AD02CC17E2CC}"/>
              </a:ext>
            </a:extLst>
          </p:cNvPr>
          <p:cNvSpPr>
            <a:spLocks noGrp="1"/>
          </p:cNvSpPr>
          <p:nvPr>
            <p:ph type="title"/>
          </p:nvPr>
        </p:nvSpPr>
        <p:spPr>
          <a:xfrm>
            <a:off x="7872575" y="628651"/>
            <a:ext cx="3643150" cy="3495674"/>
          </a:xfrm>
        </p:spPr>
        <p:txBody>
          <a:bodyPr vert="horz" lIns="91440" tIns="45720" rIns="91440" bIns="45720" rtlCol="0" anchor="b">
            <a:normAutofit/>
          </a:bodyPr>
          <a:lstStyle/>
          <a:p>
            <a:pPr algn="l"/>
            <a:r>
              <a:rPr lang="en-US" sz="3100"/>
              <a:t>Methodology</a:t>
            </a:r>
          </a:p>
        </p:txBody>
      </p:sp>
      <p:sp>
        <p:nvSpPr>
          <p:cNvPr id="10" name="Rectangle 9">
            <a:extLst>
              <a:ext uri="{FF2B5EF4-FFF2-40B4-BE49-F238E27FC236}">
                <a16:creationId xmlns:a16="http://schemas.microsoft.com/office/drawing/2014/main" id="{6042FC83-EB72-4540-AFE5-1F735DAE0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435EE73-4539-46A8-BAA5-51524DEEF735}"/>
              </a:ext>
            </a:extLst>
          </p:cNvPr>
          <p:cNvPicPr/>
          <p:nvPr/>
        </p:nvPicPr>
        <p:blipFill rotWithShape="1">
          <a:blip r:embed="rId3"/>
          <a:srcRect r="-1" b="7023"/>
          <a:stretch/>
        </p:blipFill>
        <p:spPr>
          <a:xfrm>
            <a:off x="1137490" y="1114868"/>
            <a:ext cx="5926045" cy="4628265"/>
          </a:xfrm>
          <a:prstGeom prst="rect">
            <a:avLst/>
          </a:prstGeom>
        </p:spPr>
      </p:pic>
      <p:sp>
        <p:nvSpPr>
          <p:cNvPr id="12" name="Rectangle 11">
            <a:extLst>
              <a:ext uri="{FF2B5EF4-FFF2-40B4-BE49-F238E27FC236}">
                <a16:creationId xmlns:a16="http://schemas.microsoft.com/office/drawing/2014/main" id="{94FEF231-A3F8-4DC3-95EF-6F027799E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4C8B68-4025-41EE-AC7B-28326F4DB2AA}"/>
              </a:ext>
            </a:extLst>
          </p:cNvPr>
          <p:cNvSpPr/>
          <p:nvPr/>
        </p:nvSpPr>
        <p:spPr>
          <a:xfrm>
            <a:off x="1072311" y="1250831"/>
            <a:ext cx="2784072" cy="2251314"/>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806DD7E5-C8DA-4835-A863-09CBD9974A5D}"/>
              </a:ext>
            </a:extLst>
          </p:cNvPr>
          <p:cNvSpPr/>
          <p:nvPr/>
        </p:nvSpPr>
        <p:spPr>
          <a:xfrm>
            <a:off x="4344642" y="1250831"/>
            <a:ext cx="2784072" cy="2251314"/>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132A5DD4-B4C7-4D66-80D1-99C30AD9E610}"/>
              </a:ext>
            </a:extLst>
          </p:cNvPr>
          <p:cNvSpPr/>
          <p:nvPr/>
        </p:nvSpPr>
        <p:spPr>
          <a:xfrm>
            <a:off x="1072311" y="3654507"/>
            <a:ext cx="2784072" cy="2251314"/>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E43C8829-7E49-499C-A7FD-A64351F58B46}"/>
              </a:ext>
            </a:extLst>
          </p:cNvPr>
          <p:cNvSpPr/>
          <p:nvPr/>
        </p:nvSpPr>
        <p:spPr>
          <a:xfrm>
            <a:off x="4344642" y="3644181"/>
            <a:ext cx="2784072" cy="2251314"/>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87126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3"/>
                                        </p:tgtEl>
                                      </p:cBhvr>
                                    </p:animEffect>
                                    <p:set>
                                      <p:cBhvr>
                                        <p:cTn id="17" dur="1" fill="hold">
                                          <p:stCondLst>
                                            <p:cond delay="499"/>
                                          </p:stCondLst>
                                        </p:cTn>
                                        <p:tgtEl>
                                          <p:spTgt spid="2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4"/>
                                        </p:tgtEl>
                                      </p:cBhvr>
                                    </p:animEffect>
                                    <p:set>
                                      <p:cBhvr>
                                        <p:cTn id="27" dur="1" fill="hold">
                                          <p:stCondLst>
                                            <p:cond delay="499"/>
                                          </p:stCondLst>
                                        </p:cTn>
                                        <p:tgtEl>
                                          <p:spTgt spid="2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26"/>
                                        </p:tgtEl>
                                      </p:cBhvr>
                                    </p:animEffect>
                                    <p:set>
                                      <p:cBhvr>
                                        <p:cTn id="47"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5" grpId="1" animBg="1"/>
      <p:bldP spid="26" grpId="0" animBg="1"/>
      <p:bldP spid="2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43F8-3BE0-449A-AD28-6EFA13B645FE}"/>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t>Code</a:t>
            </a:r>
          </a:p>
        </p:txBody>
      </p:sp>
      <p:sp>
        <p:nvSpPr>
          <p:cNvPr id="9" name="Rectangle 8">
            <a:extLst>
              <a:ext uri="{FF2B5EF4-FFF2-40B4-BE49-F238E27FC236}">
                <a16:creationId xmlns:a16="http://schemas.microsoft.com/office/drawing/2014/main" id="{D51A1C5C-4E5E-4F87-9011-127A78B7F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F0B235A-7A13-4859-9E5A-4D9747FCB8C5}"/>
              </a:ext>
            </a:extLst>
          </p:cNvPr>
          <p:cNvPicPr>
            <a:picLocks noGrp="1" noChangeAspect="1"/>
          </p:cNvPicPr>
          <p:nvPr>
            <p:ph idx="1"/>
          </p:nvPr>
        </p:nvPicPr>
        <p:blipFill>
          <a:blip r:embed="rId3"/>
          <a:stretch>
            <a:fillRect/>
          </a:stretch>
        </p:blipFill>
        <p:spPr>
          <a:xfrm>
            <a:off x="1137490" y="1177104"/>
            <a:ext cx="5926045" cy="4503793"/>
          </a:xfrm>
          <a:prstGeom prst="rect">
            <a:avLst/>
          </a:prstGeom>
        </p:spPr>
      </p:pic>
      <p:sp>
        <p:nvSpPr>
          <p:cNvPr id="11" name="Rectangle 10">
            <a:extLst>
              <a:ext uri="{FF2B5EF4-FFF2-40B4-BE49-F238E27FC236}">
                <a16:creationId xmlns:a16="http://schemas.microsoft.com/office/drawing/2014/main" id="{2B012102-6985-4784-A586-4F939FE31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3077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F345-4B91-4417-AA2E-B85A96B68C15}"/>
              </a:ext>
            </a:extLst>
          </p:cNvPr>
          <p:cNvSpPr>
            <a:spLocks noGrp="1"/>
          </p:cNvSpPr>
          <p:nvPr>
            <p:ph type="title"/>
          </p:nvPr>
        </p:nvSpPr>
        <p:spPr>
          <a:xfrm>
            <a:off x="6513534" y="609600"/>
            <a:ext cx="4754022" cy="1326321"/>
          </a:xfrm>
        </p:spPr>
        <p:txBody>
          <a:bodyPr>
            <a:normAutofit/>
          </a:bodyPr>
          <a:lstStyle/>
          <a:p>
            <a:r>
              <a:rPr lang="en-US"/>
              <a:t>Results</a:t>
            </a:r>
            <a:endParaRPr lang="en-US" dirty="0"/>
          </a:p>
        </p:txBody>
      </p:sp>
      <p:pic>
        <p:nvPicPr>
          <p:cNvPr id="4" name="Picture 3">
            <a:extLst>
              <a:ext uri="{FF2B5EF4-FFF2-40B4-BE49-F238E27FC236}">
                <a16:creationId xmlns:a16="http://schemas.microsoft.com/office/drawing/2014/main" id="{D6B91168-C79A-4BF1-A2AB-9D640B098EE9}"/>
              </a:ext>
            </a:extLst>
          </p:cNvPr>
          <p:cNvPicPr/>
          <p:nvPr/>
        </p:nvPicPr>
        <p:blipFill rotWithShape="1">
          <a:blip r:embed="rId3"/>
          <a:srcRect t="4979" b="2713"/>
          <a:stretch/>
        </p:blipFill>
        <p:spPr>
          <a:xfrm>
            <a:off x="-1" y="-1"/>
            <a:ext cx="6096000" cy="4206240"/>
          </a:xfrm>
          <a:prstGeom prst="rect">
            <a:avLst/>
          </a:prstGeom>
        </p:spPr>
      </p:pic>
      <p:sp>
        <p:nvSpPr>
          <p:cNvPr id="3" name="Content Placeholder 2">
            <a:extLst>
              <a:ext uri="{FF2B5EF4-FFF2-40B4-BE49-F238E27FC236}">
                <a16:creationId xmlns:a16="http://schemas.microsoft.com/office/drawing/2014/main" id="{E81ECD1D-08E7-49DA-819A-491985EDC25F}"/>
              </a:ext>
            </a:extLst>
          </p:cNvPr>
          <p:cNvSpPr>
            <a:spLocks noGrp="1"/>
          </p:cNvSpPr>
          <p:nvPr>
            <p:ph idx="1"/>
          </p:nvPr>
        </p:nvSpPr>
        <p:spPr>
          <a:xfrm>
            <a:off x="6513534" y="2096063"/>
            <a:ext cx="4754022" cy="3914211"/>
          </a:xfrm>
        </p:spPr>
        <p:txBody>
          <a:bodyPr>
            <a:normAutofit/>
          </a:bodyPr>
          <a:lstStyle/>
          <a:p>
            <a:r>
              <a:rPr lang="en-US" dirty="0">
                <a:effectLst/>
              </a:rPr>
              <a:t>The diameter is now displayed in the Command Window to be approx. 170 pixels across. This was verified in </a:t>
            </a:r>
            <a:r>
              <a:rPr lang="en-US" i="1" dirty="0">
                <a:effectLst/>
              </a:rPr>
              <a:t>Figure 9</a:t>
            </a:r>
            <a:r>
              <a:rPr lang="en-US" dirty="0">
                <a:effectLst/>
              </a:rPr>
              <a:t> by using the </a:t>
            </a:r>
            <a:r>
              <a:rPr lang="en-US" i="1" dirty="0">
                <a:effectLst/>
              </a:rPr>
              <a:t>imdistline</a:t>
            </a:r>
            <a:r>
              <a:rPr lang="en-US" dirty="0">
                <a:effectLst/>
              </a:rPr>
              <a:t> function in line 50 </a:t>
            </a:r>
            <a:r>
              <a:rPr lang="en-US" i="1" dirty="0">
                <a:effectLst/>
              </a:rPr>
              <a:t>(Figure 8). </a:t>
            </a:r>
            <a:r>
              <a:rPr lang="en-US" dirty="0">
                <a:effectLst/>
              </a:rPr>
              <a:t>As you can see between the two figures, the value calculated by the code was very close to the manual measurement in </a:t>
            </a:r>
            <a:r>
              <a:rPr lang="en-US" i="1" dirty="0">
                <a:effectLst/>
              </a:rPr>
              <a:t>figures.</a:t>
            </a:r>
            <a:endParaRPr lang="en-US" dirty="0">
              <a:effectLst/>
            </a:endParaRPr>
          </a:p>
          <a:p>
            <a:endParaRPr lang="en-US" dirty="0"/>
          </a:p>
        </p:txBody>
      </p:sp>
      <p:pic>
        <p:nvPicPr>
          <p:cNvPr id="5" name="Picture 4">
            <a:extLst>
              <a:ext uri="{FF2B5EF4-FFF2-40B4-BE49-F238E27FC236}">
                <a16:creationId xmlns:a16="http://schemas.microsoft.com/office/drawing/2014/main" id="{BBFCD1FC-7A39-4536-A150-BDAEC0F00B67}"/>
              </a:ext>
            </a:extLst>
          </p:cNvPr>
          <p:cNvPicPr/>
          <p:nvPr/>
        </p:nvPicPr>
        <p:blipFill rotWithShape="1">
          <a:blip r:embed="rId4"/>
          <a:srcRect r="2" b="1094"/>
          <a:stretch/>
        </p:blipFill>
        <p:spPr>
          <a:xfrm>
            <a:off x="1" y="4206241"/>
            <a:ext cx="6010275" cy="2660227"/>
          </a:xfrm>
          <a:prstGeom prst="rect">
            <a:avLst/>
          </a:prstGeom>
        </p:spPr>
      </p:pic>
      <p:cxnSp>
        <p:nvCxnSpPr>
          <p:cNvPr id="10" name="Straight Connector 9">
            <a:extLst>
              <a:ext uri="{FF2B5EF4-FFF2-40B4-BE49-F238E27FC236}">
                <a16:creationId xmlns:a16="http://schemas.microsoft.com/office/drawing/2014/main" id="{8EF7ED7D-D2AA-495C-9B3F-6CA972D7BB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7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3">
            <a:extLst>
              <a:ext uri="{FF2B5EF4-FFF2-40B4-BE49-F238E27FC236}">
                <a16:creationId xmlns:a16="http://schemas.microsoft.com/office/drawing/2014/main" id="{E7AED43A-81E3-4707-8AA5-A203907A5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4" y="-6113"/>
            <a:ext cx="12199609" cy="6870227"/>
          </a:xfrm>
          <a:prstGeom prst="rect">
            <a:avLst/>
          </a:prstGeom>
          <a:solidFill>
            <a:schemeClr val="bg1">
              <a:lumMod val="75000"/>
              <a:lumOff val="25000"/>
            </a:schemeClr>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0" name="Rectangle 25">
            <a:extLst>
              <a:ext uri="{FF2B5EF4-FFF2-40B4-BE49-F238E27FC236}">
                <a16:creationId xmlns:a16="http://schemas.microsoft.com/office/drawing/2014/main" id="{98D97D7A-70C0-4C4C-A49E-3E4715662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226"/>
            <a:ext cx="4059080" cy="6845774"/>
          </a:xfrm>
          <a:prstGeom prst="rect">
            <a:avLst/>
          </a:prstGeom>
          <a:solidFill>
            <a:schemeClr val="bg1">
              <a:lumMod val="85000"/>
              <a:lumOff val="15000"/>
            </a:schemeClr>
          </a:solidFill>
          <a:ln w="38100" cap="sq">
            <a:noFill/>
            <a:miter lim="800000"/>
          </a:ln>
          <a:effectLst/>
          <a:scene3d>
            <a:camera prst="orthographicFront"/>
            <a:lightRig rig="twoPt" dir="t">
              <a:rot lat="0" lon="0" rev="7200000"/>
            </a:lightRig>
          </a:scene3d>
          <a:sp3d/>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2BDF8B-0AF2-4FEF-A6FD-ECCE012B70C6}"/>
              </a:ext>
            </a:extLst>
          </p:cNvPr>
          <p:cNvSpPr>
            <a:spLocks noGrp="1"/>
          </p:cNvSpPr>
          <p:nvPr>
            <p:ph type="title"/>
          </p:nvPr>
        </p:nvSpPr>
        <p:spPr>
          <a:xfrm>
            <a:off x="980418" y="1162613"/>
            <a:ext cx="2756928" cy="4532775"/>
          </a:xfrm>
        </p:spPr>
        <p:txBody>
          <a:bodyPr>
            <a:normAutofit/>
          </a:bodyPr>
          <a:lstStyle/>
          <a:p>
            <a:pPr algn="l"/>
            <a:r>
              <a:rPr lang="en-US" sz="2400"/>
              <a:t>References</a:t>
            </a:r>
          </a:p>
        </p:txBody>
      </p:sp>
      <p:sp>
        <p:nvSpPr>
          <p:cNvPr id="28" name="Rectangle 27">
            <a:extLst>
              <a:ext uri="{FF2B5EF4-FFF2-40B4-BE49-F238E27FC236}">
                <a16:creationId xmlns:a16="http://schemas.microsoft.com/office/drawing/2014/main" id="{98C17B38-9174-4965-BABA-C9C1C6F3D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2227"/>
            <a:ext cx="651076" cy="6845774"/>
          </a:xfrm>
          <a:prstGeom prst="rect">
            <a:avLst/>
          </a:prstGeom>
          <a:solidFill>
            <a:schemeClr val="bg1">
              <a:lumMod val="95000"/>
              <a:lumOff val="5000"/>
            </a:schemeClr>
          </a:solidFill>
          <a:ln w="38100" cap="sq">
            <a:noFill/>
            <a:miter lim="800000"/>
          </a:ln>
          <a:effectLst/>
          <a:scene3d>
            <a:camera prst="orthographicFront"/>
            <a:lightRig rig="twoPt" dir="t">
              <a:rot lat="0" lon="0" rev="7200000"/>
            </a:lightRig>
          </a:scene3d>
          <a:sp3d/>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CBEBF3A4-E977-41A3-A4B3-A8F538CCA807}"/>
              </a:ext>
            </a:extLst>
          </p:cNvPr>
          <p:cNvSpPr>
            <a:spLocks noGrp="1"/>
          </p:cNvSpPr>
          <p:nvPr>
            <p:ph idx="1"/>
          </p:nvPr>
        </p:nvSpPr>
        <p:spPr>
          <a:xfrm>
            <a:off x="4388421" y="1162613"/>
            <a:ext cx="6516645" cy="4532776"/>
          </a:xfrm>
        </p:spPr>
        <p:txBody>
          <a:bodyPr anchor="ctr">
            <a:normAutofit/>
          </a:bodyPr>
          <a:lstStyle/>
          <a:p>
            <a:r>
              <a:rPr lang="en-US" sz="1600" dirty="0"/>
              <a:t>Image Processing Made Easy. Perf. Andy </a:t>
            </a:r>
            <a:r>
              <a:rPr lang="en-US" sz="1600" dirty="0" err="1"/>
              <a:t>Thé</a:t>
            </a:r>
            <a:r>
              <a:rPr lang="en-US" sz="1600" dirty="0"/>
              <a:t>. </a:t>
            </a:r>
            <a:r>
              <a:rPr lang="en-US" sz="1600" dirty="0" err="1"/>
              <a:t>Mathworks</a:t>
            </a:r>
            <a:r>
              <a:rPr lang="en-US" sz="1600" dirty="0"/>
              <a:t>. </a:t>
            </a:r>
            <a:r>
              <a:rPr lang="en-US" sz="1600" dirty="0" err="1"/>
              <a:t>N.p.</a:t>
            </a:r>
            <a:r>
              <a:rPr lang="en-US" sz="1600" dirty="0"/>
              <a:t>, 15 Oct. 2014. Web. 07 Nov. 2014. </a:t>
            </a:r>
            <a:r>
              <a:rPr lang="en-US" sz="1600" dirty="0">
                <a:hlinkClick r:id="rId2"/>
              </a:rPr>
              <a:t>http://www.mathworks.com/videos/image-processing-made-easy81718.html</a:t>
            </a:r>
            <a:endParaRPr lang="en-US" sz="1600" dirty="0"/>
          </a:p>
          <a:p>
            <a:r>
              <a:rPr lang="en-US" sz="1600" dirty="0"/>
              <a:t>https://in.mathworks.com/help/images/detect-and-measure-circular-objects-in-an-image.html;jsessionid=24186caeb1efe5fe56c047626c94</a:t>
            </a:r>
          </a:p>
        </p:txBody>
      </p:sp>
    </p:spTree>
    <p:extLst>
      <p:ext uri="{BB962C8B-B14F-4D97-AF65-F5344CB8AC3E}">
        <p14:creationId xmlns:p14="http://schemas.microsoft.com/office/powerpoint/2010/main" val="464111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6F9D-FED4-48B0-89FE-D4F8E552BA5C}"/>
              </a:ext>
            </a:extLst>
          </p:cNvPr>
          <p:cNvSpPr>
            <a:spLocks noGrp="1"/>
          </p:cNvSpPr>
          <p:nvPr>
            <p:ph type="title"/>
          </p:nvPr>
        </p:nvSpPr>
        <p:spPr>
          <a:xfrm>
            <a:off x="4927471" y="628651"/>
            <a:ext cx="6588253" cy="3495674"/>
          </a:xfrm>
        </p:spPr>
        <p:txBody>
          <a:bodyPr vert="horz" lIns="91440" tIns="45720" rIns="91440" bIns="45720" rtlCol="0" anchor="b">
            <a:normAutofit/>
          </a:bodyPr>
          <a:lstStyle/>
          <a:p>
            <a:r>
              <a:rPr lang="en-US" sz="4800"/>
              <a:t>Questions?</a:t>
            </a:r>
          </a:p>
        </p:txBody>
      </p:sp>
      <p:sp>
        <p:nvSpPr>
          <p:cNvPr id="9" name="Rectangle 8">
            <a:extLst>
              <a:ext uri="{FF2B5EF4-FFF2-40B4-BE49-F238E27FC236}">
                <a16:creationId xmlns:a16="http://schemas.microsoft.com/office/drawing/2014/main" id="{709A269C-4CB4-4968-AC5F-79596DACC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s">
            <a:extLst>
              <a:ext uri="{FF2B5EF4-FFF2-40B4-BE49-F238E27FC236}">
                <a16:creationId xmlns:a16="http://schemas.microsoft.com/office/drawing/2014/main" id="{762EB7FB-147C-4B09-84B8-2854D19FCB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1857" y="1946720"/>
            <a:ext cx="2964561" cy="2964561"/>
          </a:xfrm>
          <a:prstGeom prst="rect">
            <a:avLst/>
          </a:prstGeom>
        </p:spPr>
      </p:pic>
      <p:sp>
        <p:nvSpPr>
          <p:cNvPr id="11" name="Rectangle 10">
            <a:extLst>
              <a:ext uri="{FF2B5EF4-FFF2-40B4-BE49-F238E27FC236}">
                <a16:creationId xmlns:a16="http://schemas.microsoft.com/office/drawing/2014/main" id="{A0F9D461-750D-474D-81B8-560A048BA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434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18000"/>
                <a:satMod val="160000"/>
                <a:lumMod val="28000"/>
              </a:schemeClr>
              <a:schemeClr val="bg1">
                <a:tint val="95000"/>
                <a:satMod val="160000"/>
                <a:lumMod val="116000"/>
              </a:schemeClr>
            </a:duotone>
            <a:extLst/>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EE6EA0B-C562-460F-AF05-4E9EAEAD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44126-DBB5-46C4-89AF-90CBC66866C1}"/>
              </a:ext>
            </a:extLst>
          </p:cNvPr>
          <p:cNvSpPr>
            <a:spLocks noGrp="1"/>
          </p:cNvSpPr>
          <p:nvPr>
            <p:ph type="title"/>
          </p:nvPr>
        </p:nvSpPr>
        <p:spPr>
          <a:xfrm>
            <a:off x="5297762" y="1219767"/>
            <a:ext cx="5969793" cy="4418466"/>
          </a:xfrm>
        </p:spPr>
        <p:txBody>
          <a:bodyPr vert="horz" lIns="91440" tIns="45720" rIns="91440" bIns="45720" rtlCol="0" anchor="b">
            <a:normAutofit/>
          </a:bodyPr>
          <a:lstStyle/>
          <a:p>
            <a:pPr algn="r"/>
            <a:r>
              <a:rPr lang="en-US" sz="4800"/>
              <a:t>Thank You</a:t>
            </a:r>
          </a:p>
        </p:txBody>
      </p:sp>
    </p:spTree>
    <p:extLst>
      <p:ext uri="{BB962C8B-B14F-4D97-AF65-F5344CB8AC3E}">
        <p14:creationId xmlns:p14="http://schemas.microsoft.com/office/powerpoint/2010/main" val="1456256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2" name="Rectangle 14">
            <a:extLst>
              <a:ext uri="{FF2B5EF4-FFF2-40B4-BE49-F238E27FC236}">
                <a16:creationId xmlns:a16="http://schemas.microsoft.com/office/drawing/2014/main" id="{BF99D510-C769-4A3F-B1BF-0A2F3822A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logo&#10;&#10;Description automatically generated">
            <a:extLst>
              <a:ext uri="{FF2B5EF4-FFF2-40B4-BE49-F238E27FC236}">
                <a16:creationId xmlns:a16="http://schemas.microsoft.com/office/drawing/2014/main" id="{32F2DE3B-0DFF-4E07-BB45-273965A0D59A}"/>
              </a:ext>
            </a:extLst>
          </p:cNvPr>
          <p:cNvPicPr>
            <a:picLocks noChangeAspect="1"/>
          </p:cNvPicPr>
          <p:nvPr/>
        </p:nvPicPr>
        <p:blipFill rotWithShape="1">
          <a:blip r:embed="rId3">
            <a:extLst>
              <a:ext uri="{28A0092B-C50C-407E-A947-70E740481C1C}">
                <a14:useLocalDpi xmlns:a14="http://schemas.microsoft.com/office/drawing/2010/main" val="0"/>
              </a:ext>
            </a:extLst>
          </a:blip>
          <a:srcRect t="32513" b="37026"/>
          <a:stretch/>
        </p:blipFill>
        <p:spPr>
          <a:xfrm>
            <a:off x="1141857" y="1292626"/>
            <a:ext cx="9924076" cy="4272749"/>
          </a:xfrm>
          <a:prstGeom prst="rect">
            <a:avLst/>
          </a:prstGeom>
        </p:spPr>
      </p:pic>
      <p:sp>
        <p:nvSpPr>
          <p:cNvPr id="17" name="Rectangle 16">
            <a:extLst>
              <a:ext uri="{FF2B5EF4-FFF2-40B4-BE49-F238E27FC236}">
                <a16:creationId xmlns:a16="http://schemas.microsoft.com/office/drawing/2014/main" id="{62DD38F0-3136-4D36-9445-AAF26688F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72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9A58-BB01-410C-89BA-B9049F47E69E}"/>
              </a:ext>
            </a:extLst>
          </p:cNvPr>
          <p:cNvSpPr>
            <a:spLocks noGrp="1"/>
          </p:cNvSpPr>
          <p:nvPr>
            <p:ph type="title"/>
          </p:nvPr>
        </p:nvSpPr>
        <p:spPr/>
        <p:txBody>
          <a:bodyPr>
            <a:normAutofit fontScale="90000"/>
          </a:bodyPr>
          <a:lstStyle/>
          <a:p>
            <a:r>
              <a:rPr lang="en-US" sz="3600" dirty="0"/>
              <a:t>Using MATLAB to Measure the Diameter of a circular object within an image</a:t>
            </a:r>
            <a:endParaRPr lang="en-US" dirty="0"/>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DF4CF7A8-1332-4EA9-BC16-C58216A7ED51}"/>
                  </a:ext>
                </a:extLst>
              </p:cNvPr>
              <p:cNvGraphicFramePr>
                <a:graphicFrameLocks noChangeAspect="1"/>
              </p:cNvGraphicFramePr>
              <p:nvPr>
                <p:extLst>
                  <p:ext uri="{D42A27DB-BD31-4B8C-83A1-F6EECF244321}">
                    <p14:modId xmlns:p14="http://schemas.microsoft.com/office/powerpoint/2010/main" val="4209418274"/>
                  </p:ext>
                </p:extLst>
              </p:nvPr>
            </p:nvGraphicFramePr>
            <p:xfrm>
              <a:off x="914400" y="2095500"/>
              <a:ext cx="10353675" cy="3695700"/>
            </p:xfrm>
            <a:graphic>
              <a:graphicData uri="http://schemas.microsoft.com/office/powerpoint/2016/summaryzoom">
                <psuz:summaryZm>
                  <psuz:summaryZmObj sectionId="{F6E2D3C9-A3DF-4F03-AD64-EFC9A7B443DE}">
                    <psuz:zmPr id="{234EB9A9-693E-43D7-BEAD-AFDE2D4107FF}" transitionDur="1000">
                      <p166:blipFill xmlns:p166="http://schemas.microsoft.com/office/powerpoint/2016/6/main">
                        <a:blip r:embed="rId2"/>
                        <a:stretch>
                          <a:fillRect/>
                        </a:stretch>
                      </p166:blipFill>
                      <p166:spPr xmlns:p166="http://schemas.microsoft.com/office/powerpoint/2016/6/main">
                        <a:xfrm>
                          <a:off x="1123887" y="110871"/>
                          <a:ext cx="1971040" cy="1108710"/>
                        </a:xfrm>
                        <a:prstGeom prst="rect">
                          <a:avLst/>
                        </a:prstGeom>
                        <a:ln w="3175">
                          <a:solidFill>
                            <a:prstClr val="ltGray"/>
                          </a:solidFill>
                        </a:ln>
                      </p166:spPr>
                    </psuz:zmPr>
                  </psuz:summaryZmObj>
                  <psuz:summaryZmObj sectionId="{5A38EDF4-A48F-4C2C-8773-A6CD2EA5459E}">
                    <psuz:zmPr id="{ED138ECC-641F-48C3-834F-393DD84BFC8E}" transitionDur="1000">
                      <p166:blipFill xmlns:p166="http://schemas.microsoft.com/office/powerpoint/2016/6/main">
                        <a:blip r:embed="rId3"/>
                        <a:stretch>
                          <a:fillRect/>
                        </a:stretch>
                      </p166:blipFill>
                      <p166:spPr xmlns:p166="http://schemas.microsoft.com/office/powerpoint/2016/6/main">
                        <a:xfrm>
                          <a:off x="3168841" y="110871"/>
                          <a:ext cx="1971040" cy="1108710"/>
                        </a:xfrm>
                        <a:prstGeom prst="rect">
                          <a:avLst/>
                        </a:prstGeom>
                        <a:ln w="3175">
                          <a:solidFill>
                            <a:prstClr val="ltGray"/>
                          </a:solidFill>
                        </a:ln>
                      </p166:spPr>
                    </psuz:zmPr>
                  </psuz:summaryZmObj>
                  <psuz:summaryZmObj sectionId="{0733F8DB-8D2A-491B-87FE-CD1EE6FEFA18}">
                    <psuz:zmPr id="{81EE6653-85DB-45AE-85C6-6CDD0F931F52}" transitionDur="1000">
                      <p166:blipFill xmlns:p166="http://schemas.microsoft.com/office/powerpoint/2016/6/main">
                        <a:blip r:embed="rId4"/>
                        <a:stretch>
                          <a:fillRect/>
                        </a:stretch>
                      </p166:blipFill>
                      <p166:spPr xmlns:p166="http://schemas.microsoft.com/office/powerpoint/2016/6/main">
                        <a:xfrm>
                          <a:off x="5213795" y="110871"/>
                          <a:ext cx="1971040" cy="1108710"/>
                        </a:xfrm>
                        <a:prstGeom prst="rect">
                          <a:avLst/>
                        </a:prstGeom>
                        <a:ln w="3175">
                          <a:solidFill>
                            <a:prstClr val="ltGray"/>
                          </a:solidFill>
                        </a:ln>
                      </p166:spPr>
                    </psuz:zmPr>
                  </psuz:summaryZmObj>
                  <psuz:summaryZmObj sectionId="{9F8D6636-9609-49F0-9B80-AE1E5D21485B}">
                    <psuz:zmPr id="{20F0A903-EFFD-437B-A549-FCDF8DF5A0D5}" transitionDur="1000">
                      <p166:blipFill xmlns:p166="http://schemas.microsoft.com/office/powerpoint/2016/6/main">
                        <a:blip r:embed="rId5"/>
                        <a:stretch>
                          <a:fillRect/>
                        </a:stretch>
                      </p166:blipFill>
                      <p166:spPr xmlns:p166="http://schemas.microsoft.com/office/powerpoint/2016/6/main">
                        <a:xfrm>
                          <a:off x="7258749" y="110871"/>
                          <a:ext cx="1971040" cy="1108710"/>
                        </a:xfrm>
                        <a:prstGeom prst="rect">
                          <a:avLst/>
                        </a:prstGeom>
                        <a:ln w="3175">
                          <a:solidFill>
                            <a:prstClr val="ltGray"/>
                          </a:solidFill>
                        </a:ln>
                      </p166:spPr>
                    </psuz:zmPr>
                  </psuz:summaryZmObj>
                  <psuz:summaryZmObj sectionId="{C2F9216C-42BF-4141-84CE-D11558B8D6FB}">
                    <psuz:zmPr id="{D60E674A-DEB6-4462-9B36-DCBA1D994A97}" transitionDur="1000">
                      <p166:blipFill xmlns:p166="http://schemas.microsoft.com/office/powerpoint/2016/6/main">
                        <a:blip r:embed="rId6"/>
                        <a:stretch>
                          <a:fillRect/>
                        </a:stretch>
                      </p166:blipFill>
                      <p166:spPr xmlns:p166="http://schemas.microsoft.com/office/powerpoint/2016/6/main">
                        <a:xfrm>
                          <a:off x="1123887" y="1293495"/>
                          <a:ext cx="1971040" cy="1108710"/>
                        </a:xfrm>
                        <a:prstGeom prst="rect">
                          <a:avLst/>
                        </a:prstGeom>
                        <a:ln w="3175">
                          <a:solidFill>
                            <a:prstClr val="ltGray"/>
                          </a:solidFill>
                        </a:ln>
                      </p166:spPr>
                    </psuz:zmPr>
                  </psuz:summaryZmObj>
                  <psuz:summaryZmObj sectionId="{ECA473F5-FFCB-4EEB-81CF-C6BBB7F69021}">
                    <psuz:zmPr id="{BAD91089-DE7B-4FD9-B25C-88F84FF8A000}" transitionDur="1000">
                      <p166:blipFill xmlns:p166="http://schemas.microsoft.com/office/powerpoint/2016/6/main">
                        <a:blip r:embed="rId7"/>
                        <a:stretch>
                          <a:fillRect/>
                        </a:stretch>
                      </p166:blipFill>
                      <p166:spPr xmlns:p166="http://schemas.microsoft.com/office/powerpoint/2016/6/main">
                        <a:xfrm>
                          <a:off x="3168841" y="1293495"/>
                          <a:ext cx="1971040" cy="1108710"/>
                        </a:xfrm>
                        <a:prstGeom prst="rect">
                          <a:avLst/>
                        </a:prstGeom>
                        <a:ln w="3175">
                          <a:solidFill>
                            <a:prstClr val="ltGray"/>
                          </a:solidFill>
                        </a:ln>
                      </p166:spPr>
                    </psuz:zmPr>
                  </psuz:summaryZmObj>
                  <psuz:summaryZmObj sectionId="{A3696ED4-4EFE-456C-B1BB-8E60CBB73340}">
                    <psuz:zmPr id="{CD42340E-AE55-42B8-903C-DCB38F1C83AD}" transitionDur="1000">
                      <p166:blipFill xmlns:p166="http://schemas.microsoft.com/office/powerpoint/2016/6/main">
                        <a:blip r:embed="rId8"/>
                        <a:stretch>
                          <a:fillRect/>
                        </a:stretch>
                      </p166:blipFill>
                      <p166:spPr xmlns:p166="http://schemas.microsoft.com/office/powerpoint/2016/6/main">
                        <a:xfrm>
                          <a:off x="5213795" y="1293495"/>
                          <a:ext cx="1971040" cy="1108710"/>
                        </a:xfrm>
                        <a:prstGeom prst="rect">
                          <a:avLst/>
                        </a:prstGeom>
                        <a:ln w="3175">
                          <a:solidFill>
                            <a:prstClr val="ltGray"/>
                          </a:solidFill>
                        </a:ln>
                      </p166:spPr>
                    </psuz:zmPr>
                  </psuz:summaryZmObj>
                  <psuz:summaryZmObj sectionId="{779A7819-32A1-4639-A403-00DDDC1CA097}">
                    <psuz:zmPr id="{01D8B705-006A-4063-9B58-464F87419661}" transitionDur="1000">
                      <p166:blipFill xmlns:p166="http://schemas.microsoft.com/office/powerpoint/2016/6/main">
                        <a:blip r:embed="rId9"/>
                        <a:stretch>
                          <a:fillRect/>
                        </a:stretch>
                      </p166:blipFill>
                      <p166:spPr xmlns:p166="http://schemas.microsoft.com/office/powerpoint/2016/6/main">
                        <a:xfrm>
                          <a:off x="7258749" y="1293495"/>
                          <a:ext cx="1971040" cy="1108710"/>
                        </a:xfrm>
                        <a:prstGeom prst="rect">
                          <a:avLst/>
                        </a:prstGeom>
                        <a:ln w="3175">
                          <a:solidFill>
                            <a:prstClr val="ltGray"/>
                          </a:solidFill>
                        </a:ln>
                      </p166:spPr>
                    </psuz:zmPr>
                  </psuz:summaryZmObj>
                  <psuz:summaryZmObj sectionId="{86C73658-D4D4-42C5-B092-26707D07A80F}">
                    <psuz:zmPr id="{923420A9-9B6E-400E-B4CC-90A48B7A56DD}" transitionDur="1000">
                      <p166:blipFill xmlns:p166="http://schemas.microsoft.com/office/powerpoint/2016/6/main">
                        <a:blip r:embed="rId10"/>
                        <a:stretch>
                          <a:fillRect/>
                        </a:stretch>
                      </p166:blipFill>
                      <p166:spPr xmlns:p166="http://schemas.microsoft.com/office/powerpoint/2016/6/main">
                        <a:xfrm>
                          <a:off x="1123887" y="2476119"/>
                          <a:ext cx="1971040" cy="1108710"/>
                        </a:xfrm>
                        <a:prstGeom prst="rect">
                          <a:avLst/>
                        </a:prstGeom>
                        <a:ln w="3175">
                          <a:solidFill>
                            <a:prstClr val="ltGray"/>
                          </a:solidFill>
                        </a:ln>
                      </p166:spPr>
                    </psuz:zmPr>
                  </psuz:summaryZmObj>
                  <psuz:summaryZmObj sectionId="{5A44CF18-DF67-417A-A98A-9E9590C28AB0}">
                    <psuz:zmPr id="{A48A954D-2207-4426-932F-CAC2BA0ADE74}" transitionDur="1000">
                      <p166:blipFill xmlns:p166="http://schemas.microsoft.com/office/powerpoint/2016/6/main">
                        <a:blip r:embed="rId11"/>
                        <a:stretch>
                          <a:fillRect/>
                        </a:stretch>
                      </p166:blipFill>
                      <p166:spPr xmlns:p166="http://schemas.microsoft.com/office/powerpoint/2016/6/main">
                        <a:xfrm>
                          <a:off x="3168841" y="2476119"/>
                          <a:ext cx="1971040" cy="1108710"/>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DF4CF7A8-1332-4EA9-BC16-C58216A7ED51}"/>
                  </a:ext>
                </a:extLst>
              </p:cNvPr>
              <p:cNvGrpSpPr>
                <a:grpSpLocks noGrp="1" noUngrp="1" noRot="1" noChangeAspect="1" noMove="1" noResize="1"/>
              </p:cNvGrpSpPr>
              <p:nvPr/>
            </p:nvGrpSpPr>
            <p:grpSpPr>
              <a:xfrm>
                <a:off x="914400" y="2095500"/>
                <a:ext cx="10353675" cy="3695700"/>
                <a:chOff x="914400" y="2095500"/>
                <a:chExt cx="10353675" cy="3695700"/>
              </a:xfrm>
            </p:grpSpPr>
            <p:pic>
              <p:nvPicPr>
                <p:cNvPr id="3" name="Picture 3">
                  <a:hlinkClick r:id="rId12"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038287" y="2206371"/>
                  <a:ext cx="1971040" cy="1108710"/>
                </a:xfrm>
                <a:prstGeom prst="rect">
                  <a:avLst/>
                </a:prstGeom>
                <a:ln w="3175">
                  <a:solidFill>
                    <a:prstClr val="ltGray"/>
                  </a:solidFill>
                </a:ln>
              </p:spPr>
            </p:pic>
            <p:pic>
              <p:nvPicPr>
                <p:cNvPr id="4" name="Picture 4">
                  <a:hlinkClick r:id="rId13"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083241" y="2206371"/>
                  <a:ext cx="1971040" cy="1108710"/>
                </a:xfrm>
                <a:prstGeom prst="rect">
                  <a:avLst/>
                </a:prstGeom>
                <a:ln w="3175">
                  <a:solidFill>
                    <a:prstClr val="ltGray"/>
                  </a:solidFill>
                </a:ln>
              </p:spPr>
            </p:pic>
            <p:pic>
              <p:nvPicPr>
                <p:cNvPr id="6" name="Picture 6">
                  <a:hlinkClick r:id="rId14"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128195" y="2206371"/>
                  <a:ext cx="1971040" cy="1108710"/>
                </a:xfrm>
                <a:prstGeom prst="rect">
                  <a:avLst/>
                </a:prstGeom>
                <a:ln w="3175">
                  <a:solidFill>
                    <a:prstClr val="ltGray"/>
                  </a:solidFill>
                </a:ln>
              </p:spPr>
            </p:pic>
            <p:pic>
              <p:nvPicPr>
                <p:cNvPr id="7" name="Picture 7">
                  <a:hlinkClick r:id="rId15"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8173149" y="2206371"/>
                  <a:ext cx="1971040" cy="1108710"/>
                </a:xfrm>
                <a:prstGeom prst="rect">
                  <a:avLst/>
                </a:prstGeom>
                <a:ln w="3175">
                  <a:solidFill>
                    <a:prstClr val="ltGray"/>
                  </a:solidFill>
                </a:ln>
              </p:spPr>
            </p:pic>
            <p:pic>
              <p:nvPicPr>
                <p:cNvPr id="8" name="Picture 8">
                  <a:hlinkClick r:id="rId16"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2038287" y="3388995"/>
                  <a:ext cx="1971040" cy="1108710"/>
                </a:xfrm>
                <a:prstGeom prst="rect">
                  <a:avLst/>
                </a:prstGeom>
                <a:ln w="3175">
                  <a:solidFill>
                    <a:prstClr val="ltGray"/>
                  </a:solidFill>
                </a:ln>
              </p:spPr>
            </p:pic>
            <p:pic>
              <p:nvPicPr>
                <p:cNvPr id="9" name="Picture 9">
                  <a:hlinkClick r:id="rId17"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4083241" y="3388995"/>
                  <a:ext cx="1971040" cy="1108710"/>
                </a:xfrm>
                <a:prstGeom prst="rect">
                  <a:avLst/>
                </a:prstGeom>
                <a:ln w="3175">
                  <a:solidFill>
                    <a:prstClr val="ltGray"/>
                  </a:solidFill>
                </a:ln>
              </p:spPr>
            </p:pic>
            <p:pic>
              <p:nvPicPr>
                <p:cNvPr id="10" name="Picture 10">
                  <a:hlinkClick r:id="rId18"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6128195" y="3388995"/>
                  <a:ext cx="1971040" cy="1108710"/>
                </a:xfrm>
                <a:prstGeom prst="rect">
                  <a:avLst/>
                </a:prstGeom>
                <a:ln w="3175">
                  <a:solidFill>
                    <a:prstClr val="ltGray"/>
                  </a:solidFill>
                </a:ln>
              </p:spPr>
            </p:pic>
            <p:pic>
              <p:nvPicPr>
                <p:cNvPr id="11" name="Picture 11">
                  <a:hlinkClick r:id="rId19"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8173149" y="3388995"/>
                  <a:ext cx="1971040" cy="1108710"/>
                </a:xfrm>
                <a:prstGeom prst="rect">
                  <a:avLst/>
                </a:prstGeom>
                <a:ln w="3175">
                  <a:solidFill>
                    <a:prstClr val="ltGray"/>
                  </a:solidFill>
                </a:ln>
              </p:spPr>
            </p:pic>
            <p:pic>
              <p:nvPicPr>
                <p:cNvPr id="12" name="Picture 12">
                  <a:hlinkClick r:id="rId20"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2038287" y="4571619"/>
                  <a:ext cx="1971040" cy="1108710"/>
                </a:xfrm>
                <a:prstGeom prst="rect">
                  <a:avLst/>
                </a:prstGeom>
                <a:ln w="3175">
                  <a:solidFill>
                    <a:prstClr val="ltGray"/>
                  </a:solidFill>
                </a:ln>
              </p:spPr>
            </p:pic>
            <p:pic>
              <p:nvPicPr>
                <p:cNvPr id="13" name="Picture 13">
                  <a:hlinkClick r:id="rId21"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4083241" y="4571619"/>
                  <a:ext cx="1971040" cy="1108710"/>
                </a:xfrm>
                <a:prstGeom prst="rect">
                  <a:avLst/>
                </a:prstGeom>
                <a:ln w="3175">
                  <a:solidFill>
                    <a:prstClr val="ltGray"/>
                  </a:solidFill>
                </a:ln>
              </p:spPr>
            </p:pic>
          </p:grpSp>
        </mc:Fallback>
      </mc:AlternateContent>
    </p:spTree>
    <p:extLst>
      <p:ext uri="{BB962C8B-B14F-4D97-AF65-F5344CB8AC3E}">
        <p14:creationId xmlns:p14="http://schemas.microsoft.com/office/powerpoint/2010/main" val="4010163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pic>
        <p:nvPicPr>
          <p:cNvPr id="5" name="Picture 4" descr="A picture containing grass, baseball, athletic game, ground&#10;&#10;Description automatically generated">
            <a:extLst>
              <a:ext uri="{FF2B5EF4-FFF2-40B4-BE49-F238E27FC236}">
                <a16:creationId xmlns:a16="http://schemas.microsoft.com/office/drawing/2014/main" id="{62D1005A-FAD0-4184-87D3-53641FA449C8}"/>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t="8563"/>
          <a:stretch/>
        </p:blipFill>
        <p:spPr>
          <a:xfrm>
            <a:off x="20" y="2030"/>
            <a:ext cx="12191980" cy="6855970"/>
          </a:xfrm>
          <a:prstGeom prst="rect">
            <a:avLst/>
          </a:prstGeom>
        </p:spPr>
      </p:pic>
      <p:sp>
        <p:nvSpPr>
          <p:cNvPr id="10" name="Rectangle 9">
            <a:extLst>
              <a:ext uri="{FF2B5EF4-FFF2-40B4-BE49-F238E27FC236}">
                <a16:creationId xmlns:a16="http://schemas.microsoft.com/office/drawing/2014/main" id="{1F900CEA-68A7-4A4B-80DD-261B50935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4000"/>
                </a:schemeClr>
              </a:gs>
              <a:gs pos="100000">
                <a:schemeClr val="bg2">
                  <a:lumMod val="40000"/>
                  <a:alpha val="66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useBgFill="1">
        <p:nvSpPr>
          <p:cNvPr id="12" name="Rectangle 11">
            <a:extLst>
              <a:ext uri="{FF2B5EF4-FFF2-40B4-BE49-F238E27FC236}">
                <a16:creationId xmlns:a16="http://schemas.microsoft.com/office/drawing/2014/main" id="{55491426-E35C-4936-A45C-B184E51C3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9272" y="1828800"/>
            <a:ext cx="8833456" cy="3200400"/>
          </a:xfrm>
          <a:prstGeom prst="rect">
            <a:avLst/>
          </a:prstGeom>
          <a:ln w="190500" cap="sq">
            <a:solidFill>
              <a:srgbClr val="FFFFFF"/>
            </a:solidFill>
            <a:miter lim="800000"/>
          </a:ln>
          <a:effectLst>
            <a:outerShdw blurRad="54991" dist="17780" dir="5400000" algn="t" rotWithShape="0">
              <a:prstClr val="black">
                <a:alpha val="40000"/>
              </a:prstClr>
            </a:outerShdw>
          </a:effectLst>
          <a:scene3d>
            <a:camera prst="orthographicFront"/>
            <a:lightRig rig="twoPt" dir="t">
              <a:rot lat="0" lon="0" rev="7200000"/>
            </a:lightRig>
          </a:scene3d>
          <a:sp3d>
            <a:bevelT w="25400" h="19050"/>
          </a:sp3d>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63B888-5204-4C9A-ABDB-03019D95B20B}"/>
              </a:ext>
            </a:extLst>
          </p:cNvPr>
          <p:cNvSpPr>
            <a:spLocks noGrp="1"/>
          </p:cNvSpPr>
          <p:nvPr>
            <p:ph type="ctrTitle"/>
          </p:nvPr>
        </p:nvSpPr>
        <p:spPr>
          <a:xfrm>
            <a:off x="1941534" y="2054268"/>
            <a:ext cx="8354862" cy="1728592"/>
          </a:xfrm>
        </p:spPr>
        <p:txBody>
          <a:bodyPr>
            <a:normAutofit/>
          </a:bodyPr>
          <a:lstStyle/>
          <a:p>
            <a:r>
              <a:rPr lang="en-US" sz="3700" dirty="0"/>
              <a:t>Using MATLAB to Measure the Diameter of a circular object within an image</a:t>
            </a:r>
          </a:p>
        </p:txBody>
      </p:sp>
      <p:sp>
        <p:nvSpPr>
          <p:cNvPr id="11" name="Title 1">
            <a:extLst>
              <a:ext uri="{FF2B5EF4-FFF2-40B4-BE49-F238E27FC236}">
                <a16:creationId xmlns:a16="http://schemas.microsoft.com/office/drawing/2014/main" id="{AF71E233-7CAD-4966-9830-31719DA37C6F}"/>
              </a:ext>
            </a:extLst>
          </p:cNvPr>
          <p:cNvSpPr txBox="1">
            <a:spLocks/>
          </p:cNvSpPr>
          <p:nvPr/>
        </p:nvSpPr>
        <p:spPr>
          <a:xfrm>
            <a:off x="2781921" y="4031484"/>
            <a:ext cx="6674088" cy="37454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000" dirty="0"/>
              <a:t>A Project by: F16CS06 | 22 | 38 | 58</a:t>
            </a:r>
          </a:p>
        </p:txBody>
      </p:sp>
    </p:spTree>
    <p:extLst>
      <p:ext uri="{BB962C8B-B14F-4D97-AF65-F5344CB8AC3E}">
        <p14:creationId xmlns:p14="http://schemas.microsoft.com/office/powerpoint/2010/main" val="3463276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CB8B-B1E1-4966-8BBD-E5B26D32CEDF}"/>
              </a:ext>
            </a:extLst>
          </p:cNvPr>
          <p:cNvSpPr>
            <a:spLocks noGrp="1"/>
          </p:cNvSpPr>
          <p:nvPr>
            <p:ph type="title"/>
          </p:nvPr>
        </p:nvSpPr>
        <p:spPr>
          <a:xfrm>
            <a:off x="913795" y="609600"/>
            <a:ext cx="10353761" cy="1326321"/>
          </a:xfrm>
        </p:spPr>
        <p:txBody>
          <a:bodyPr>
            <a:normAutofit/>
          </a:bodyPr>
          <a:lstStyle/>
          <a:p>
            <a:r>
              <a:rPr lang="en-US" dirty="0"/>
              <a:t>Contents</a:t>
            </a:r>
          </a:p>
        </p:txBody>
      </p:sp>
      <p:sp>
        <p:nvSpPr>
          <p:cNvPr id="14" name="Rectangle 13">
            <a:extLst>
              <a:ext uri="{FF2B5EF4-FFF2-40B4-BE49-F238E27FC236}">
                <a16:creationId xmlns:a16="http://schemas.microsoft.com/office/drawing/2014/main" id="{D9985291-2125-434D-B42A-7D09C40A5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9" name="Content Placeholder 6">
            <a:extLst>
              <a:ext uri="{FF2B5EF4-FFF2-40B4-BE49-F238E27FC236}">
                <a16:creationId xmlns:a16="http://schemas.microsoft.com/office/drawing/2014/main" id="{31C9BEE7-6828-4AC9-97F2-71DC15A6AA42}"/>
              </a:ext>
            </a:extLst>
          </p:cNvPr>
          <p:cNvGraphicFramePr>
            <a:graphicFrameLocks noGrp="1"/>
          </p:cNvGraphicFramePr>
          <p:nvPr>
            <p:ph idx="1"/>
            <p:extLst>
              <p:ext uri="{D42A27DB-BD31-4B8C-83A1-F6EECF244321}">
                <p14:modId xmlns:p14="http://schemas.microsoft.com/office/powerpoint/2010/main" val="804249216"/>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509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44910-FEC3-496F-B566-F3647AE98ECC}"/>
              </a:ext>
            </a:extLst>
          </p:cNvPr>
          <p:cNvSpPr>
            <a:spLocks noGrp="1"/>
          </p:cNvSpPr>
          <p:nvPr>
            <p:ph type="title"/>
          </p:nvPr>
        </p:nvSpPr>
        <p:spPr>
          <a:xfrm>
            <a:off x="913795" y="609600"/>
            <a:ext cx="10353761" cy="1326321"/>
          </a:xfrm>
        </p:spPr>
        <p:txBody>
          <a:bodyPr>
            <a:normAutofit/>
          </a:bodyPr>
          <a:lstStyle/>
          <a:p>
            <a:r>
              <a:rPr lang="en-US"/>
              <a:t>Introduction</a:t>
            </a:r>
            <a:endParaRPr lang="en-US" dirty="0"/>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21FE1D-E61A-4C0E-8EFB-EE067F1BECA4}"/>
              </a:ext>
            </a:extLst>
          </p:cNvPr>
          <p:cNvSpPr>
            <a:spLocks noGrp="1"/>
          </p:cNvSpPr>
          <p:nvPr>
            <p:ph idx="1"/>
          </p:nvPr>
        </p:nvSpPr>
        <p:spPr>
          <a:xfrm>
            <a:off x="1466850" y="2463800"/>
            <a:ext cx="9247652" cy="3327400"/>
          </a:xfrm>
        </p:spPr>
        <p:txBody>
          <a:bodyPr>
            <a:normAutofit/>
          </a:bodyPr>
          <a:lstStyle/>
          <a:p>
            <a:pPr marL="0" indent="0">
              <a:buNone/>
            </a:pPr>
            <a:r>
              <a:rPr lang="en-US"/>
              <a:t>MATLAB is a high-level language and interactive environment for computer computation, visualization, and programming. Image Processing Toolbox is an application available for use in MATLAB, which provides a comprehensive set of reference-standard algorithms, functions, and apps for image processing, analysis, visualization, and algorithm development.” Using these tools provides a fast and convenient way to process and analyze images without the need for advanced knowledge of a complex coding language.</a:t>
            </a:r>
          </a:p>
        </p:txBody>
      </p:sp>
    </p:spTree>
    <p:extLst>
      <p:ext uri="{BB962C8B-B14F-4D97-AF65-F5344CB8AC3E}">
        <p14:creationId xmlns:p14="http://schemas.microsoft.com/office/powerpoint/2010/main" val="405439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8A3E-BEC8-40DA-9EF0-8508CFBD6F77}"/>
              </a:ext>
            </a:extLst>
          </p:cNvPr>
          <p:cNvSpPr>
            <a:spLocks noGrp="1"/>
          </p:cNvSpPr>
          <p:nvPr>
            <p:ph type="title"/>
          </p:nvPr>
        </p:nvSpPr>
        <p:spPr>
          <a:xfrm>
            <a:off x="913795" y="609600"/>
            <a:ext cx="10353761" cy="1326321"/>
          </a:xfrm>
        </p:spPr>
        <p:txBody>
          <a:bodyPr>
            <a:normAutofit/>
          </a:bodyPr>
          <a:lstStyle/>
          <a:p>
            <a:r>
              <a:rPr lang="en-US"/>
              <a:t>Objective</a:t>
            </a:r>
          </a:p>
        </p:txBody>
      </p:sp>
      <p:sp>
        <p:nvSpPr>
          <p:cNvPr id="3" name="Content Placeholder 2">
            <a:extLst>
              <a:ext uri="{FF2B5EF4-FFF2-40B4-BE49-F238E27FC236}">
                <a16:creationId xmlns:a16="http://schemas.microsoft.com/office/drawing/2014/main" id="{91A8FF50-4FC9-4EB1-AEED-67A3C115C0E6}"/>
              </a:ext>
            </a:extLst>
          </p:cNvPr>
          <p:cNvSpPr>
            <a:spLocks noGrp="1"/>
          </p:cNvSpPr>
          <p:nvPr>
            <p:ph idx="1"/>
          </p:nvPr>
        </p:nvSpPr>
        <p:spPr>
          <a:xfrm>
            <a:off x="4925351" y="2096064"/>
            <a:ext cx="6342205" cy="3695136"/>
          </a:xfrm>
        </p:spPr>
        <p:txBody>
          <a:bodyPr>
            <a:normAutofit/>
          </a:bodyPr>
          <a:lstStyle/>
          <a:p>
            <a:pPr marL="0" indent="0">
              <a:lnSpc>
                <a:spcPct val="110000"/>
              </a:lnSpc>
              <a:buNone/>
            </a:pPr>
            <a:r>
              <a:rPr lang="en-US"/>
              <a:t>This application note will cover a basic step-by-step algorithm for isolating a desired object and measuring its diameter. Through this application note you will be able to write a MATLAB script file to import an image, segment the image in order to isolate the desired object from its background and then use the MATLAB functions that come with the Image Processing Toolbox to determine the objects diameter. It is assumed in this Application Note that the reader has a basic knowledge of MATLAB.</a:t>
            </a:r>
          </a:p>
        </p:txBody>
      </p:sp>
      <p:pic>
        <p:nvPicPr>
          <p:cNvPr id="7" name="Graphic 6" descr="Quotes">
            <a:extLst>
              <a:ext uri="{FF2B5EF4-FFF2-40B4-BE49-F238E27FC236}">
                <a16:creationId xmlns:a16="http://schemas.microsoft.com/office/drawing/2014/main" id="{40617BEC-1249-4F6F-84C5-3F72E90C24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4207" y="2210935"/>
            <a:ext cx="3493180"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266293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42BD-44C3-4C68-9C19-E8C4F2DE9996}"/>
              </a:ext>
            </a:extLst>
          </p:cNvPr>
          <p:cNvSpPr>
            <a:spLocks noGrp="1"/>
          </p:cNvSpPr>
          <p:nvPr>
            <p:ph type="title"/>
          </p:nvPr>
        </p:nvSpPr>
        <p:spPr>
          <a:xfrm>
            <a:off x="4927472" y="609600"/>
            <a:ext cx="6340084" cy="1326321"/>
          </a:xfrm>
        </p:spPr>
        <p:txBody>
          <a:bodyPr>
            <a:normAutofit/>
          </a:bodyPr>
          <a:lstStyle/>
          <a:p>
            <a:r>
              <a:rPr lang="en-US"/>
              <a:t>Tools</a:t>
            </a:r>
          </a:p>
        </p:txBody>
      </p:sp>
      <p:sp>
        <p:nvSpPr>
          <p:cNvPr id="13" name="Rectangle 12">
            <a:extLst>
              <a:ext uri="{FF2B5EF4-FFF2-40B4-BE49-F238E27FC236}">
                <a16:creationId xmlns:a16="http://schemas.microsoft.com/office/drawing/2014/main" id="{683B34C6-C79E-44DD-A81B-427C02997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omputer">
            <a:extLst>
              <a:ext uri="{FF2B5EF4-FFF2-40B4-BE49-F238E27FC236}">
                <a16:creationId xmlns:a16="http://schemas.microsoft.com/office/drawing/2014/main" id="{05BFBAB5-4674-4EAC-A2ED-C5926F22B4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1857" y="1946720"/>
            <a:ext cx="2964561" cy="2964561"/>
          </a:xfrm>
          <a:prstGeom prst="rect">
            <a:avLst/>
          </a:prstGeom>
          <a:scene3d>
            <a:camera prst="orthographicFront"/>
            <a:lightRig rig="twoPt" dir="t">
              <a:rot lat="0" lon="0" rev="7200000"/>
            </a:lightRig>
          </a:scene3d>
          <a:sp3d>
            <a:bevelT w="25400" h="19050"/>
          </a:sp3d>
        </p:spPr>
      </p:pic>
      <p:sp>
        <p:nvSpPr>
          <p:cNvPr id="15" name="Rectangle 14">
            <a:extLst>
              <a:ext uri="{FF2B5EF4-FFF2-40B4-BE49-F238E27FC236}">
                <a16:creationId xmlns:a16="http://schemas.microsoft.com/office/drawing/2014/main" id="{11B94AA3-8398-4CBB-A3C7-938DFCA24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BA0ADCC6-AA7A-49D1-9D2D-836B389B10D8}"/>
              </a:ext>
            </a:extLst>
          </p:cNvPr>
          <p:cNvSpPr>
            <a:spLocks noGrp="1"/>
          </p:cNvSpPr>
          <p:nvPr>
            <p:ph idx="1"/>
          </p:nvPr>
        </p:nvSpPr>
        <p:spPr>
          <a:xfrm>
            <a:off x="4927471" y="2096064"/>
            <a:ext cx="6340085" cy="3695136"/>
          </a:xfrm>
        </p:spPr>
        <p:txBody>
          <a:bodyPr>
            <a:normAutofit/>
          </a:bodyPr>
          <a:lstStyle/>
          <a:p>
            <a:pPr lvl="0">
              <a:lnSpc>
                <a:spcPct val="110000"/>
              </a:lnSpc>
            </a:pPr>
            <a:r>
              <a:rPr lang="en-US" sz="1600" dirty="0">
                <a:effectLst/>
              </a:rPr>
              <a:t>MATLAB 2018a</a:t>
            </a:r>
          </a:p>
          <a:p>
            <a:pPr lvl="0">
              <a:lnSpc>
                <a:spcPct val="110000"/>
              </a:lnSpc>
            </a:pPr>
            <a:r>
              <a:rPr lang="en-US" sz="1600" dirty="0">
                <a:effectLst/>
              </a:rPr>
              <a:t>Image processing Toolbox</a:t>
            </a:r>
          </a:p>
          <a:p>
            <a:pPr lvl="0">
              <a:lnSpc>
                <a:spcPct val="110000"/>
              </a:lnSpc>
            </a:pPr>
            <a:r>
              <a:rPr lang="en-US" sz="1600" b="1" dirty="0">
                <a:effectLst/>
              </a:rPr>
              <a:t> </a:t>
            </a:r>
            <a:r>
              <a:rPr lang="en-US" sz="1600" dirty="0">
                <a:effectLst/>
              </a:rPr>
              <a:t>Windows XP or better </a:t>
            </a:r>
          </a:p>
          <a:p>
            <a:pPr lvl="0">
              <a:lnSpc>
                <a:spcPct val="110000"/>
              </a:lnSpc>
            </a:pPr>
            <a:r>
              <a:rPr lang="en-US" sz="1600" dirty="0">
                <a:effectLst/>
              </a:rPr>
              <a:t>Or Mac OS X Lion or better </a:t>
            </a:r>
          </a:p>
          <a:p>
            <a:pPr lvl="0">
              <a:lnSpc>
                <a:spcPct val="110000"/>
              </a:lnSpc>
            </a:pPr>
            <a:r>
              <a:rPr lang="en-US" sz="1600" dirty="0">
                <a:effectLst/>
              </a:rPr>
              <a:t>Intel or AMD x86 processor </a:t>
            </a:r>
          </a:p>
          <a:p>
            <a:pPr lvl="0">
              <a:lnSpc>
                <a:spcPct val="110000"/>
              </a:lnSpc>
            </a:pPr>
            <a:r>
              <a:rPr lang="en-US" sz="1600" dirty="0">
                <a:effectLst/>
              </a:rPr>
              <a:t>4 GB or better disk space </a:t>
            </a:r>
          </a:p>
          <a:p>
            <a:pPr lvl="0">
              <a:lnSpc>
                <a:spcPct val="110000"/>
              </a:lnSpc>
            </a:pPr>
            <a:r>
              <a:rPr lang="en-US" sz="1600" dirty="0">
                <a:effectLst/>
              </a:rPr>
              <a:t>2048 MB RAM  at least recommended </a:t>
            </a:r>
          </a:p>
          <a:p>
            <a:pPr lvl="0">
              <a:lnSpc>
                <a:spcPct val="110000"/>
              </a:lnSpc>
            </a:pPr>
            <a:r>
              <a:rPr lang="en-US" sz="1600" dirty="0">
                <a:effectLst/>
              </a:rPr>
              <a:t> Hardware accelerated graphics card supporting OpenGL 3.3</a:t>
            </a:r>
          </a:p>
          <a:p>
            <a:pPr lvl="0">
              <a:lnSpc>
                <a:spcPct val="110000"/>
              </a:lnSpc>
            </a:pPr>
            <a:r>
              <a:rPr lang="en-US" sz="1600" dirty="0">
                <a:effectLst/>
              </a:rPr>
              <a:t>1 GB GPU memory recommended</a:t>
            </a:r>
          </a:p>
        </p:txBody>
      </p:sp>
    </p:spTree>
    <p:extLst>
      <p:ext uri="{BB962C8B-B14F-4D97-AF65-F5344CB8AC3E}">
        <p14:creationId xmlns:p14="http://schemas.microsoft.com/office/powerpoint/2010/main" val="169241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0BF6-5926-4927-BDBF-7A1E049B23F0}"/>
              </a:ext>
            </a:extLst>
          </p:cNvPr>
          <p:cNvSpPr>
            <a:spLocks noGrp="1"/>
          </p:cNvSpPr>
          <p:nvPr>
            <p:ph type="title"/>
          </p:nvPr>
        </p:nvSpPr>
        <p:spPr>
          <a:xfrm>
            <a:off x="913795" y="609600"/>
            <a:ext cx="10353761" cy="1326321"/>
          </a:xfrm>
        </p:spPr>
        <p:txBody>
          <a:bodyPr>
            <a:normAutofit/>
          </a:bodyPr>
          <a:lstStyle/>
          <a:p>
            <a:r>
              <a:rPr lang="en-US" dirty="0"/>
              <a:t>Working</a:t>
            </a:r>
          </a:p>
        </p:txBody>
      </p:sp>
      <p:graphicFrame>
        <p:nvGraphicFramePr>
          <p:cNvPr id="5" name="Content Placeholder 2">
            <a:extLst>
              <a:ext uri="{FF2B5EF4-FFF2-40B4-BE49-F238E27FC236}">
                <a16:creationId xmlns:a16="http://schemas.microsoft.com/office/drawing/2014/main" id="{53558C97-152A-476E-A76F-3319D8A5C28C}"/>
              </a:ext>
            </a:extLst>
          </p:cNvPr>
          <p:cNvGraphicFramePr>
            <a:graphicFrameLocks noGrp="1"/>
          </p:cNvGraphicFramePr>
          <p:nvPr>
            <p:ph idx="1"/>
            <p:extLst>
              <p:ext uri="{D42A27DB-BD31-4B8C-83A1-F6EECF244321}">
                <p14:modId xmlns:p14="http://schemas.microsoft.com/office/powerpoint/2010/main" val="886988023"/>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342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18B3A1C3-30D4-4F2E-9552-F7D591B2CB36}"/>
                                            </p:graphicEl>
                                          </p:spTgt>
                                        </p:tgtEl>
                                        <p:attrNameLst>
                                          <p:attrName>style.visibility</p:attrName>
                                        </p:attrNameLst>
                                      </p:cBhvr>
                                      <p:to>
                                        <p:strVal val="visible"/>
                                      </p:to>
                                    </p:set>
                                    <p:animEffect transition="in" filter="fade">
                                      <p:cBhvr>
                                        <p:cTn id="7" dur="500"/>
                                        <p:tgtEl>
                                          <p:spTgt spid="5">
                                            <p:graphicEl>
                                              <a:dgm id="{18B3A1C3-30D4-4F2E-9552-F7D591B2CB36}"/>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083E62D3-0D12-4560-B4E9-045F2CEC741A}"/>
                                            </p:graphicEl>
                                          </p:spTgt>
                                        </p:tgtEl>
                                        <p:attrNameLst>
                                          <p:attrName>style.visibility</p:attrName>
                                        </p:attrNameLst>
                                      </p:cBhvr>
                                      <p:to>
                                        <p:strVal val="visible"/>
                                      </p:to>
                                    </p:set>
                                    <p:animEffect transition="in" filter="fade">
                                      <p:cBhvr>
                                        <p:cTn id="10" dur="500"/>
                                        <p:tgtEl>
                                          <p:spTgt spid="5">
                                            <p:graphicEl>
                                              <a:dgm id="{083E62D3-0D12-4560-B4E9-045F2CEC741A}"/>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75DB7D7D-4C25-4CB1-A6D8-4BBFFD8B3419}"/>
                                            </p:graphicEl>
                                          </p:spTgt>
                                        </p:tgtEl>
                                        <p:attrNameLst>
                                          <p:attrName>style.visibility</p:attrName>
                                        </p:attrNameLst>
                                      </p:cBhvr>
                                      <p:to>
                                        <p:strVal val="visible"/>
                                      </p:to>
                                    </p:set>
                                    <p:animEffect transition="in" filter="fade">
                                      <p:cBhvr>
                                        <p:cTn id="13" dur="500"/>
                                        <p:tgtEl>
                                          <p:spTgt spid="5">
                                            <p:graphicEl>
                                              <a:dgm id="{75DB7D7D-4C25-4CB1-A6D8-4BBFFD8B3419}"/>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BF41C269-7369-411C-A8AF-48168C01A018}"/>
                                            </p:graphicEl>
                                          </p:spTgt>
                                        </p:tgtEl>
                                        <p:attrNameLst>
                                          <p:attrName>style.visibility</p:attrName>
                                        </p:attrNameLst>
                                      </p:cBhvr>
                                      <p:to>
                                        <p:strVal val="visible"/>
                                      </p:to>
                                    </p:set>
                                    <p:animEffect transition="in" filter="fade">
                                      <p:cBhvr>
                                        <p:cTn id="18" dur="500"/>
                                        <p:tgtEl>
                                          <p:spTgt spid="5">
                                            <p:graphicEl>
                                              <a:dgm id="{BF41C269-7369-411C-A8AF-48168C01A018}"/>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graphicEl>
                                              <a:dgm id="{B0B0CEE6-6533-4C55-A7BD-A1D3F65BCB0B}"/>
                                            </p:graphicEl>
                                          </p:spTgt>
                                        </p:tgtEl>
                                        <p:attrNameLst>
                                          <p:attrName>style.visibility</p:attrName>
                                        </p:attrNameLst>
                                      </p:cBhvr>
                                      <p:to>
                                        <p:strVal val="visible"/>
                                      </p:to>
                                    </p:set>
                                    <p:animEffect transition="in" filter="fade">
                                      <p:cBhvr>
                                        <p:cTn id="23" dur="500"/>
                                        <p:tgtEl>
                                          <p:spTgt spid="5">
                                            <p:graphicEl>
                                              <a:dgm id="{B0B0CEE6-6533-4C55-A7BD-A1D3F65BCB0B}"/>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graphicEl>
                                              <a:dgm id="{EDD0E30C-396E-41E7-84F4-83EA097A1D39}"/>
                                            </p:graphicEl>
                                          </p:spTgt>
                                        </p:tgtEl>
                                        <p:attrNameLst>
                                          <p:attrName>style.visibility</p:attrName>
                                        </p:attrNameLst>
                                      </p:cBhvr>
                                      <p:to>
                                        <p:strVal val="visible"/>
                                      </p:to>
                                    </p:set>
                                    <p:animEffect transition="in" filter="fade">
                                      <p:cBhvr>
                                        <p:cTn id="26" dur="500"/>
                                        <p:tgtEl>
                                          <p:spTgt spid="5">
                                            <p:graphicEl>
                                              <a:dgm id="{EDD0E30C-396E-41E7-84F4-83EA097A1D39}"/>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graphicEl>
                                              <a:dgm id="{66895A6E-FC54-4A93-B8C0-9AF31220930C}"/>
                                            </p:graphicEl>
                                          </p:spTgt>
                                        </p:tgtEl>
                                        <p:attrNameLst>
                                          <p:attrName>style.visibility</p:attrName>
                                        </p:attrNameLst>
                                      </p:cBhvr>
                                      <p:to>
                                        <p:strVal val="visible"/>
                                      </p:to>
                                    </p:set>
                                    <p:animEffect transition="in" filter="fade">
                                      <p:cBhvr>
                                        <p:cTn id="29" dur="500"/>
                                        <p:tgtEl>
                                          <p:spTgt spid="5">
                                            <p:graphicEl>
                                              <a:dgm id="{66895A6E-FC54-4A93-B8C0-9AF31220930C}"/>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graphicEl>
                                              <a:dgm id="{A9F20BBE-BEAC-4291-AB19-7CB49FFA447A}"/>
                                            </p:graphicEl>
                                          </p:spTgt>
                                        </p:tgtEl>
                                        <p:attrNameLst>
                                          <p:attrName>style.visibility</p:attrName>
                                        </p:attrNameLst>
                                      </p:cBhvr>
                                      <p:to>
                                        <p:strVal val="visible"/>
                                      </p:to>
                                    </p:set>
                                    <p:animEffect transition="in" filter="fade">
                                      <p:cBhvr>
                                        <p:cTn id="34" dur="500"/>
                                        <p:tgtEl>
                                          <p:spTgt spid="5">
                                            <p:graphicEl>
                                              <a:dgm id="{A9F20BBE-BEAC-4291-AB19-7CB49FFA447A}"/>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graphicEl>
                                              <a:dgm id="{BC08400A-F828-47D3-A1C4-1DC091059840}"/>
                                            </p:graphicEl>
                                          </p:spTgt>
                                        </p:tgtEl>
                                        <p:attrNameLst>
                                          <p:attrName>style.visibility</p:attrName>
                                        </p:attrNameLst>
                                      </p:cBhvr>
                                      <p:to>
                                        <p:strVal val="visible"/>
                                      </p:to>
                                    </p:set>
                                    <p:animEffect transition="in" filter="fade">
                                      <p:cBhvr>
                                        <p:cTn id="39" dur="500"/>
                                        <p:tgtEl>
                                          <p:spTgt spid="5">
                                            <p:graphicEl>
                                              <a:dgm id="{BC08400A-F828-47D3-A1C4-1DC091059840}"/>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graphicEl>
                                              <a:dgm id="{21338290-D3F8-4B13-9872-E9F4926E4499}"/>
                                            </p:graphicEl>
                                          </p:spTgt>
                                        </p:tgtEl>
                                        <p:attrNameLst>
                                          <p:attrName>style.visibility</p:attrName>
                                        </p:attrNameLst>
                                      </p:cBhvr>
                                      <p:to>
                                        <p:strVal val="visible"/>
                                      </p:to>
                                    </p:set>
                                    <p:animEffect transition="in" filter="fade">
                                      <p:cBhvr>
                                        <p:cTn id="42" dur="500"/>
                                        <p:tgtEl>
                                          <p:spTgt spid="5">
                                            <p:graphicEl>
                                              <a:dgm id="{21338290-D3F8-4B13-9872-E9F4926E4499}"/>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graphicEl>
                                              <a:dgm id="{47FCD064-9872-482B-A102-076E1574F0FD}"/>
                                            </p:graphicEl>
                                          </p:spTgt>
                                        </p:tgtEl>
                                        <p:attrNameLst>
                                          <p:attrName>style.visibility</p:attrName>
                                        </p:attrNameLst>
                                      </p:cBhvr>
                                      <p:to>
                                        <p:strVal val="visible"/>
                                      </p:to>
                                    </p:set>
                                    <p:animEffect transition="in" filter="fade">
                                      <p:cBhvr>
                                        <p:cTn id="45" dur="500"/>
                                        <p:tgtEl>
                                          <p:spTgt spid="5">
                                            <p:graphicEl>
                                              <a:dgm id="{47FCD064-9872-482B-A102-076E1574F0FD}"/>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graphicEl>
                                              <a:dgm id="{A9047DA9-3E33-487F-8D20-7016A5C786D7}"/>
                                            </p:graphicEl>
                                          </p:spTgt>
                                        </p:tgtEl>
                                        <p:attrNameLst>
                                          <p:attrName>style.visibility</p:attrName>
                                        </p:attrNameLst>
                                      </p:cBhvr>
                                      <p:to>
                                        <p:strVal val="visible"/>
                                      </p:to>
                                    </p:set>
                                    <p:animEffect transition="in" filter="fade">
                                      <p:cBhvr>
                                        <p:cTn id="50" dur="500"/>
                                        <p:tgtEl>
                                          <p:spTgt spid="5">
                                            <p:graphicEl>
                                              <a:dgm id="{A9047DA9-3E33-487F-8D20-7016A5C786D7}"/>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graphicEl>
                                              <a:dgm id="{A8F5E41F-3363-46D3-B363-3AA537627FDF}"/>
                                            </p:graphicEl>
                                          </p:spTgt>
                                        </p:tgtEl>
                                        <p:attrNameLst>
                                          <p:attrName>style.visibility</p:attrName>
                                        </p:attrNameLst>
                                      </p:cBhvr>
                                      <p:to>
                                        <p:strVal val="visible"/>
                                      </p:to>
                                    </p:set>
                                    <p:animEffect transition="in" filter="fade">
                                      <p:cBhvr>
                                        <p:cTn id="55" dur="500"/>
                                        <p:tgtEl>
                                          <p:spTgt spid="5">
                                            <p:graphicEl>
                                              <a:dgm id="{A8F5E41F-3363-46D3-B363-3AA537627FDF}"/>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graphicEl>
                                              <a:dgm id="{2D885FA6-4A9B-4E30-BB95-B204E98CD0D1}"/>
                                            </p:graphicEl>
                                          </p:spTgt>
                                        </p:tgtEl>
                                        <p:attrNameLst>
                                          <p:attrName>style.visibility</p:attrName>
                                        </p:attrNameLst>
                                      </p:cBhvr>
                                      <p:to>
                                        <p:strVal val="visible"/>
                                      </p:to>
                                    </p:set>
                                    <p:animEffect transition="in" filter="fade">
                                      <p:cBhvr>
                                        <p:cTn id="58" dur="500"/>
                                        <p:tgtEl>
                                          <p:spTgt spid="5">
                                            <p:graphicEl>
                                              <a:dgm id="{2D885FA6-4A9B-4E30-BB95-B204E98CD0D1}"/>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
                                            <p:graphicEl>
                                              <a:dgm id="{32988862-A500-4C4B-9DD1-BCB6C4EFFBA6}"/>
                                            </p:graphicEl>
                                          </p:spTgt>
                                        </p:tgtEl>
                                        <p:attrNameLst>
                                          <p:attrName>style.visibility</p:attrName>
                                        </p:attrNameLst>
                                      </p:cBhvr>
                                      <p:to>
                                        <p:strVal val="visible"/>
                                      </p:to>
                                    </p:set>
                                    <p:animEffect transition="in" filter="fade">
                                      <p:cBhvr>
                                        <p:cTn id="61" dur="500"/>
                                        <p:tgtEl>
                                          <p:spTgt spid="5">
                                            <p:graphicEl>
                                              <a:dgm id="{32988862-A500-4C4B-9DD1-BCB6C4EFFBA6}"/>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
                                            <p:graphicEl>
                                              <a:dgm id="{DD0CDFEC-2EEA-48FD-883D-3E4C9A9D7D51}"/>
                                            </p:graphicEl>
                                          </p:spTgt>
                                        </p:tgtEl>
                                        <p:attrNameLst>
                                          <p:attrName>style.visibility</p:attrName>
                                        </p:attrNameLst>
                                      </p:cBhvr>
                                      <p:to>
                                        <p:strVal val="visible"/>
                                      </p:to>
                                    </p:set>
                                    <p:animEffect transition="in" filter="fade">
                                      <p:cBhvr>
                                        <p:cTn id="66" dur="500"/>
                                        <p:tgtEl>
                                          <p:spTgt spid="5">
                                            <p:graphicEl>
                                              <a:dgm id="{DD0CDFEC-2EEA-48FD-883D-3E4C9A9D7D51}"/>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
                                            <p:graphicEl>
                                              <a:dgm id="{CB8864BB-FF3F-461A-9DBE-30020453AC27}"/>
                                            </p:graphicEl>
                                          </p:spTgt>
                                        </p:tgtEl>
                                        <p:attrNameLst>
                                          <p:attrName>style.visibility</p:attrName>
                                        </p:attrNameLst>
                                      </p:cBhvr>
                                      <p:to>
                                        <p:strVal val="visible"/>
                                      </p:to>
                                    </p:set>
                                    <p:animEffect transition="in" filter="fade">
                                      <p:cBhvr>
                                        <p:cTn id="71" dur="500"/>
                                        <p:tgtEl>
                                          <p:spTgt spid="5">
                                            <p:graphicEl>
                                              <a:dgm id="{CB8864BB-FF3F-461A-9DBE-30020453AC27}"/>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
                                            <p:graphicEl>
                                              <a:dgm id="{D59C812F-81F1-4B16-90BC-3DC93EF92C2A}"/>
                                            </p:graphicEl>
                                          </p:spTgt>
                                        </p:tgtEl>
                                        <p:attrNameLst>
                                          <p:attrName>style.visibility</p:attrName>
                                        </p:attrNameLst>
                                      </p:cBhvr>
                                      <p:to>
                                        <p:strVal val="visible"/>
                                      </p:to>
                                    </p:set>
                                    <p:animEffect transition="in" filter="fade">
                                      <p:cBhvr>
                                        <p:cTn id="74" dur="500"/>
                                        <p:tgtEl>
                                          <p:spTgt spid="5">
                                            <p:graphicEl>
                                              <a:dgm id="{D59C812F-81F1-4B16-90BC-3DC93EF92C2A}"/>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
                                            <p:graphicEl>
                                              <a:dgm id="{ADD1A970-29BC-48B0-96FF-FC9A8FF15352}"/>
                                            </p:graphicEl>
                                          </p:spTgt>
                                        </p:tgtEl>
                                        <p:attrNameLst>
                                          <p:attrName>style.visibility</p:attrName>
                                        </p:attrNameLst>
                                      </p:cBhvr>
                                      <p:to>
                                        <p:strVal val="visible"/>
                                      </p:to>
                                    </p:set>
                                    <p:animEffect transition="in" filter="fade">
                                      <p:cBhvr>
                                        <p:cTn id="77" dur="500"/>
                                        <p:tgtEl>
                                          <p:spTgt spid="5">
                                            <p:graphicEl>
                                              <a:dgm id="{ADD1A970-29BC-48B0-96FF-FC9A8FF15352}"/>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graphicEl>
                                              <a:dgm id="{E21FF794-1BE4-4B01-B5B0-D7133065465C}"/>
                                            </p:graphicEl>
                                          </p:spTgt>
                                        </p:tgtEl>
                                        <p:attrNameLst>
                                          <p:attrName>style.visibility</p:attrName>
                                        </p:attrNameLst>
                                      </p:cBhvr>
                                      <p:to>
                                        <p:strVal val="visible"/>
                                      </p:to>
                                    </p:set>
                                    <p:animEffect transition="in" filter="fade">
                                      <p:cBhvr>
                                        <p:cTn id="82" dur="500"/>
                                        <p:tgtEl>
                                          <p:spTgt spid="5">
                                            <p:graphicEl>
                                              <a:dgm id="{E21FF794-1BE4-4B01-B5B0-D7133065465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otalTime>91</TotalTime>
  <Words>498</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Rockwell</vt:lpstr>
      <vt:lpstr>Damask</vt:lpstr>
      <vt:lpstr>PowerPoint Presentation</vt:lpstr>
      <vt:lpstr>PowerPoint Presentation</vt:lpstr>
      <vt:lpstr>Using MATLAB to Measure the Diameter of a circular object within an image</vt:lpstr>
      <vt:lpstr>Using MATLAB to Measure the Diameter of a circular object within an image</vt:lpstr>
      <vt:lpstr>Contents</vt:lpstr>
      <vt:lpstr>Introduction</vt:lpstr>
      <vt:lpstr>Objective</vt:lpstr>
      <vt:lpstr>Tools</vt:lpstr>
      <vt:lpstr>Working</vt:lpstr>
      <vt:lpstr>Working</vt:lpstr>
      <vt:lpstr>Methodology</vt:lpstr>
      <vt:lpstr>Methodology</vt:lpstr>
      <vt:lpstr>Methodology</vt:lpstr>
      <vt:lpstr>Code</vt:lpstr>
      <vt:lpstr>Results</vt:lpstr>
      <vt:lpstr>References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Mursal Furqan Kunbhar</dc:creator>
  <cp:lastModifiedBy>Mursal Furqan Kunbhar</cp:lastModifiedBy>
  <cp:revision>5</cp:revision>
  <dcterms:created xsi:type="dcterms:W3CDTF">2019-02-12T17:09:01Z</dcterms:created>
  <dcterms:modified xsi:type="dcterms:W3CDTF">2019-02-13T04:34:24Z</dcterms:modified>
</cp:coreProperties>
</file>