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3" r:id="rId7"/>
    <p:sldId id="262" r:id="rId8"/>
    <p:sldId id="267" r:id="rId9"/>
    <p:sldId id="265" r:id="rId10"/>
    <p:sldId id="26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60"/>
  </p:normalViewPr>
  <p:slideViewPr>
    <p:cSldViewPr snapToGrid="0">
      <p:cViewPr varScale="1">
        <p:scale>
          <a:sx n="53" d="100"/>
          <a:sy n="53" d="100"/>
        </p:scale>
        <p:origin x="10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483D91-D946-45C5-9733-BE39E1EE5CEB}" type="doc">
      <dgm:prSet loTypeId="urn:microsoft.com/office/officeart/2011/layout/CircleProcess" loCatId="process" qsTypeId="urn:microsoft.com/office/officeart/2005/8/quickstyle/3d1" qsCatId="3D" csTypeId="urn:microsoft.com/office/officeart/2005/8/colors/accent1_2" csCatId="accent1" phldr="1"/>
      <dgm:spPr/>
      <dgm:t>
        <a:bodyPr/>
        <a:lstStyle/>
        <a:p>
          <a:endParaRPr lang="en-US"/>
        </a:p>
      </dgm:t>
    </dgm:pt>
    <dgm:pt modelId="{76F50EC1-EE9B-4E33-AF2E-B47192FA2D7D}">
      <dgm:prSet phldrT="[Text]" custT="1"/>
      <dgm:spPr/>
      <dgm:t>
        <a:bodyPr/>
        <a:lstStyle/>
        <a:p>
          <a:r>
            <a:rPr lang="en-US" sz="2400" dirty="0">
              <a:solidFill>
                <a:schemeClr val="bg1"/>
              </a:solidFill>
            </a:rPr>
            <a:t>Segment Image</a:t>
          </a:r>
        </a:p>
      </dgm:t>
    </dgm:pt>
    <dgm:pt modelId="{39A993D0-FEC5-4B4C-A231-0892D13AF993}" type="parTrans" cxnId="{FEF3292A-DE12-4975-82B6-A4B1592B3A6D}">
      <dgm:prSet/>
      <dgm:spPr/>
      <dgm:t>
        <a:bodyPr/>
        <a:lstStyle/>
        <a:p>
          <a:endParaRPr lang="en-US" sz="2000">
            <a:solidFill>
              <a:schemeClr val="bg1"/>
            </a:solidFill>
          </a:endParaRPr>
        </a:p>
      </dgm:t>
    </dgm:pt>
    <dgm:pt modelId="{B6E8FDB7-EE2E-478D-861D-62232A9D1EB0}" type="sibTrans" cxnId="{FEF3292A-DE12-4975-82B6-A4B1592B3A6D}">
      <dgm:prSet/>
      <dgm:spPr/>
      <dgm:t>
        <a:bodyPr/>
        <a:lstStyle/>
        <a:p>
          <a:endParaRPr lang="en-US" sz="2000">
            <a:solidFill>
              <a:schemeClr val="bg1"/>
            </a:solidFill>
          </a:endParaRPr>
        </a:p>
      </dgm:t>
    </dgm:pt>
    <dgm:pt modelId="{723DAE88-C3B6-4FF2-AA39-A4F6FAC88DAF}">
      <dgm:prSet phldrT="[Text]" custT="1"/>
      <dgm:spPr/>
      <dgm:t>
        <a:bodyPr/>
        <a:lstStyle/>
        <a:p>
          <a:r>
            <a:rPr lang="en-US" sz="2400" dirty="0">
              <a:solidFill>
                <a:schemeClr val="bg1"/>
              </a:solidFill>
            </a:rPr>
            <a:t>Remove Noise</a:t>
          </a:r>
        </a:p>
      </dgm:t>
    </dgm:pt>
    <dgm:pt modelId="{2B991B24-F848-4355-B403-64A0847B70A1}" type="parTrans" cxnId="{07783E89-9A55-4B16-9277-55C5C6B6E354}">
      <dgm:prSet/>
      <dgm:spPr/>
      <dgm:t>
        <a:bodyPr/>
        <a:lstStyle/>
        <a:p>
          <a:endParaRPr lang="en-US" sz="2000">
            <a:solidFill>
              <a:schemeClr val="bg1"/>
            </a:solidFill>
          </a:endParaRPr>
        </a:p>
      </dgm:t>
    </dgm:pt>
    <dgm:pt modelId="{A69F4B1C-7593-4E9B-BBF3-B6E64157B33D}" type="sibTrans" cxnId="{07783E89-9A55-4B16-9277-55C5C6B6E354}">
      <dgm:prSet/>
      <dgm:spPr/>
      <dgm:t>
        <a:bodyPr/>
        <a:lstStyle/>
        <a:p>
          <a:endParaRPr lang="en-US" sz="2000">
            <a:solidFill>
              <a:schemeClr val="bg1"/>
            </a:solidFill>
          </a:endParaRPr>
        </a:p>
      </dgm:t>
    </dgm:pt>
    <dgm:pt modelId="{0BB40F0E-B3A2-47E9-A9CC-E447CBF96889}">
      <dgm:prSet custT="1"/>
      <dgm:spPr/>
      <dgm:t>
        <a:bodyPr/>
        <a:lstStyle/>
        <a:p>
          <a:r>
            <a:rPr lang="en-US" sz="2300" dirty="0">
              <a:solidFill>
                <a:schemeClr val="bg1"/>
              </a:solidFill>
            </a:rPr>
            <a:t>Measuring Image</a:t>
          </a:r>
        </a:p>
      </dgm:t>
    </dgm:pt>
    <dgm:pt modelId="{B612210B-99FD-4F36-A2F0-09E40884CF70}" type="parTrans" cxnId="{C229EA0A-96B7-4D8E-9D7E-A5B4E0612A47}">
      <dgm:prSet/>
      <dgm:spPr/>
      <dgm:t>
        <a:bodyPr/>
        <a:lstStyle/>
        <a:p>
          <a:endParaRPr lang="en-US" sz="2000">
            <a:solidFill>
              <a:schemeClr val="bg1"/>
            </a:solidFill>
          </a:endParaRPr>
        </a:p>
      </dgm:t>
    </dgm:pt>
    <dgm:pt modelId="{EB491344-A0F6-4143-A529-C8DC3B4B667D}" type="sibTrans" cxnId="{C229EA0A-96B7-4D8E-9D7E-A5B4E0612A47}">
      <dgm:prSet/>
      <dgm:spPr/>
      <dgm:t>
        <a:bodyPr/>
        <a:lstStyle/>
        <a:p>
          <a:endParaRPr lang="en-US" sz="2000">
            <a:solidFill>
              <a:schemeClr val="bg1"/>
            </a:solidFill>
          </a:endParaRPr>
        </a:p>
      </dgm:t>
    </dgm:pt>
    <dgm:pt modelId="{2972D294-B4C8-4AD3-8B5B-9C945D45C4EB}">
      <dgm:prSet phldrT="[Text]" custT="1"/>
      <dgm:spPr/>
      <dgm:t>
        <a:bodyPr/>
        <a:lstStyle/>
        <a:p>
          <a:r>
            <a:rPr lang="en-US" sz="2400" dirty="0">
              <a:solidFill>
                <a:schemeClr val="bg1"/>
              </a:solidFill>
            </a:rPr>
            <a:t>Image Import</a:t>
          </a:r>
        </a:p>
      </dgm:t>
    </dgm:pt>
    <dgm:pt modelId="{47D9EAFD-5E2F-4DA4-8AF7-6CF25C51D510}" type="sibTrans" cxnId="{C6214A15-1EFE-40F1-9906-4F232E5BAFAF}">
      <dgm:prSet/>
      <dgm:spPr/>
      <dgm:t>
        <a:bodyPr/>
        <a:lstStyle/>
        <a:p>
          <a:endParaRPr lang="en-US" sz="2000">
            <a:solidFill>
              <a:schemeClr val="bg1"/>
            </a:solidFill>
          </a:endParaRPr>
        </a:p>
      </dgm:t>
    </dgm:pt>
    <dgm:pt modelId="{EAD0D2A8-122C-489B-AB10-869541BFB7EE}" type="parTrans" cxnId="{C6214A15-1EFE-40F1-9906-4F232E5BAFAF}">
      <dgm:prSet/>
      <dgm:spPr/>
      <dgm:t>
        <a:bodyPr/>
        <a:lstStyle/>
        <a:p>
          <a:endParaRPr lang="en-US" sz="2000">
            <a:solidFill>
              <a:schemeClr val="bg1"/>
            </a:solidFill>
          </a:endParaRPr>
        </a:p>
      </dgm:t>
    </dgm:pt>
    <dgm:pt modelId="{8B9EC10E-A090-4D43-97DC-0EDDE527BCC9}">
      <dgm:prSet custT="1"/>
      <dgm:spPr/>
      <dgm:t>
        <a:bodyPr/>
        <a:lstStyle/>
        <a:p>
          <a:r>
            <a:rPr lang="en-US" sz="2400" dirty="0">
              <a:solidFill>
                <a:schemeClr val="bg1"/>
              </a:solidFill>
            </a:rPr>
            <a:t>Resultant Image</a:t>
          </a:r>
        </a:p>
      </dgm:t>
    </dgm:pt>
    <dgm:pt modelId="{7904621B-0F1C-4E9F-B190-0D84E37C1E27}" type="parTrans" cxnId="{499AC684-5B7E-4A5A-B531-138731BE551E}">
      <dgm:prSet/>
      <dgm:spPr/>
      <dgm:t>
        <a:bodyPr/>
        <a:lstStyle/>
        <a:p>
          <a:endParaRPr lang="en-US" sz="2000">
            <a:solidFill>
              <a:schemeClr val="bg1"/>
            </a:solidFill>
          </a:endParaRPr>
        </a:p>
      </dgm:t>
    </dgm:pt>
    <dgm:pt modelId="{DA407892-5897-46D3-B733-1AE7A33920AC}" type="sibTrans" cxnId="{499AC684-5B7E-4A5A-B531-138731BE551E}">
      <dgm:prSet/>
      <dgm:spPr/>
      <dgm:t>
        <a:bodyPr/>
        <a:lstStyle/>
        <a:p>
          <a:endParaRPr lang="en-US" sz="2000">
            <a:solidFill>
              <a:schemeClr val="bg1"/>
            </a:solidFill>
          </a:endParaRPr>
        </a:p>
      </dgm:t>
    </dgm:pt>
    <dgm:pt modelId="{21336884-7787-4B3B-8603-20D4619D7D08}" type="pres">
      <dgm:prSet presAssocID="{A9483D91-D946-45C5-9733-BE39E1EE5CEB}" presName="Name0" presStyleCnt="0">
        <dgm:presLayoutVars>
          <dgm:chMax val="11"/>
          <dgm:chPref val="11"/>
          <dgm:dir/>
          <dgm:resizeHandles/>
        </dgm:presLayoutVars>
      </dgm:prSet>
      <dgm:spPr/>
    </dgm:pt>
    <dgm:pt modelId="{8C0AC599-BBD2-4603-B4E8-7F8C9BA0B6D5}" type="pres">
      <dgm:prSet presAssocID="{8B9EC10E-A090-4D43-97DC-0EDDE527BCC9}" presName="Accent5" presStyleCnt="0"/>
      <dgm:spPr/>
    </dgm:pt>
    <dgm:pt modelId="{324B9AC1-CBEF-4E7D-AB49-781521415021}" type="pres">
      <dgm:prSet presAssocID="{8B9EC10E-A090-4D43-97DC-0EDDE527BCC9}" presName="Accent" presStyleLbl="node1" presStyleIdx="0" presStyleCnt="5"/>
      <dgm:spPr/>
    </dgm:pt>
    <dgm:pt modelId="{4A33F0C2-F2F0-4E6F-A838-F5738EE79486}" type="pres">
      <dgm:prSet presAssocID="{8B9EC10E-A090-4D43-97DC-0EDDE527BCC9}" presName="ParentBackground5" presStyleCnt="0"/>
      <dgm:spPr/>
    </dgm:pt>
    <dgm:pt modelId="{2E282281-64DD-441A-BEA0-385C2B9BF428}" type="pres">
      <dgm:prSet presAssocID="{8B9EC10E-A090-4D43-97DC-0EDDE527BCC9}" presName="ParentBackground" presStyleLbl="fgAcc1" presStyleIdx="0" presStyleCnt="5"/>
      <dgm:spPr/>
    </dgm:pt>
    <dgm:pt modelId="{2F9B2BBD-D370-42ED-8BD1-928ED1AFA553}" type="pres">
      <dgm:prSet presAssocID="{8B9EC10E-A090-4D43-97DC-0EDDE527BCC9}" presName="Parent5" presStyleLbl="revTx" presStyleIdx="0" presStyleCnt="0">
        <dgm:presLayoutVars>
          <dgm:chMax val="1"/>
          <dgm:chPref val="1"/>
          <dgm:bulletEnabled val="1"/>
        </dgm:presLayoutVars>
      </dgm:prSet>
      <dgm:spPr/>
    </dgm:pt>
    <dgm:pt modelId="{688C0C32-1CE2-4821-ABDE-6CF7ACDADDD2}" type="pres">
      <dgm:prSet presAssocID="{0BB40F0E-B3A2-47E9-A9CC-E447CBF96889}" presName="Accent4" presStyleCnt="0"/>
      <dgm:spPr/>
    </dgm:pt>
    <dgm:pt modelId="{452B0AC5-1264-43AA-80F4-188F59FE7C66}" type="pres">
      <dgm:prSet presAssocID="{0BB40F0E-B3A2-47E9-A9CC-E447CBF96889}" presName="Accent" presStyleLbl="node1" presStyleIdx="1" presStyleCnt="5"/>
      <dgm:spPr/>
    </dgm:pt>
    <dgm:pt modelId="{EA7FDC40-7887-4014-A229-EF3B236D88AF}" type="pres">
      <dgm:prSet presAssocID="{0BB40F0E-B3A2-47E9-A9CC-E447CBF96889}" presName="ParentBackground4" presStyleCnt="0"/>
      <dgm:spPr/>
    </dgm:pt>
    <dgm:pt modelId="{0EADD638-350B-48B3-A2E3-5F5CFB441655}" type="pres">
      <dgm:prSet presAssocID="{0BB40F0E-B3A2-47E9-A9CC-E447CBF96889}" presName="ParentBackground" presStyleLbl="fgAcc1" presStyleIdx="1" presStyleCnt="5"/>
      <dgm:spPr/>
    </dgm:pt>
    <dgm:pt modelId="{6F669D19-FF7E-4F9C-AE69-57963633B921}" type="pres">
      <dgm:prSet presAssocID="{0BB40F0E-B3A2-47E9-A9CC-E447CBF96889}" presName="Parent4" presStyleLbl="revTx" presStyleIdx="0" presStyleCnt="0">
        <dgm:presLayoutVars>
          <dgm:chMax val="1"/>
          <dgm:chPref val="1"/>
          <dgm:bulletEnabled val="1"/>
        </dgm:presLayoutVars>
      </dgm:prSet>
      <dgm:spPr/>
    </dgm:pt>
    <dgm:pt modelId="{33061628-41CE-47A5-B4F3-B7F91D49CCB6}" type="pres">
      <dgm:prSet presAssocID="{723DAE88-C3B6-4FF2-AA39-A4F6FAC88DAF}" presName="Accent3" presStyleCnt="0"/>
      <dgm:spPr/>
    </dgm:pt>
    <dgm:pt modelId="{DDFD97F4-A1B8-4C5A-B572-7F9B2E0D7913}" type="pres">
      <dgm:prSet presAssocID="{723DAE88-C3B6-4FF2-AA39-A4F6FAC88DAF}" presName="Accent" presStyleLbl="node1" presStyleIdx="2" presStyleCnt="5"/>
      <dgm:spPr/>
    </dgm:pt>
    <dgm:pt modelId="{E4D1EC19-9998-48B0-971B-2D9499142EA7}" type="pres">
      <dgm:prSet presAssocID="{723DAE88-C3B6-4FF2-AA39-A4F6FAC88DAF}" presName="ParentBackground3" presStyleCnt="0"/>
      <dgm:spPr/>
    </dgm:pt>
    <dgm:pt modelId="{9ADC8CB8-81F5-43BA-8660-EAADC0302297}" type="pres">
      <dgm:prSet presAssocID="{723DAE88-C3B6-4FF2-AA39-A4F6FAC88DAF}" presName="ParentBackground" presStyleLbl="fgAcc1" presStyleIdx="2" presStyleCnt="5"/>
      <dgm:spPr/>
    </dgm:pt>
    <dgm:pt modelId="{C04F57A0-E2D3-44B1-8B70-33CDDE622400}" type="pres">
      <dgm:prSet presAssocID="{723DAE88-C3B6-4FF2-AA39-A4F6FAC88DAF}" presName="Parent3" presStyleLbl="revTx" presStyleIdx="0" presStyleCnt="0">
        <dgm:presLayoutVars>
          <dgm:chMax val="1"/>
          <dgm:chPref val="1"/>
          <dgm:bulletEnabled val="1"/>
        </dgm:presLayoutVars>
      </dgm:prSet>
      <dgm:spPr/>
    </dgm:pt>
    <dgm:pt modelId="{D782257F-1D8F-4F6B-B919-1D37FDB04EE7}" type="pres">
      <dgm:prSet presAssocID="{76F50EC1-EE9B-4E33-AF2E-B47192FA2D7D}" presName="Accent2" presStyleCnt="0"/>
      <dgm:spPr/>
    </dgm:pt>
    <dgm:pt modelId="{57AC5A94-71ED-436A-8EC2-AEA4FE4713D6}" type="pres">
      <dgm:prSet presAssocID="{76F50EC1-EE9B-4E33-AF2E-B47192FA2D7D}" presName="Accent" presStyleLbl="node1" presStyleIdx="3" presStyleCnt="5"/>
      <dgm:spPr/>
    </dgm:pt>
    <dgm:pt modelId="{5D26E115-4869-4886-9405-D2CE053DF7CA}" type="pres">
      <dgm:prSet presAssocID="{76F50EC1-EE9B-4E33-AF2E-B47192FA2D7D}" presName="ParentBackground2" presStyleCnt="0"/>
      <dgm:spPr/>
    </dgm:pt>
    <dgm:pt modelId="{977B1FDB-E781-4184-90A3-640F1C72A829}" type="pres">
      <dgm:prSet presAssocID="{76F50EC1-EE9B-4E33-AF2E-B47192FA2D7D}" presName="ParentBackground" presStyleLbl="fgAcc1" presStyleIdx="3" presStyleCnt="5"/>
      <dgm:spPr/>
    </dgm:pt>
    <dgm:pt modelId="{82A09ADC-2AB5-458C-A94F-A777418227BF}" type="pres">
      <dgm:prSet presAssocID="{76F50EC1-EE9B-4E33-AF2E-B47192FA2D7D}" presName="Parent2" presStyleLbl="revTx" presStyleIdx="0" presStyleCnt="0">
        <dgm:presLayoutVars>
          <dgm:chMax val="1"/>
          <dgm:chPref val="1"/>
          <dgm:bulletEnabled val="1"/>
        </dgm:presLayoutVars>
      </dgm:prSet>
      <dgm:spPr/>
    </dgm:pt>
    <dgm:pt modelId="{49E2F1D7-6102-4E42-83C4-9A5405B49D40}" type="pres">
      <dgm:prSet presAssocID="{2972D294-B4C8-4AD3-8B5B-9C945D45C4EB}" presName="Accent1" presStyleCnt="0"/>
      <dgm:spPr/>
    </dgm:pt>
    <dgm:pt modelId="{4D597F66-43B6-4B26-B70A-79FC9D210B86}" type="pres">
      <dgm:prSet presAssocID="{2972D294-B4C8-4AD3-8B5B-9C945D45C4EB}" presName="Accent" presStyleLbl="node1" presStyleIdx="4" presStyleCnt="5"/>
      <dgm:spPr/>
    </dgm:pt>
    <dgm:pt modelId="{78333080-1142-4409-8B5C-B621A4E8C186}" type="pres">
      <dgm:prSet presAssocID="{2972D294-B4C8-4AD3-8B5B-9C945D45C4EB}" presName="ParentBackground1" presStyleCnt="0"/>
      <dgm:spPr/>
    </dgm:pt>
    <dgm:pt modelId="{863E7DCB-B12E-4D44-8D9B-91C030CCB4CF}" type="pres">
      <dgm:prSet presAssocID="{2972D294-B4C8-4AD3-8B5B-9C945D45C4EB}" presName="ParentBackground" presStyleLbl="fgAcc1" presStyleIdx="4" presStyleCnt="5"/>
      <dgm:spPr/>
    </dgm:pt>
    <dgm:pt modelId="{EEFE6694-0B23-47C2-9E75-1192DBABEF14}" type="pres">
      <dgm:prSet presAssocID="{2972D294-B4C8-4AD3-8B5B-9C945D45C4EB}" presName="Parent1" presStyleLbl="revTx" presStyleIdx="0" presStyleCnt="0">
        <dgm:presLayoutVars>
          <dgm:chMax val="1"/>
          <dgm:chPref val="1"/>
          <dgm:bulletEnabled val="1"/>
        </dgm:presLayoutVars>
      </dgm:prSet>
      <dgm:spPr/>
    </dgm:pt>
  </dgm:ptLst>
  <dgm:cxnLst>
    <dgm:cxn modelId="{4DA7CA01-C5AA-4284-AB07-C4C771E60533}" type="presOf" srcId="{0BB40F0E-B3A2-47E9-A9CC-E447CBF96889}" destId="{6F669D19-FF7E-4F9C-AE69-57963633B921}" srcOrd="1" destOrd="0" presId="urn:microsoft.com/office/officeart/2011/layout/CircleProcess"/>
    <dgm:cxn modelId="{C229EA0A-96B7-4D8E-9D7E-A5B4E0612A47}" srcId="{A9483D91-D946-45C5-9733-BE39E1EE5CEB}" destId="{0BB40F0E-B3A2-47E9-A9CC-E447CBF96889}" srcOrd="3" destOrd="0" parTransId="{B612210B-99FD-4F36-A2F0-09E40884CF70}" sibTransId="{EB491344-A0F6-4143-A529-C8DC3B4B667D}"/>
    <dgm:cxn modelId="{6E7A950F-C61A-4EA6-B893-696C6C7F58C8}" type="presOf" srcId="{0BB40F0E-B3A2-47E9-A9CC-E447CBF96889}" destId="{0EADD638-350B-48B3-A2E3-5F5CFB441655}" srcOrd="0" destOrd="0" presId="urn:microsoft.com/office/officeart/2011/layout/CircleProcess"/>
    <dgm:cxn modelId="{C6214A15-1EFE-40F1-9906-4F232E5BAFAF}" srcId="{A9483D91-D946-45C5-9733-BE39E1EE5CEB}" destId="{2972D294-B4C8-4AD3-8B5B-9C945D45C4EB}" srcOrd="0" destOrd="0" parTransId="{EAD0D2A8-122C-489B-AB10-869541BFB7EE}" sibTransId="{47D9EAFD-5E2F-4DA4-8AF7-6CF25C51D510}"/>
    <dgm:cxn modelId="{99B96821-9C94-40A8-A862-C736E32C8EE5}" type="presOf" srcId="{76F50EC1-EE9B-4E33-AF2E-B47192FA2D7D}" destId="{977B1FDB-E781-4184-90A3-640F1C72A829}" srcOrd="0" destOrd="0" presId="urn:microsoft.com/office/officeart/2011/layout/CircleProcess"/>
    <dgm:cxn modelId="{DFCFD723-C505-4030-838B-4726E3CEE3CC}" type="presOf" srcId="{8B9EC10E-A090-4D43-97DC-0EDDE527BCC9}" destId="{2E282281-64DD-441A-BEA0-385C2B9BF428}" srcOrd="0" destOrd="0" presId="urn:microsoft.com/office/officeart/2011/layout/CircleProcess"/>
    <dgm:cxn modelId="{D648F325-9CC2-42A3-A24B-93CC72EAA3A5}" type="presOf" srcId="{723DAE88-C3B6-4FF2-AA39-A4F6FAC88DAF}" destId="{9ADC8CB8-81F5-43BA-8660-EAADC0302297}" srcOrd="0" destOrd="0" presId="urn:microsoft.com/office/officeart/2011/layout/CircleProcess"/>
    <dgm:cxn modelId="{FEF3292A-DE12-4975-82B6-A4B1592B3A6D}" srcId="{A9483D91-D946-45C5-9733-BE39E1EE5CEB}" destId="{76F50EC1-EE9B-4E33-AF2E-B47192FA2D7D}" srcOrd="1" destOrd="0" parTransId="{39A993D0-FEC5-4B4C-A231-0892D13AF993}" sibTransId="{B6E8FDB7-EE2E-478D-861D-62232A9D1EB0}"/>
    <dgm:cxn modelId="{5736293E-DD0D-435F-9CBC-727E0DFECF90}" type="presOf" srcId="{2972D294-B4C8-4AD3-8B5B-9C945D45C4EB}" destId="{863E7DCB-B12E-4D44-8D9B-91C030CCB4CF}" srcOrd="0" destOrd="0" presId="urn:microsoft.com/office/officeart/2011/layout/CircleProcess"/>
    <dgm:cxn modelId="{39404A47-5019-4AB3-A346-3F69787E70F4}" type="presOf" srcId="{A9483D91-D946-45C5-9733-BE39E1EE5CEB}" destId="{21336884-7787-4B3B-8603-20D4619D7D08}" srcOrd="0" destOrd="0" presId="urn:microsoft.com/office/officeart/2011/layout/CircleProcess"/>
    <dgm:cxn modelId="{499AC684-5B7E-4A5A-B531-138731BE551E}" srcId="{A9483D91-D946-45C5-9733-BE39E1EE5CEB}" destId="{8B9EC10E-A090-4D43-97DC-0EDDE527BCC9}" srcOrd="4" destOrd="0" parTransId="{7904621B-0F1C-4E9F-B190-0D84E37C1E27}" sibTransId="{DA407892-5897-46D3-B733-1AE7A33920AC}"/>
    <dgm:cxn modelId="{07783E89-9A55-4B16-9277-55C5C6B6E354}" srcId="{A9483D91-D946-45C5-9733-BE39E1EE5CEB}" destId="{723DAE88-C3B6-4FF2-AA39-A4F6FAC88DAF}" srcOrd="2" destOrd="0" parTransId="{2B991B24-F848-4355-B403-64A0847B70A1}" sibTransId="{A69F4B1C-7593-4E9B-BBF3-B6E64157B33D}"/>
    <dgm:cxn modelId="{DA6DF08A-0EF5-47AC-BEEE-AAD7C1E58574}" type="presOf" srcId="{8B9EC10E-A090-4D43-97DC-0EDDE527BCC9}" destId="{2F9B2BBD-D370-42ED-8BD1-928ED1AFA553}" srcOrd="1" destOrd="0" presId="urn:microsoft.com/office/officeart/2011/layout/CircleProcess"/>
    <dgm:cxn modelId="{1B2AB691-A69A-42A3-931E-D4FA30E26223}" type="presOf" srcId="{76F50EC1-EE9B-4E33-AF2E-B47192FA2D7D}" destId="{82A09ADC-2AB5-458C-A94F-A777418227BF}" srcOrd="1" destOrd="0" presId="urn:microsoft.com/office/officeart/2011/layout/CircleProcess"/>
    <dgm:cxn modelId="{1302F5D1-21BB-4272-AEE2-D09E0CF3A24F}" type="presOf" srcId="{2972D294-B4C8-4AD3-8B5B-9C945D45C4EB}" destId="{EEFE6694-0B23-47C2-9E75-1192DBABEF14}" srcOrd="1" destOrd="0" presId="urn:microsoft.com/office/officeart/2011/layout/CircleProcess"/>
    <dgm:cxn modelId="{2F736FEE-E781-4E8F-9BB8-4FEFEA40DBEE}" type="presOf" srcId="{723DAE88-C3B6-4FF2-AA39-A4F6FAC88DAF}" destId="{C04F57A0-E2D3-44B1-8B70-33CDDE622400}" srcOrd="1" destOrd="0" presId="urn:microsoft.com/office/officeart/2011/layout/CircleProcess"/>
    <dgm:cxn modelId="{3E17906E-4D8A-43D6-A6D9-B62C223DB276}" type="presParOf" srcId="{21336884-7787-4B3B-8603-20D4619D7D08}" destId="{8C0AC599-BBD2-4603-B4E8-7F8C9BA0B6D5}" srcOrd="0" destOrd="0" presId="urn:microsoft.com/office/officeart/2011/layout/CircleProcess"/>
    <dgm:cxn modelId="{4684A6C4-4817-4864-A91E-F77FDB7C5418}" type="presParOf" srcId="{8C0AC599-BBD2-4603-B4E8-7F8C9BA0B6D5}" destId="{324B9AC1-CBEF-4E7D-AB49-781521415021}" srcOrd="0" destOrd="0" presId="urn:microsoft.com/office/officeart/2011/layout/CircleProcess"/>
    <dgm:cxn modelId="{D5B19F59-1FF1-4C5E-A393-4D243AB9B70C}" type="presParOf" srcId="{21336884-7787-4B3B-8603-20D4619D7D08}" destId="{4A33F0C2-F2F0-4E6F-A838-F5738EE79486}" srcOrd="1" destOrd="0" presId="urn:microsoft.com/office/officeart/2011/layout/CircleProcess"/>
    <dgm:cxn modelId="{2E53D21B-19BA-4E81-80AE-CCF94E60F37B}" type="presParOf" srcId="{4A33F0C2-F2F0-4E6F-A838-F5738EE79486}" destId="{2E282281-64DD-441A-BEA0-385C2B9BF428}" srcOrd="0" destOrd="0" presId="urn:microsoft.com/office/officeart/2011/layout/CircleProcess"/>
    <dgm:cxn modelId="{C4BA3BE2-2A03-4742-A28C-068432D564D7}" type="presParOf" srcId="{21336884-7787-4B3B-8603-20D4619D7D08}" destId="{2F9B2BBD-D370-42ED-8BD1-928ED1AFA553}" srcOrd="2" destOrd="0" presId="urn:microsoft.com/office/officeart/2011/layout/CircleProcess"/>
    <dgm:cxn modelId="{64081BCF-50B4-455B-BD9F-FDB389C4A9E2}" type="presParOf" srcId="{21336884-7787-4B3B-8603-20D4619D7D08}" destId="{688C0C32-1CE2-4821-ABDE-6CF7ACDADDD2}" srcOrd="3" destOrd="0" presId="urn:microsoft.com/office/officeart/2011/layout/CircleProcess"/>
    <dgm:cxn modelId="{6A35AAC8-9560-4719-A0BD-FC9357976302}" type="presParOf" srcId="{688C0C32-1CE2-4821-ABDE-6CF7ACDADDD2}" destId="{452B0AC5-1264-43AA-80F4-188F59FE7C66}" srcOrd="0" destOrd="0" presId="urn:microsoft.com/office/officeart/2011/layout/CircleProcess"/>
    <dgm:cxn modelId="{53E3F993-4A77-4A9F-8414-E09BE7DAAF2B}" type="presParOf" srcId="{21336884-7787-4B3B-8603-20D4619D7D08}" destId="{EA7FDC40-7887-4014-A229-EF3B236D88AF}" srcOrd="4" destOrd="0" presId="urn:microsoft.com/office/officeart/2011/layout/CircleProcess"/>
    <dgm:cxn modelId="{4BBEB4DA-1DB3-42F7-805C-763427F96F03}" type="presParOf" srcId="{EA7FDC40-7887-4014-A229-EF3B236D88AF}" destId="{0EADD638-350B-48B3-A2E3-5F5CFB441655}" srcOrd="0" destOrd="0" presId="urn:microsoft.com/office/officeart/2011/layout/CircleProcess"/>
    <dgm:cxn modelId="{6F4B84FE-7AED-4424-8016-07C2F932434F}" type="presParOf" srcId="{21336884-7787-4B3B-8603-20D4619D7D08}" destId="{6F669D19-FF7E-4F9C-AE69-57963633B921}" srcOrd="5" destOrd="0" presId="urn:microsoft.com/office/officeart/2011/layout/CircleProcess"/>
    <dgm:cxn modelId="{97A8ABEE-7F47-4F0D-8C27-3928226A1B06}" type="presParOf" srcId="{21336884-7787-4B3B-8603-20D4619D7D08}" destId="{33061628-41CE-47A5-B4F3-B7F91D49CCB6}" srcOrd="6" destOrd="0" presId="urn:microsoft.com/office/officeart/2011/layout/CircleProcess"/>
    <dgm:cxn modelId="{D9F042CF-7C6C-4812-AC87-0131C853A7D4}" type="presParOf" srcId="{33061628-41CE-47A5-B4F3-B7F91D49CCB6}" destId="{DDFD97F4-A1B8-4C5A-B572-7F9B2E0D7913}" srcOrd="0" destOrd="0" presId="urn:microsoft.com/office/officeart/2011/layout/CircleProcess"/>
    <dgm:cxn modelId="{AE979CFB-AD5F-4BB0-B347-9A4EF447958F}" type="presParOf" srcId="{21336884-7787-4B3B-8603-20D4619D7D08}" destId="{E4D1EC19-9998-48B0-971B-2D9499142EA7}" srcOrd="7" destOrd="0" presId="urn:microsoft.com/office/officeart/2011/layout/CircleProcess"/>
    <dgm:cxn modelId="{D9EAA7AD-ADF5-43F0-8DCE-116327A84543}" type="presParOf" srcId="{E4D1EC19-9998-48B0-971B-2D9499142EA7}" destId="{9ADC8CB8-81F5-43BA-8660-EAADC0302297}" srcOrd="0" destOrd="0" presId="urn:microsoft.com/office/officeart/2011/layout/CircleProcess"/>
    <dgm:cxn modelId="{B4D94166-51F1-4837-92F1-F1F2046C9731}" type="presParOf" srcId="{21336884-7787-4B3B-8603-20D4619D7D08}" destId="{C04F57A0-E2D3-44B1-8B70-33CDDE622400}" srcOrd="8" destOrd="0" presId="urn:microsoft.com/office/officeart/2011/layout/CircleProcess"/>
    <dgm:cxn modelId="{38F62CD9-6C94-4174-B148-61DAB0CDBE74}" type="presParOf" srcId="{21336884-7787-4B3B-8603-20D4619D7D08}" destId="{D782257F-1D8F-4F6B-B919-1D37FDB04EE7}" srcOrd="9" destOrd="0" presId="urn:microsoft.com/office/officeart/2011/layout/CircleProcess"/>
    <dgm:cxn modelId="{8502BFDA-C8E2-45CC-B7F2-14865C2E2325}" type="presParOf" srcId="{D782257F-1D8F-4F6B-B919-1D37FDB04EE7}" destId="{57AC5A94-71ED-436A-8EC2-AEA4FE4713D6}" srcOrd="0" destOrd="0" presId="urn:microsoft.com/office/officeart/2011/layout/CircleProcess"/>
    <dgm:cxn modelId="{BBB20E7A-9C26-4C42-B1AE-3D048002E965}" type="presParOf" srcId="{21336884-7787-4B3B-8603-20D4619D7D08}" destId="{5D26E115-4869-4886-9405-D2CE053DF7CA}" srcOrd="10" destOrd="0" presId="urn:microsoft.com/office/officeart/2011/layout/CircleProcess"/>
    <dgm:cxn modelId="{4D72C724-8CE9-4B6F-B9B7-7C4A8269A01B}" type="presParOf" srcId="{5D26E115-4869-4886-9405-D2CE053DF7CA}" destId="{977B1FDB-E781-4184-90A3-640F1C72A829}" srcOrd="0" destOrd="0" presId="urn:microsoft.com/office/officeart/2011/layout/CircleProcess"/>
    <dgm:cxn modelId="{157E7CFF-DF1C-4DE0-A90A-B9D895A3D89B}" type="presParOf" srcId="{21336884-7787-4B3B-8603-20D4619D7D08}" destId="{82A09ADC-2AB5-458C-A94F-A777418227BF}" srcOrd="11" destOrd="0" presId="urn:microsoft.com/office/officeart/2011/layout/CircleProcess"/>
    <dgm:cxn modelId="{2975FF40-C89E-424E-828C-40B2122955B4}" type="presParOf" srcId="{21336884-7787-4B3B-8603-20D4619D7D08}" destId="{49E2F1D7-6102-4E42-83C4-9A5405B49D40}" srcOrd="12" destOrd="0" presId="urn:microsoft.com/office/officeart/2011/layout/CircleProcess"/>
    <dgm:cxn modelId="{240571C7-83BB-455A-9A69-71C1685DF5FA}" type="presParOf" srcId="{49E2F1D7-6102-4E42-83C4-9A5405B49D40}" destId="{4D597F66-43B6-4B26-B70A-79FC9D210B86}" srcOrd="0" destOrd="0" presId="urn:microsoft.com/office/officeart/2011/layout/CircleProcess"/>
    <dgm:cxn modelId="{B5D5C130-C0FE-41FD-A2CC-2D5662A442FA}" type="presParOf" srcId="{21336884-7787-4B3B-8603-20D4619D7D08}" destId="{78333080-1142-4409-8B5C-B621A4E8C186}" srcOrd="13" destOrd="0" presId="urn:microsoft.com/office/officeart/2011/layout/CircleProcess"/>
    <dgm:cxn modelId="{D6B53FA0-C7AB-4E88-8C1C-F9DCC2E8659F}" type="presParOf" srcId="{78333080-1142-4409-8B5C-B621A4E8C186}" destId="{863E7DCB-B12E-4D44-8D9B-91C030CCB4CF}" srcOrd="0" destOrd="0" presId="urn:microsoft.com/office/officeart/2011/layout/CircleProcess"/>
    <dgm:cxn modelId="{117BEE8F-56A7-4EC7-8081-E1CE927E8A8D}" type="presParOf" srcId="{21336884-7787-4B3B-8603-20D4619D7D08}" destId="{EEFE6694-0B23-47C2-9E75-1192DBABEF14}"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B9AC1-CBEF-4E7D-AB49-781521415021}">
      <dsp:nvSpPr>
        <dsp:cNvPr id="0" name=""/>
        <dsp:cNvSpPr/>
      </dsp:nvSpPr>
      <dsp:spPr>
        <a:xfrm>
          <a:off x="10920519" y="778099"/>
          <a:ext cx="2061209" cy="20615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E282281-64DD-441A-BEA0-385C2B9BF428}">
      <dsp:nvSpPr>
        <dsp:cNvPr id="0" name=""/>
        <dsp:cNvSpPr/>
      </dsp:nvSpPr>
      <dsp:spPr>
        <a:xfrm>
          <a:off x="10988531" y="846829"/>
          <a:ext cx="1924088" cy="1924086"/>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Resultant Image</a:t>
          </a:r>
        </a:p>
      </dsp:txBody>
      <dsp:txXfrm>
        <a:off x="11263871" y="1121750"/>
        <a:ext cx="1374505" cy="1374244"/>
      </dsp:txXfrm>
    </dsp:sp>
    <dsp:sp modelId="{452B0AC5-1264-43AA-80F4-188F59FE7C66}">
      <dsp:nvSpPr>
        <dsp:cNvPr id="0" name=""/>
        <dsp:cNvSpPr/>
      </dsp:nvSpPr>
      <dsp:spPr>
        <a:xfrm rot="2700000">
          <a:off x="8789222" y="778206"/>
          <a:ext cx="2060971" cy="2060971"/>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EADD638-350B-48B3-A2E3-5F5CFB441655}">
      <dsp:nvSpPr>
        <dsp:cNvPr id="0" name=""/>
        <dsp:cNvSpPr/>
      </dsp:nvSpPr>
      <dsp:spPr>
        <a:xfrm>
          <a:off x="8859309" y="846829"/>
          <a:ext cx="1924088" cy="1924086"/>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Measuring Image</a:t>
          </a:r>
        </a:p>
      </dsp:txBody>
      <dsp:txXfrm>
        <a:off x="9133552" y="1121750"/>
        <a:ext cx="1374505" cy="1374244"/>
      </dsp:txXfrm>
    </dsp:sp>
    <dsp:sp modelId="{DDFD97F4-A1B8-4C5A-B572-7F9B2E0D7913}">
      <dsp:nvSpPr>
        <dsp:cNvPr id="0" name=""/>
        <dsp:cNvSpPr/>
      </dsp:nvSpPr>
      <dsp:spPr>
        <a:xfrm rot="2700000">
          <a:off x="6660000" y="778206"/>
          <a:ext cx="2060971" cy="2060971"/>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ADC8CB8-81F5-43BA-8660-EAADC0302297}">
      <dsp:nvSpPr>
        <dsp:cNvPr id="0" name=""/>
        <dsp:cNvSpPr/>
      </dsp:nvSpPr>
      <dsp:spPr>
        <a:xfrm>
          <a:off x="6728990" y="846829"/>
          <a:ext cx="1924088" cy="1924086"/>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Remove Noise</a:t>
          </a:r>
        </a:p>
      </dsp:txBody>
      <dsp:txXfrm>
        <a:off x="7003233" y="1121750"/>
        <a:ext cx="1374505" cy="1374244"/>
      </dsp:txXfrm>
    </dsp:sp>
    <dsp:sp modelId="{57AC5A94-71ED-436A-8EC2-AEA4FE4713D6}">
      <dsp:nvSpPr>
        <dsp:cNvPr id="0" name=""/>
        <dsp:cNvSpPr/>
      </dsp:nvSpPr>
      <dsp:spPr>
        <a:xfrm rot="2700000">
          <a:off x="4529681" y="778206"/>
          <a:ext cx="2060971" cy="2060971"/>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77B1FDB-E781-4184-90A3-640F1C72A829}">
      <dsp:nvSpPr>
        <dsp:cNvPr id="0" name=""/>
        <dsp:cNvSpPr/>
      </dsp:nvSpPr>
      <dsp:spPr>
        <a:xfrm>
          <a:off x="4598671" y="846829"/>
          <a:ext cx="1924088" cy="1924086"/>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Segment Image</a:t>
          </a:r>
        </a:p>
      </dsp:txBody>
      <dsp:txXfrm>
        <a:off x="4874011" y="1121750"/>
        <a:ext cx="1374505" cy="1374244"/>
      </dsp:txXfrm>
    </dsp:sp>
    <dsp:sp modelId="{4D597F66-43B6-4B26-B70A-79FC9D210B86}">
      <dsp:nvSpPr>
        <dsp:cNvPr id="0" name=""/>
        <dsp:cNvSpPr/>
      </dsp:nvSpPr>
      <dsp:spPr>
        <a:xfrm rot="2700000">
          <a:off x="2399362" y="778206"/>
          <a:ext cx="2060971" cy="2060971"/>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63E7DCB-B12E-4D44-8D9B-91C030CCB4CF}">
      <dsp:nvSpPr>
        <dsp:cNvPr id="0" name=""/>
        <dsp:cNvSpPr/>
      </dsp:nvSpPr>
      <dsp:spPr>
        <a:xfrm>
          <a:off x="2468352" y="846829"/>
          <a:ext cx="1924088" cy="1924086"/>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Image Import</a:t>
          </a:r>
        </a:p>
      </dsp:txBody>
      <dsp:txXfrm>
        <a:off x="2743692" y="1121750"/>
        <a:ext cx="1374505" cy="137424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27048-6BFD-45E3-A7B9-887CF67B11EF}" type="datetimeFigureOut">
              <a:rPr lang="en-US" smtClean="0"/>
              <a:t>2/11/2019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84EE3-4119-4362-BDEF-6338F91E4F03}" type="slidenum">
              <a:rPr lang="en-US" smtClean="0"/>
              <a:t>‹#›</a:t>
            </a:fld>
            <a:endParaRPr lang="en-US" dirty="0"/>
          </a:p>
        </p:txBody>
      </p:sp>
    </p:spTree>
    <p:extLst>
      <p:ext uri="{BB962C8B-B14F-4D97-AF65-F5344CB8AC3E}">
        <p14:creationId xmlns:p14="http://schemas.microsoft.com/office/powerpoint/2010/main" val="255335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0879-98E8-43AC-B2EF-754DCF034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33083-E375-46AC-8F7B-67ECD71F2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F05C1-989C-4714-8C70-72E3D235B1D9}"/>
              </a:ext>
            </a:extLst>
          </p:cNvPr>
          <p:cNvSpPr>
            <a:spLocks noGrp="1"/>
          </p:cNvSpPr>
          <p:nvPr>
            <p:ph type="dt" sz="half" idx="10"/>
          </p:nvPr>
        </p:nvSpPr>
        <p:spPr/>
        <p:txBody>
          <a:bodyPr/>
          <a:lstStyle/>
          <a:p>
            <a:fld id="{3EFB53FB-24C5-4C0E-8A50-02A2A4A925A2}" type="datetime1">
              <a:rPr lang="en-US" smtClean="0"/>
              <a:t>2/11/2019</a:t>
            </a:fld>
            <a:endParaRPr lang="en-US" dirty="0"/>
          </a:p>
        </p:txBody>
      </p:sp>
      <p:sp>
        <p:nvSpPr>
          <p:cNvPr id="5" name="Footer Placeholder 4">
            <a:extLst>
              <a:ext uri="{FF2B5EF4-FFF2-40B4-BE49-F238E27FC236}">
                <a16:creationId xmlns:a16="http://schemas.microsoft.com/office/drawing/2014/main" id="{54D68560-A30F-4BD2-9A66-8D9B87D7184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523BE9-D108-462A-8732-E58CB9015FA0}"/>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102396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5D1F-9EFF-4A7E-BAB9-3BC124A08F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C6268-2F99-4872-BBFA-985A1ED96C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3DE1B3-16BD-496B-8881-3F372A550732}"/>
              </a:ext>
            </a:extLst>
          </p:cNvPr>
          <p:cNvSpPr>
            <a:spLocks noGrp="1"/>
          </p:cNvSpPr>
          <p:nvPr>
            <p:ph type="dt" sz="half" idx="10"/>
          </p:nvPr>
        </p:nvSpPr>
        <p:spPr/>
        <p:txBody>
          <a:bodyPr/>
          <a:lstStyle/>
          <a:p>
            <a:fld id="{B61D334A-22C9-49D1-B54C-4ADBCEA97985}" type="datetime1">
              <a:rPr lang="en-US" smtClean="0"/>
              <a:t>2/11/2019</a:t>
            </a:fld>
            <a:endParaRPr lang="en-US" dirty="0"/>
          </a:p>
        </p:txBody>
      </p:sp>
      <p:sp>
        <p:nvSpPr>
          <p:cNvPr id="5" name="Footer Placeholder 4">
            <a:extLst>
              <a:ext uri="{FF2B5EF4-FFF2-40B4-BE49-F238E27FC236}">
                <a16:creationId xmlns:a16="http://schemas.microsoft.com/office/drawing/2014/main" id="{15CDFB81-FC3C-434E-B8A5-33F1CC8B8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711873-6108-45FB-B00F-3104AA130D22}"/>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17336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D3590-190C-40FB-A640-F28F3C53DA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6A44E-8AFE-47F0-9E25-22288F901F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C9B75-297F-4F4D-BBDF-F90B07A608A6}"/>
              </a:ext>
            </a:extLst>
          </p:cNvPr>
          <p:cNvSpPr>
            <a:spLocks noGrp="1"/>
          </p:cNvSpPr>
          <p:nvPr>
            <p:ph type="dt" sz="half" idx="10"/>
          </p:nvPr>
        </p:nvSpPr>
        <p:spPr/>
        <p:txBody>
          <a:bodyPr/>
          <a:lstStyle/>
          <a:p>
            <a:fld id="{7EC34123-6238-45D3-96EF-A5C21FE81BDB}" type="datetime1">
              <a:rPr lang="en-US" smtClean="0"/>
              <a:t>2/11/2019</a:t>
            </a:fld>
            <a:endParaRPr lang="en-US" dirty="0"/>
          </a:p>
        </p:txBody>
      </p:sp>
      <p:sp>
        <p:nvSpPr>
          <p:cNvPr id="5" name="Footer Placeholder 4">
            <a:extLst>
              <a:ext uri="{FF2B5EF4-FFF2-40B4-BE49-F238E27FC236}">
                <a16:creationId xmlns:a16="http://schemas.microsoft.com/office/drawing/2014/main" id="{2FE115AA-8B05-4DF9-BC13-5D1C1CE3D8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B8CD9C-09F0-4954-BE27-7F822FADF252}"/>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9289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3E21-4BF7-4169-8DE8-DE84DC2DAB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E4587-07AF-4FE9-B2C2-49C0CF9883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EDFE0-0B40-4AB3-A44D-B7FBDD632838}"/>
              </a:ext>
            </a:extLst>
          </p:cNvPr>
          <p:cNvSpPr>
            <a:spLocks noGrp="1"/>
          </p:cNvSpPr>
          <p:nvPr>
            <p:ph type="dt" sz="half" idx="10"/>
          </p:nvPr>
        </p:nvSpPr>
        <p:spPr/>
        <p:txBody>
          <a:bodyPr/>
          <a:lstStyle/>
          <a:p>
            <a:fld id="{B5C458CA-5E24-474F-A9DB-A57142AF3141}" type="datetime1">
              <a:rPr lang="en-US" smtClean="0"/>
              <a:t>2/11/2019</a:t>
            </a:fld>
            <a:endParaRPr lang="en-US" dirty="0"/>
          </a:p>
        </p:txBody>
      </p:sp>
      <p:sp>
        <p:nvSpPr>
          <p:cNvPr id="5" name="Footer Placeholder 4">
            <a:extLst>
              <a:ext uri="{FF2B5EF4-FFF2-40B4-BE49-F238E27FC236}">
                <a16:creationId xmlns:a16="http://schemas.microsoft.com/office/drawing/2014/main" id="{89955B37-B9E4-4BDC-9E14-E01EF26E28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363EBE-159D-49E8-A160-470955AA74D4}"/>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355332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755F-A1D2-47BC-8FBE-CF3D6E2E0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5E39B-0C3A-4058-B0BC-BF6BF0000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BB8532-A90F-4110-BF92-C7D19BB28A14}"/>
              </a:ext>
            </a:extLst>
          </p:cNvPr>
          <p:cNvSpPr>
            <a:spLocks noGrp="1"/>
          </p:cNvSpPr>
          <p:nvPr>
            <p:ph type="dt" sz="half" idx="10"/>
          </p:nvPr>
        </p:nvSpPr>
        <p:spPr/>
        <p:txBody>
          <a:bodyPr/>
          <a:lstStyle/>
          <a:p>
            <a:fld id="{50430456-8F15-48BC-AF2B-74655F456894}" type="datetime1">
              <a:rPr lang="en-US" smtClean="0"/>
              <a:t>2/11/2019</a:t>
            </a:fld>
            <a:endParaRPr lang="en-US" dirty="0"/>
          </a:p>
        </p:txBody>
      </p:sp>
      <p:sp>
        <p:nvSpPr>
          <p:cNvPr id="5" name="Footer Placeholder 4">
            <a:extLst>
              <a:ext uri="{FF2B5EF4-FFF2-40B4-BE49-F238E27FC236}">
                <a16:creationId xmlns:a16="http://schemas.microsoft.com/office/drawing/2014/main" id="{CE582151-59B3-4736-856A-B1DFDF5310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DDB4B5-1A0F-4E7D-9CE9-BAA1B6118E98}"/>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10126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3346-CDE5-4C6D-B9CC-2978D057C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72450-C8D8-4A3B-B184-C2D15210DD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A8CE7-76BE-4BBA-A945-B8D3BFBE7B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7371D9-2400-4826-B066-6A1BAC947212}"/>
              </a:ext>
            </a:extLst>
          </p:cNvPr>
          <p:cNvSpPr>
            <a:spLocks noGrp="1"/>
          </p:cNvSpPr>
          <p:nvPr>
            <p:ph type="dt" sz="half" idx="10"/>
          </p:nvPr>
        </p:nvSpPr>
        <p:spPr/>
        <p:txBody>
          <a:bodyPr/>
          <a:lstStyle/>
          <a:p>
            <a:fld id="{98F960A8-3839-4396-89EA-C6CFFA475817}" type="datetime1">
              <a:rPr lang="en-US" smtClean="0"/>
              <a:t>2/11/2019</a:t>
            </a:fld>
            <a:endParaRPr lang="en-US" dirty="0"/>
          </a:p>
        </p:txBody>
      </p:sp>
      <p:sp>
        <p:nvSpPr>
          <p:cNvPr id="6" name="Footer Placeholder 5">
            <a:extLst>
              <a:ext uri="{FF2B5EF4-FFF2-40B4-BE49-F238E27FC236}">
                <a16:creationId xmlns:a16="http://schemas.microsoft.com/office/drawing/2014/main" id="{3905B90A-DE4F-47C8-958F-05555AFFC2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41DF61-BE06-42A1-8D4B-D210AED3055A}"/>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277378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2211-A8B4-412E-BC85-DC22B426C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6623C1-00F1-4131-856D-27915D27E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747BC8-9C88-4001-9F6A-4EB6ED1ADE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4D08C2-8C78-417A-988A-74BA786B3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88D98B-2076-4069-B4E6-DF2A87B169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0F7EC-DFF2-486F-9ACA-223956D56830}"/>
              </a:ext>
            </a:extLst>
          </p:cNvPr>
          <p:cNvSpPr>
            <a:spLocks noGrp="1"/>
          </p:cNvSpPr>
          <p:nvPr>
            <p:ph type="dt" sz="half" idx="10"/>
          </p:nvPr>
        </p:nvSpPr>
        <p:spPr/>
        <p:txBody>
          <a:bodyPr/>
          <a:lstStyle/>
          <a:p>
            <a:fld id="{EFCE15E6-05F3-4A13-9F82-D1FEB72CF111}" type="datetime1">
              <a:rPr lang="en-US" smtClean="0"/>
              <a:t>2/11/2019</a:t>
            </a:fld>
            <a:endParaRPr lang="en-US" dirty="0"/>
          </a:p>
        </p:txBody>
      </p:sp>
      <p:sp>
        <p:nvSpPr>
          <p:cNvPr id="8" name="Footer Placeholder 7">
            <a:extLst>
              <a:ext uri="{FF2B5EF4-FFF2-40B4-BE49-F238E27FC236}">
                <a16:creationId xmlns:a16="http://schemas.microsoft.com/office/drawing/2014/main" id="{301F01CA-D07E-4B57-9B9D-DC5512D9CB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0A38586-9F57-40A4-9FBC-84E12BA467CB}"/>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373495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21843-5F7A-442B-A896-BD6C4D1A7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57E69-8609-464B-9049-3E75930BAF9E}"/>
              </a:ext>
            </a:extLst>
          </p:cNvPr>
          <p:cNvSpPr>
            <a:spLocks noGrp="1"/>
          </p:cNvSpPr>
          <p:nvPr>
            <p:ph type="dt" sz="half" idx="10"/>
          </p:nvPr>
        </p:nvSpPr>
        <p:spPr/>
        <p:txBody>
          <a:bodyPr/>
          <a:lstStyle/>
          <a:p>
            <a:fld id="{714E233C-B22E-4519-8928-0A2063A0AFAA}" type="datetime1">
              <a:rPr lang="en-US" smtClean="0"/>
              <a:t>2/11/2019</a:t>
            </a:fld>
            <a:endParaRPr lang="en-US" dirty="0"/>
          </a:p>
        </p:txBody>
      </p:sp>
      <p:sp>
        <p:nvSpPr>
          <p:cNvPr id="4" name="Footer Placeholder 3">
            <a:extLst>
              <a:ext uri="{FF2B5EF4-FFF2-40B4-BE49-F238E27FC236}">
                <a16:creationId xmlns:a16="http://schemas.microsoft.com/office/drawing/2014/main" id="{B76B782B-4434-441A-B13F-53D36745900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2DF342-635D-4A25-BBC6-B3AB35E48284}"/>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79202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CAD15-9C79-48BC-8AB4-614BCC295AC4}"/>
              </a:ext>
            </a:extLst>
          </p:cNvPr>
          <p:cNvSpPr>
            <a:spLocks noGrp="1"/>
          </p:cNvSpPr>
          <p:nvPr>
            <p:ph type="dt" sz="half" idx="10"/>
          </p:nvPr>
        </p:nvSpPr>
        <p:spPr/>
        <p:txBody>
          <a:bodyPr/>
          <a:lstStyle/>
          <a:p>
            <a:fld id="{07E5A146-1A1C-4891-BE13-469C726ABDEF}" type="datetime1">
              <a:rPr lang="en-US" smtClean="0"/>
              <a:t>2/11/2019</a:t>
            </a:fld>
            <a:endParaRPr lang="en-US" dirty="0"/>
          </a:p>
        </p:txBody>
      </p:sp>
      <p:sp>
        <p:nvSpPr>
          <p:cNvPr id="3" name="Footer Placeholder 2">
            <a:extLst>
              <a:ext uri="{FF2B5EF4-FFF2-40B4-BE49-F238E27FC236}">
                <a16:creationId xmlns:a16="http://schemas.microsoft.com/office/drawing/2014/main" id="{A56BF2B9-BA06-401C-8554-CF1B9ED72C6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205342-F0DA-4D1E-AB7C-10344CBF8F03}"/>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170178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91AA-A0D6-4841-BFD6-4DABD88A9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312636-0090-489D-B4B1-D9027465B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52047-0C5B-4882-B8E4-C5BA6B1A2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DDF4C3-0EE0-4A82-8E60-D151257608F9}"/>
              </a:ext>
            </a:extLst>
          </p:cNvPr>
          <p:cNvSpPr>
            <a:spLocks noGrp="1"/>
          </p:cNvSpPr>
          <p:nvPr>
            <p:ph type="dt" sz="half" idx="10"/>
          </p:nvPr>
        </p:nvSpPr>
        <p:spPr/>
        <p:txBody>
          <a:bodyPr/>
          <a:lstStyle/>
          <a:p>
            <a:fld id="{DB487A45-9FF7-4C86-BD7E-3FBFB485DE34}" type="datetime1">
              <a:rPr lang="en-US" smtClean="0"/>
              <a:t>2/11/2019</a:t>
            </a:fld>
            <a:endParaRPr lang="en-US" dirty="0"/>
          </a:p>
        </p:txBody>
      </p:sp>
      <p:sp>
        <p:nvSpPr>
          <p:cNvPr id="6" name="Footer Placeholder 5">
            <a:extLst>
              <a:ext uri="{FF2B5EF4-FFF2-40B4-BE49-F238E27FC236}">
                <a16:creationId xmlns:a16="http://schemas.microsoft.com/office/drawing/2014/main" id="{C6AD0E6C-9340-4F48-BDA3-6264969A48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CA5C78-CBEC-45F6-88CF-E5D3BABC061A}"/>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346260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BB2C-2442-4F8C-9073-306C4629C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7801A1-B18D-4D14-A3B2-D91B09DF1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A525820-A949-4563-BB32-54F1F82026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057A00-1D14-446B-9096-9786AA87229F}"/>
              </a:ext>
            </a:extLst>
          </p:cNvPr>
          <p:cNvSpPr>
            <a:spLocks noGrp="1"/>
          </p:cNvSpPr>
          <p:nvPr>
            <p:ph type="dt" sz="half" idx="10"/>
          </p:nvPr>
        </p:nvSpPr>
        <p:spPr/>
        <p:txBody>
          <a:bodyPr/>
          <a:lstStyle/>
          <a:p>
            <a:fld id="{0A88E60A-6C9A-4A9E-8B8A-E48E1E9DFF6A}" type="datetime1">
              <a:rPr lang="en-US" smtClean="0"/>
              <a:t>2/11/2019</a:t>
            </a:fld>
            <a:endParaRPr lang="en-US" dirty="0"/>
          </a:p>
        </p:txBody>
      </p:sp>
      <p:sp>
        <p:nvSpPr>
          <p:cNvPr id="6" name="Footer Placeholder 5">
            <a:extLst>
              <a:ext uri="{FF2B5EF4-FFF2-40B4-BE49-F238E27FC236}">
                <a16:creationId xmlns:a16="http://schemas.microsoft.com/office/drawing/2014/main" id="{A250D521-E0BC-4652-90B3-FCE2310BA3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A3837C-3A00-4245-B2FE-F1FCBBFD8A90}"/>
              </a:ext>
            </a:extLst>
          </p:cNvPr>
          <p:cNvSpPr>
            <a:spLocks noGrp="1"/>
          </p:cNvSpPr>
          <p:nvPr>
            <p:ph type="sldNum" sz="quarter" idx="12"/>
          </p:nvPr>
        </p:nvSpPr>
        <p:spPr/>
        <p:txBody>
          <a:bodyPr/>
          <a:lstStyle/>
          <a:p>
            <a:fld id="{CD79DE9D-4D59-4607-8179-C5DB643F6BC2}" type="slidenum">
              <a:rPr lang="en-US" smtClean="0"/>
              <a:t>‹#›</a:t>
            </a:fld>
            <a:endParaRPr lang="en-US" dirty="0"/>
          </a:p>
        </p:txBody>
      </p:sp>
    </p:spTree>
    <p:extLst>
      <p:ext uri="{BB962C8B-B14F-4D97-AF65-F5344CB8AC3E}">
        <p14:creationId xmlns:p14="http://schemas.microsoft.com/office/powerpoint/2010/main" val="49930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80239-FB8D-4BDE-885B-9F3256267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5114E0-4EE9-4BEB-9E93-0141FDC49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937C0-041D-4B34-A08A-2199C6312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2D7D1-92E3-42D7-9467-4E396CA4C33A}" type="datetime1">
              <a:rPr lang="en-US" smtClean="0"/>
              <a:t>2/11/2019</a:t>
            </a:fld>
            <a:endParaRPr lang="en-US" dirty="0"/>
          </a:p>
        </p:txBody>
      </p:sp>
      <p:sp>
        <p:nvSpPr>
          <p:cNvPr id="5" name="Footer Placeholder 4">
            <a:extLst>
              <a:ext uri="{FF2B5EF4-FFF2-40B4-BE49-F238E27FC236}">
                <a16:creationId xmlns:a16="http://schemas.microsoft.com/office/drawing/2014/main" id="{263E77A1-827D-43F5-A5B5-A39222073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9A8DCF7-0208-4910-B236-C8A4EEB1AD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9DE9D-4D59-4607-8179-C5DB643F6BC2}" type="slidenum">
              <a:rPr lang="en-US" smtClean="0"/>
              <a:t>‹#›</a:t>
            </a:fld>
            <a:endParaRPr lang="en-US" dirty="0"/>
          </a:p>
        </p:txBody>
      </p:sp>
    </p:spTree>
    <p:extLst>
      <p:ext uri="{BB962C8B-B14F-4D97-AF65-F5344CB8AC3E}">
        <p14:creationId xmlns:p14="http://schemas.microsoft.com/office/powerpoint/2010/main" val="20278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grass, baseball, athletic game, ground&#10;&#10;Description automatically generated">
            <a:extLst>
              <a:ext uri="{FF2B5EF4-FFF2-40B4-BE49-F238E27FC236}">
                <a16:creationId xmlns:a16="http://schemas.microsoft.com/office/drawing/2014/main" id="{E4ED5BF1-91E6-405C-8B8C-C7834FC1F78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E40735A5-A455-44B6-A44D-5CEFD412287A}"/>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Using MATLAB to Measure the Diameter of an Object within an Image</a:t>
            </a:r>
          </a:p>
        </p:txBody>
      </p:sp>
      <p:sp>
        <p:nvSpPr>
          <p:cNvPr id="6" name="Slide Number Placeholder 5">
            <a:extLst>
              <a:ext uri="{FF2B5EF4-FFF2-40B4-BE49-F238E27FC236}">
                <a16:creationId xmlns:a16="http://schemas.microsoft.com/office/drawing/2014/main" id="{02A5A330-B0F5-4125-817C-C873A96A67D4}"/>
              </a:ext>
            </a:extLst>
          </p:cNvPr>
          <p:cNvSpPr>
            <a:spLocks noGrp="1"/>
          </p:cNvSpPr>
          <p:nvPr>
            <p:ph type="sldNum" sz="quarter" idx="12"/>
          </p:nvPr>
        </p:nvSpPr>
        <p:spPr/>
        <p:txBody>
          <a:bodyPr/>
          <a:lstStyle/>
          <a:p>
            <a:fld id="{CD79DE9D-4D59-4607-8179-C5DB643F6BC2}" type="slidenum">
              <a:rPr lang="en-US" sz="2000" b="1" smtClean="0">
                <a:solidFill>
                  <a:schemeClr val="bg1">
                    <a:lumMod val="95000"/>
                    <a:lumOff val="5000"/>
                  </a:schemeClr>
                </a:solidFill>
              </a:rPr>
              <a:t>1</a:t>
            </a:fld>
            <a:endParaRPr lang="en-US" sz="2000" b="1" dirty="0">
              <a:solidFill>
                <a:schemeClr val="bg1">
                  <a:lumMod val="95000"/>
                  <a:lumOff val="5000"/>
                </a:schemeClr>
              </a:solidFill>
            </a:endParaRPr>
          </a:p>
        </p:txBody>
      </p:sp>
      <p:sp>
        <p:nvSpPr>
          <p:cNvPr id="7" name="TextBox 6">
            <a:extLst>
              <a:ext uri="{FF2B5EF4-FFF2-40B4-BE49-F238E27FC236}">
                <a16:creationId xmlns:a16="http://schemas.microsoft.com/office/drawing/2014/main" id="{A747B291-81C3-4BEB-8C49-FB4D3A7AE124}"/>
              </a:ext>
            </a:extLst>
          </p:cNvPr>
          <p:cNvSpPr txBox="1"/>
          <p:nvPr/>
        </p:nvSpPr>
        <p:spPr>
          <a:xfrm flipH="1">
            <a:off x="4363719" y="5735638"/>
            <a:ext cx="4421568" cy="369332"/>
          </a:xfrm>
          <a:prstGeom prst="rect">
            <a:avLst/>
          </a:prstGeom>
          <a:noFill/>
        </p:spPr>
        <p:txBody>
          <a:bodyPr wrap="square" rtlCol="0">
            <a:spAutoFit/>
          </a:bodyPr>
          <a:lstStyle/>
          <a:p>
            <a:r>
              <a:rPr lang="en-US" dirty="0"/>
              <a:t>Group No. 07 </a:t>
            </a:r>
            <a:r>
              <a:rPr lang="en-US" dirty="0">
                <a:sym typeface="Wingdings" panose="05000000000000000000" pitchFamily="2" charset="2"/>
              </a:rPr>
              <a:t> </a:t>
            </a:r>
            <a:r>
              <a:rPr lang="en-US" dirty="0"/>
              <a:t>F16CS06 | 22 | 38 | 58</a:t>
            </a:r>
          </a:p>
        </p:txBody>
      </p:sp>
    </p:spTree>
    <p:extLst>
      <p:ext uri="{BB962C8B-B14F-4D97-AF65-F5344CB8AC3E}">
        <p14:creationId xmlns:p14="http://schemas.microsoft.com/office/powerpoint/2010/main" val="3945356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2C9D04-EE30-44E8-8AB3-2DFD32833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71" y="378534"/>
            <a:ext cx="14805278" cy="9100694"/>
          </a:xfrm>
        </p:spPr>
      </p:pic>
      <p:sp>
        <p:nvSpPr>
          <p:cNvPr id="2" name="Title 1">
            <a:extLst>
              <a:ext uri="{FF2B5EF4-FFF2-40B4-BE49-F238E27FC236}">
                <a16:creationId xmlns:a16="http://schemas.microsoft.com/office/drawing/2014/main" id="{46A337E7-E7F9-44D9-9628-85491A77062B}"/>
              </a:ext>
            </a:extLst>
          </p:cNvPr>
          <p:cNvSpPr>
            <a:spLocks noGrp="1"/>
          </p:cNvSpPr>
          <p:nvPr>
            <p:ph type="title"/>
          </p:nvPr>
        </p:nvSpPr>
        <p:spPr/>
        <p:txBody>
          <a:bodyPr/>
          <a:lstStyle/>
          <a:p>
            <a:r>
              <a:rPr lang="en-US" b="1" dirty="0">
                <a:solidFill>
                  <a:schemeClr val="bg1"/>
                </a:solidFill>
              </a:rPr>
              <a:t>Methodology:</a:t>
            </a:r>
          </a:p>
        </p:txBody>
      </p:sp>
      <p:sp>
        <p:nvSpPr>
          <p:cNvPr id="7" name="Content Placeholder 2">
            <a:extLst>
              <a:ext uri="{FF2B5EF4-FFF2-40B4-BE49-F238E27FC236}">
                <a16:creationId xmlns:a16="http://schemas.microsoft.com/office/drawing/2014/main" id="{BAE5261C-63A8-4B29-A692-963BF79233D1}"/>
              </a:ext>
            </a:extLst>
          </p:cNvPr>
          <p:cNvSpPr txBox="1">
            <a:spLocks/>
          </p:cNvSpPr>
          <p:nvPr/>
        </p:nvSpPr>
        <p:spPr>
          <a:xfrm>
            <a:off x="838199" y="1825625"/>
            <a:ext cx="7775413" cy="5598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8" name="Slide Number Placeholder 7">
            <a:extLst>
              <a:ext uri="{FF2B5EF4-FFF2-40B4-BE49-F238E27FC236}">
                <a16:creationId xmlns:a16="http://schemas.microsoft.com/office/drawing/2014/main" id="{8FB3140C-E4D5-4740-9344-AE649C9903BC}"/>
              </a:ext>
            </a:extLst>
          </p:cNvPr>
          <p:cNvSpPr>
            <a:spLocks noGrp="1"/>
          </p:cNvSpPr>
          <p:nvPr>
            <p:ph type="sldNum" sz="quarter" idx="12"/>
          </p:nvPr>
        </p:nvSpPr>
        <p:spPr/>
        <p:txBody>
          <a:bodyPr/>
          <a:lstStyle/>
          <a:p>
            <a:fld id="{CD79DE9D-4D59-4607-8179-C5DB643F6BC2}" type="slidenum">
              <a:rPr lang="en-US" sz="2400" b="1" smtClean="0">
                <a:solidFill>
                  <a:schemeClr val="bg2">
                    <a:lumMod val="10000"/>
                  </a:schemeClr>
                </a:solidFill>
              </a:rPr>
              <a:t>10</a:t>
            </a:fld>
            <a:endParaRPr lang="en-US" b="1" dirty="0">
              <a:solidFill>
                <a:schemeClr val="bg2">
                  <a:lumMod val="10000"/>
                </a:schemeClr>
              </a:solidFill>
            </a:endParaRPr>
          </a:p>
        </p:txBody>
      </p:sp>
      <p:pic>
        <p:nvPicPr>
          <p:cNvPr id="3" name="Picture 2">
            <a:extLst>
              <a:ext uri="{FF2B5EF4-FFF2-40B4-BE49-F238E27FC236}">
                <a16:creationId xmlns:a16="http://schemas.microsoft.com/office/drawing/2014/main" id="{938E3CF8-22D9-45A3-BF7D-F623041F2E0B}"/>
              </a:ext>
            </a:extLst>
          </p:cNvPr>
          <p:cNvPicPr>
            <a:picLocks noChangeAspect="1"/>
          </p:cNvPicPr>
          <p:nvPr/>
        </p:nvPicPr>
        <p:blipFill>
          <a:blip r:embed="rId3"/>
          <a:stretch>
            <a:fillRect/>
          </a:stretch>
        </p:blipFill>
        <p:spPr>
          <a:xfrm>
            <a:off x="2141586" y="1553705"/>
            <a:ext cx="6874397" cy="3054871"/>
          </a:xfrm>
          <a:prstGeom prst="rect">
            <a:avLst/>
          </a:prstGeom>
        </p:spPr>
      </p:pic>
      <p:pic>
        <p:nvPicPr>
          <p:cNvPr id="4" name="Picture 3">
            <a:extLst>
              <a:ext uri="{FF2B5EF4-FFF2-40B4-BE49-F238E27FC236}">
                <a16:creationId xmlns:a16="http://schemas.microsoft.com/office/drawing/2014/main" id="{8E619368-6A62-40AD-BB5C-968317B6B851}"/>
              </a:ext>
            </a:extLst>
          </p:cNvPr>
          <p:cNvPicPr>
            <a:picLocks noChangeAspect="1"/>
          </p:cNvPicPr>
          <p:nvPr/>
        </p:nvPicPr>
        <p:blipFill>
          <a:blip r:embed="rId4"/>
          <a:stretch>
            <a:fillRect/>
          </a:stretch>
        </p:blipFill>
        <p:spPr>
          <a:xfrm>
            <a:off x="2201480" y="4780089"/>
            <a:ext cx="6851080" cy="2498535"/>
          </a:xfrm>
          <a:prstGeom prst="rect">
            <a:avLst/>
          </a:prstGeom>
        </p:spPr>
      </p:pic>
    </p:spTree>
    <p:extLst>
      <p:ext uri="{BB962C8B-B14F-4D97-AF65-F5344CB8AC3E}">
        <p14:creationId xmlns:p14="http://schemas.microsoft.com/office/powerpoint/2010/main" val="3175949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57D99D-D1A9-4B9F-9438-40AC4F5E9840}"/>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Result: </a:t>
            </a:r>
          </a:p>
        </p:txBody>
      </p:sp>
      <p:sp>
        <p:nvSpPr>
          <p:cNvPr id="9" name="Content Placeholder 8">
            <a:extLst>
              <a:ext uri="{FF2B5EF4-FFF2-40B4-BE49-F238E27FC236}">
                <a16:creationId xmlns:a16="http://schemas.microsoft.com/office/drawing/2014/main" id="{F87F03C6-14D1-47EF-BE1E-C0B444FDCADD}"/>
              </a:ext>
            </a:extLst>
          </p:cNvPr>
          <p:cNvSpPr>
            <a:spLocks noGrp="1"/>
          </p:cNvSpPr>
          <p:nvPr>
            <p:ph idx="1"/>
          </p:nvPr>
        </p:nvSpPr>
        <p:spPr>
          <a:xfrm>
            <a:off x="966951" y="3355130"/>
            <a:ext cx="2669407" cy="2427333"/>
          </a:xfrm>
        </p:spPr>
        <p:txBody>
          <a:bodyPr>
            <a:normAutofit/>
          </a:bodyPr>
          <a:lstStyle/>
          <a:p>
            <a:r>
              <a:rPr lang="en-US" sz="1600" dirty="0"/>
              <a:t>The diameter will be displayed in the command window</a:t>
            </a:r>
          </a:p>
        </p:txBody>
      </p:sp>
      <p:pic>
        <p:nvPicPr>
          <p:cNvPr id="7" name="Content Placeholder 3">
            <a:extLst>
              <a:ext uri="{FF2B5EF4-FFF2-40B4-BE49-F238E27FC236}">
                <a16:creationId xmlns:a16="http://schemas.microsoft.com/office/drawing/2014/main" id="{0EE7C545-EEBC-48E6-B855-78D0C66A9727}"/>
              </a:ext>
            </a:extLst>
          </p:cNvPr>
          <p:cNvPicPr>
            <a:picLocks noChangeAspect="1"/>
          </p:cNvPicPr>
          <p:nvPr/>
        </p:nvPicPr>
        <p:blipFill>
          <a:blip r:embed="rId2"/>
          <a:stretch>
            <a:fillRect/>
          </a:stretch>
        </p:blipFill>
        <p:spPr>
          <a:xfrm>
            <a:off x="4936356" y="952500"/>
            <a:ext cx="6355214" cy="4829963"/>
          </a:xfrm>
          <a:prstGeom prst="rect">
            <a:avLst/>
          </a:prstGeom>
        </p:spPr>
      </p:pic>
      <p:sp>
        <p:nvSpPr>
          <p:cNvPr id="5" name="Slide Number Placeholder 4">
            <a:extLst>
              <a:ext uri="{FF2B5EF4-FFF2-40B4-BE49-F238E27FC236}">
                <a16:creationId xmlns:a16="http://schemas.microsoft.com/office/drawing/2014/main" id="{B5F78359-8ACF-4087-95CF-DC3F6BD52C05}"/>
              </a:ext>
            </a:extLst>
          </p:cNvPr>
          <p:cNvSpPr>
            <a:spLocks noGrp="1"/>
          </p:cNvSpPr>
          <p:nvPr>
            <p:ph type="sldNum" sz="quarter" idx="12"/>
          </p:nvPr>
        </p:nvSpPr>
        <p:spPr/>
        <p:txBody>
          <a:bodyPr/>
          <a:lstStyle/>
          <a:p>
            <a:fld id="{CD79DE9D-4D59-4607-8179-C5DB643F6BC2}" type="slidenum">
              <a:rPr lang="en-US" smtClean="0"/>
              <a:t>11</a:t>
            </a:fld>
            <a:endParaRPr lang="en-US" dirty="0"/>
          </a:p>
        </p:txBody>
      </p:sp>
    </p:spTree>
    <p:extLst>
      <p:ext uri="{BB962C8B-B14F-4D97-AF65-F5344CB8AC3E}">
        <p14:creationId xmlns:p14="http://schemas.microsoft.com/office/powerpoint/2010/main" val="2814699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picture containing grass, baseball, athletic game, ground&#10;&#10;Description automatically generated">
            <a:extLst>
              <a:ext uri="{FF2B5EF4-FFF2-40B4-BE49-F238E27FC236}">
                <a16:creationId xmlns:a16="http://schemas.microsoft.com/office/drawing/2014/main" id="{6DE80DA9-7818-413C-8550-7E5FB91015CC}"/>
              </a:ext>
            </a:extLst>
          </p:cNvPr>
          <p:cNvPicPr>
            <a:picLocks noGrp="1" noChangeAspect="1"/>
          </p:cNvPicPr>
          <p:nvPr>
            <p:ph idx="1"/>
          </p:nvPr>
        </p:nvPicPr>
        <p:blipFill rotWithShape="1">
          <a:blip r:embed="rId2">
            <a:alphaModFix amt="35000"/>
            <a:extLst>
              <a:ext uri="{28A0092B-C50C-407E-A947-70E740481C1C}">
                <a14:useLocalDpi xmlns:a14="http://schemas.microsoft.com/office/drawing/2010/main" val="0"/>
              </a:ext>
            </a:extLst>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6272ABB5-4D1B-4D36-AE01-D0A559AFB4BA}"/>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rgbClr val="FFFFFF"/>
                </a:solidFill>
              </a:rPr>
              <a:t>Contents</a:t>
            </a:r>
          </a:p>
        </p:txBody>
      </p:sp>
      <p:cxnSp>
        <p:nvCxnSpPr>
          <p:cNvPr id="14" name="Straight Connector 13">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827B2B-5FBF-406B-8914-BA5C4784A8F8}"/>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marL="571500" indent="-228600">
              <a:lnSpc>
                <a:spcPct val="90000"/>
              </a:lnSpc>
              <a:spcAft>
                <a:spcPts val="600"/>
              </a:spcAft>
              <a:buFont typeface="Arial" panose="020B0604020202020204" pitchFamily="34" charset="0"/>
              <a:buChar char="•"/>
            </a:pPr>
            <a:r>
              <a:rPr lang="en-US" sz="2000" dirty="0">
                <a:solidFill>
                  <a:srgbClr val="FFFFFF"/>
                </a:solidFill>
              </a:rPr>
              <a:t>Introduction</a:t>
            </a:r>
          </a:p>
          <a:p>
            <a:pPr marL="571500" indent="-228600">
              <a:lnSpc>
                <a:spcPct val="90000"/>
              </a:lnSpc>
              <a:spcAft>
                <a:spcPts val="600"/>
              </a:spcAft>
              <a:buFont typeface="Arial" panose="020B0604020202020204" pitchFamily="34" charset="0"/>
              <a:buChar char="•"/>
            </a:pPr>
            <a:r>
              <a:rPr lang="en-US" sz="2000" dirty="0">
                <a:solidFill>
                  <a:srgbClr val="FFFFFF"/>
                </a:solidFill>
              </a:rPr>
              <a:t>Objective</a:t>
            </a:r>
          </a:p>
          <a:p>
            <a:pPr marL="571500" indent="-228600">
              <a:lnSpc>
                <a:spcPct val="90000"/>
              </a:lnSpc>
              <a:spcAft>
                <a:spcPts val="600"/>
              </a:spcAft>
              <a:buFont typeface="Arial" panose="020B0604020202020204" pitchFamily="34" charset="0"/>
              <a:buChar char="•"/>
            </a:pPr>
            <a:r>
              <a:rPr lang="en-US" sz="2000" dirty="0">
                <a:solidFill>
                  <a:srgbClr val="FFFFFF"/>
                </a:solidFill>
              </a:rPr>
              <a:t>Working</a:t>
            </a:r>
          </a:p>
          <a:p>
            <a:pPr marL="571500" indent="-228600">
              <a:lnSpc>
                <a:spcPct val="90000"/>
              </a:lnSpc>
              <a:spcAft>
                <a:spcPts val="600"/>
              </a:spcAft>
              <a:buFont typeface="Arial" panose="020B0604020202020204" pitchFamily="34" charset="0"/>
              <a:buChar char="•"/>
            </a:pPr>
            <a:r>
              <a:rPr lang="en-US" sz="2000" dirty="0">
                <a:solidFill>
                  <a:srgbClr val="FFFFFF"/>
                </a:solidFill>
              </a:rPr>
              <a:t>Tools</a:t>
            </a:r>
          </a:p>
          <a:p>
            <a:pPr marL="571500" indent="-228600">
              <a:lnSpc>
                <a:spcPct val="90000"/>
              </a:lnSpc>
              <a:spcAft>
                <a:spcPts val="600"/>
              </a:spcAft>
              <a:buFont typeface="Arial" panose="020B0604020202020204" pitchFamily="34" charset="0"/>
              <a:buChar char="•"/>
            </a:pPr>
            <a:r>
              <a:rPr lang="en-US" sz="2000" dirty="0">
                <a:solidFill>
                  <a:srgbClr val="FFFFFF"/>
                </a:solidFill>
              </a:rPr>
              <a:t>Methodology</a:t>
            </a:r>
          </a:p>
          <a:p>
            <a:pPr marL="571500" indent="-228600">
              <a:lnSpc>
                <a:spcPct val="90000"/>
              </a:lnSpc>
              <a:spcAft>
                <a:spcPts val="600"/>
              </a:spcAft>
              <a:buFont typeface="Arial" panose="020B0604020202020204" pitchFamily="34" charset="0"/>
              <a:buChar char="•"/>
            </a:pPr>
            <a:r>
              <a:rPr lang="en-US" sz="2000" dirty="0">
                <a:solidFill>
                  <a:srgbClr val="FFFFFF"/>
                </a:solidFill>
              </a:rPr>
              <a:t>Result</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8" name="Slide Number Placeholder 7">
            <a:extLst>
              <a:ext uri="{FF2B5EF4-FFF2-40B4-BE49-F238E27FC236}">
                <a16:creationId xmlns:a16="http://schemas.microsoft.com/office/drawing/2014/main" id="{D5F77E07-5EE9-4DC7-A259-A8CF4054FE8C}"/>
              </a:ext>
            </a:extLst>
          </p:cNvPr>
          <p:cNvSpPr>
            <a:spLocks noGrp="1"/>
          </p:cNvSpPr>
          <p:nvPr>
            <p:ph type="sldNum" sz="quarter" idx="12"/>
          </p:nvPr>
        </p:nvSpPr>
        <p:spPr/>
        <p:txBody>
          <a:bodyPr/>
          <a:lstStyle/>
          <a:p>
            <a:fld id="{CD79DE9D-4D59-4607-8179-C5DB643F6BC2}" type="slidenum">
              <a:rPr lang="en-US" sz="2000" b="1" smtClean="0">
                <a:solidFill>
                  <a:schemeClr val="bg1">
                    <a:lumMod val="95000"/>
                    <a:lumOff val="5000"/>
                  </a:schemeClr>
                </a:solidFill>
              </a:rPr>
              <a:t>2</a:t>
            </a:fld>
            <a:endParaRPr lang="en-US" b="1" dirty="0">
              <a:solidFill>
                <a:schemeClr val="bg1">
                  <a:lumMod val="95000"/>
                  <a:lumOff val="5000"/>
                </a:schemeClr>
              </a:solidFill>
            </a:endParaRPr>
          </a:p>
        </p:txBody>
      </p:sp>
    </p:spTree>
    <p:extLst>
      <p:ext uri="{BB962C8B-B14F-4D97-AF65-F5344CB8AC3E}">
        <p14:creationId xmlns:p14="http://schemas.microsoft.com/office/powerpoint/2010/main" val="3831744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grass, baseball, athletic game, ground&#10;&#10;Description automatically generated">
            <a:extLst>
              <a:ext uri="{FF2B5EF4-FFF2-40B4-BE49-F238E27FC236}">
                <a16:creationId xmlns:a16="http://schemas.microsoft.com/office/drawing/2014/main" id="{8BB2CFC0-98F7-4C12-A9F0-C487CBB77362}"/>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8536"/>
          <a:stretch/>
        </p:blipFill>
        <p:spPr>
          <a:xfrm>
            <a:off x="20" y="1"/>
            <a:ext cx="12191980" cy="6857999"/>
          </a:xfrm>
          <a:prstGeom prst="rect">
            <a:avLst/>
          </a:prstGeom>
        </p:spPr>
      </p:pic>
      <p:sp>
        <p:nvSpPr>
          <p:cNvPr id="2" name="Title 1">
            <a:extLst>
              <a:ext uri="{FF2B5EF4-FFF2-40B4-BE49-F238E27FC236}">
                <a16:creationId xmlns:a16="http://schemas.microsoft.com/office/drawing/2014/main" id="{FBB8686C-77CA-4608-8C86-9650A3A7A36E}"/>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Introduction</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90BA05-441F-4F7F-AF73-8EBE2489C0C6}"/>
              </a:ext>
            </a:extLst>
          </p:cNvPr>
          <p:cNvSpPr>
            <a:spLocks noGrp="1"/>
          </p:cNvSpPr>
          <p:nvPr>
            <p:ph idx="1"/>
          </p:nvPr>
        </p:nvSpPr>
        <p:spPr>
          <a:xfrm>
            <a:off x="5155379" y="1065862"/>
            <a:ext cx="5744685" cy="4726276"/>
          </a:xfrm>
        </p:spPr>
        <p:txBody>
          <a:bodyPr anchor="ctr">
            <a:normAutofit/>
          </a:bodyPr>
          <a:lstStyle/>
          <a:p>
            <a:pPr marL="0" indent="0" algn="just">
              <a:buNone/>
            </a:pPr>
            <a:r>
              <a:rPr lang="en-US" sz="2000" dirty="0">
                <a:solidFill>
                  <a:srgbClr val="FFFFFF"/>
                </a:solidFill>
              </a:rPr>
              <a:t>“MATLAB is a high-level language and interactive environment for computer computation, visualization, and programming. Image Processing Toolbox is an application available for use in MATLAB, which provides a comprehensive set of reference-standard algorithms, functions, and apps for image processing, analysis, visualization, and algorithm development.” Using these tools provides a fast and convenient way to process and analyze images without the need for advanced knowledge of a complex coding language. </a:t>
            </a:r>
          </a:p>
        </p:txBody>
      </p:sp>
      <p:sp>
        <p:nvSpPr>
          <p:cNvPr id="6" name="Slide Number Placeholder 5">
            <a:extLst>
              <a:ext uri="{FF2B5EF4-FFF2-40B4-BE49-F238E27FC236}">
                <a16:creationId xmlns:a16="http://schemas.microsoft.com/office/drawing/2014/main" id="{DFF35E61-3921-47A1-85C1-4EEDDECF9D5E}"/>
              </a:ext>
            </a:extLst>
          </p:cNvPr>
          <p:cNvSpPr>
            <a:spLocks noGrp="1"/>
          </p:cNvSpPr>
          <p:nvPr>
            <p:ph type="sldNum" sz="quarter" idx="12"/>
          </p:nvPr>
        </p:nvSpPr>
        <p:spPr/>
        <p:txBody>
          <a:bodyPr/>
          <a:lstStyle/>
          <a:p>
            <a:fld id="{CD79DE9D-4D59-4607-8179-C5DB643F6BC2}" type="slidenum">
              <a:rPr lang="en-US" sz="2000" b="1" smtClean="0">
                <a:solidFill>
                  <a:schemeClr val="bg1">
                    <a:lumMod val="95000"/>
                    <a:lumOff val="5000"/>
                  </a:schemeClr>
                </a:solidFill>
              </a:rPr>
              <a:t>3</a:t>
            </a:fld>
            <a:endParaRPr lang="en-US" b="1" dirty="0">
              <a:solidFill>
                <a:schemeClr val="bg1">
                  <a:lumMod val="95000"/>
                  <a:lumOff val="5000"/>
                </a:schemeClr>
              </a:solidFill>
            </a:endParaRPr>
          </a:p>
        </p:txBody>
      </p:sp>
    </p:spTree>
    <p:extLst>
      <p:ext uri="{BB962C8B-B14F-4D97-AF65-F5344CB8AC3E}">
        <p14:creationId xmlns:p14="http://schemas.microsoft.com/office/powerpoint/2010/main" val="2890989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AEB020D-E7E9-4723-B596-FE9552AAAF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614" r="12523"/>
          <a:stretch/>
        </p:blipFill>
        <p:spPr>
          <a:xfrm>
            <a:off x="20" y="10"/>
            <a:ext cx="4668233" cy="6857990"/>
          </a:xfrm>
          <a:prstGeom prst="rect">
            <a:avLst/>
          </a:prstGeom>
        </p:spPr>
      </p:pic>
      <p:sp>
        <p:nvSpPr>
          <p:cNvPr id="16" name="Freeform 28">
            <a:extLst>
              <a:ext uri="{FF2B5EF4-FFF2-40B4-BE49-F238E27FC236}">
                <a16:creationId xmlns:a16="http://schemas.microsoft.com/office/drawing/2014/main" id="{2B70B725-07B0-4EB9-A2D7-AE7B6CFFE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73338"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26">
            <a:extLst>
              <a:ext uri="{FF2B5EF4-FFF2-40B4-BE49-F238E27FC236}">
                <a16:creationId xmlns:a16="http://schemas.microsoft.com/office/drawing/2014/main" id="{5B2C47C6-EA4D-46C3-8760-73C091352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CB5F1AF4-6356-47B1-936B-777DEC01E7DA}"/>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dirty="0"/>
              <a:t>Objective</a:t>
            </a:r>
          </a:p>
        </p:txBody>
      </p:sp>
      <p:sp>
        <p:nvSpPr>
          <p:cNvPr id="11" name="TextBox 10">
            <a:extLst>
              <a:ext uri="{FF2B5EF4-FFF2-40B4-BE49-F238E27FC236}">
                <a16:creationId xmlns:a16="http://schemas.microsoft.com/office/drawing/2014/main" id="{22691B4A-F045-4A20-9B2C-1C0ABD405344}"/>
              </a:ext>
            </a:extLst>
          </p:cNvPr>
          <p:cNvSpPr txBox="1"/>
          <p:nvPr/>
        </p:nvSpPr>
        <p:spPr>
          <a:xfrm>
            <a:off x="4387515" y="2022601"/>
            <a:ext cx="7161017" cy="4154361"/>
          </a:xfrm>
          <a:prstGeom prst="rect">
            <a:avLst/>
          </a:prstGeom>
        </p:spPr>
        <p:txBody>
          <a:bodyPr vert="horz" lIns="91440" tIns="45720" rIns="91440" bIns="45720" rtlCol="0">
            <a:normAutofit/>
          </a:bodyPr>
          <a:lstStyle/>
          <a:p>
            <a:pPr algn="just">
              <a:lnSpc>
                <a:spcPct val="90000"/>
              </a:lnSpc>
              <a:spcAft>
                <a:spcPts val="600"/>
              </a:spcAft>
            </a:pPr>
            <a:r>
              <a:rPr lang="en-US" sz="2400" dirty="0"/>
              <a:t>Through this application note you will be able to write a MATLAB script file to </a:t>
            </a:r>
            <a:r>
              <a:rPr lang="en-US" sz="2000" dirty="0"/>
              <a:t>import</a:t>
            </a:r>
            <a:r>
              <a:rPr lang="en-US" sz="2400" dirty="0"/>
              <a:t> an image, segment the image in order to isolate the desired object from its background and then use the MATLAB functions that come with the Image Processing Toolbox to determine the objects diameter. It is assumed in this Application Note that the reader has a basic knowledge of MATLAB.</a:t>
            </a:r>
          </a:p>
          <a:p>
            <a:pPr indent="-228600">
              <a:lnSpc>
                <a:spcPct val="90000"/>
              </a:lnSpc>
              <a:spcAft>
                <a:spcPts val="600"/>
              </a:spcAft>
              <a:buFont typeface="Arial" panose="020B0604020202020204" pitchFamily="34" charset="0"/>
              <a:buChar char="•"/>
            </a:pPr>
            <a:endParaRPr lang="en-US" sz="2400" dirty="0"/>
          </a:p>
        </p:txBody>
      </p:sp>
      <p:sp>
        <p:nvSpPr>
          <p:cNvPr id="14" name="Slide Number Placeholder 13">
            <a:extLst>
              <a:ext uri="{FF2B5EF4-FFF2-40B4-BE49-F238E27FC236}">
                <a16:creationId xmlns:a16="http://schemas.microsoft.com/office/drawing/2014/main" id="{1B478462-2E20-47D5-AF64-0D353F26E7F1}"/>
              </a:ext>
            </a:extLst>
          </p:cNvPr>
          <p:cNvSpPr>
            <a:spLocks noGrp="1"/>
          </p:cNvSpPr>
          <p:nvPr>
            <p:ph type="sldNum" sz="quarter" idx="12"/>
          </p:nvPr>
        </p:nvSpPr>
        <p:spPr>
          <a:xfrm>
            <a:off x="8805332" y="6310312"/>
            <a:ext cx="2743200" cy="365125"/>
          </a:xfrm>
        </p:spPr>
        <p:txBody>
          <a:bodyPr/>
          <a:lstStyle/>
          <a:p>
            <a:fld id="{CD79DE9D-4D59-4607-8179-C5DB643F6BC2}" type="slidenum">
              <a:rPr lang="en-US" sz="1800" b="1" smtClean="0"/>
              <a:t>4</a:t>
            </a:fld>
            <a:endParaRPr lang="en-US" sz="1800" b="1" dirty="0"/>
          </a:p>
        </p:txBody>
      </p:sp>
    </p:spTree>
    <p:extLst>
      <p:ext uri="{BB962C8B-B14F-4D97-AF65-F5344CB8AC3E}">
        <p14:creationId xmlns:p14="http://schemas.microsoft.com/office/powerpoint/2010/main" val="3271060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4">
            <a:extLst>
              <a:ext uri="{FF2B5EF4-FFF2-40B4-BE49-F238E27FC236}">
                <a16:creationId xmlns:a16="http://schemas.microsoft.com/office/drawing/2014/main" id="{EF1A13C5-64BE-4474-A81E-5FB8329245A8}"/>
              </a:ext>
            </a:extLst>
          </p:cNvPr>
          <p:cNvPicPr>
            <a:picLocks noGrp="1" noChangeAspect="1"/>
          </p:cNvPicPr>
          <p:nvPr>
            <p:ph idx="1"/>
          </p:nvPr>
        </p:nvPicPr>
        <p:blipFill rotWithShape="1">
          <a:blip r:embed="rId2">
            <a:alphaModFix amt="50000"/>
            <a:extLst>
              <a:ext uri="{28A0092B-C50C-407E-A947-70E740481C1C}">
                <a14:useLocalDpi xmlns:a14="http://schemas.microsoft.com/office/drawing/2010/main" val="0"/>
              </a:ext>
            </a:extLst>
          </a:blip>
          <a:srcRect t="8536"/>
          <a:stretch/>
        </p:blipFill>
        <p:spPr>
          <a:xfrm>
            <a:off x="20" y="19051"/>
            <a:ext cx="12191980" cy="6857999"/>
          </a:xfrm>
          <a:prstGeom prst="rect">
            <a:avLst/>
          </a:prstGeom>
        </p:spPr>
      </p:pic>
      <p:sp>
        <p:nvSpPr>
          <p:cNvPr id="2" name="Title 1">
            <a:extLst>
              <a:ext uri="{FF2B5EF4-FFF2-40B4-BE49-F238E27FC236}">
                <a16:creationId xmlns:a16="http://schemas.microsoft.com/office/drawing/2014/main" id="{D16C8CB3-8E81-4454-A81A-D7D8F18E10A4}"/>
              </a:ext>
            </a:extLst>
          </p:cNvPr>
          <p:cNvSpPr>
            <a:spLocks noGrp="1"/>
          </p:cNvSpPr>
          <p:nvPr>
            <p:ph type="title"/>
          </p:nvPr>
        </p:nvSpPr>
        <p:spPr>
          <a:xfrm>
            <a:off x="1524000" y="1122362"/>
            <a:ext cx="9144000" cy="1106488"/>
          </a:xfrm>
        </p:spPr>
        <p:txBody>
          <a:bodyPr vert="horz" lIns="91440" tIns="45720" rIns="91440" bIns="45720" rtlCol="0" anchor="b">
            <a:normAutofit/>
          </a:bodyPr>
          <a:lstStyle/>
          <a:p>
            <a:pPr algn="ctr"/>
            <a:r>
              <a:rPr lang="en-US" sz="6000" dirty="0">
                <a:solidFill>
                  <a:srgbClr val="FFFFFF"/>
                </a:solidFill>
              </a:rPr>
              <a:t>Working</a:t>
            </a:r>
          </a:p>
        </p:txBody>
      </p:sp>
      <p:graphicFrame>
        <p:nvGraphicFramePr>
          <p:cNvPr id="11" name="Diagram 10">
            <a:extLst>
              <a:ext uri="{FF2B5EF4-FFF2-40B4-BE49-F238E27FC236}">
                <a16:creationId xmlns:a16="http://schemas.microsoft.com/office/drawing/2014/main" id="{5BCC01AA-F406-480E-8036-0D4D1C840222}"/>
              </a:ext>
            </a:extLst>
          </p:cNvPr>
          <p:cNvGraphicFramePr/>
          <p:nvPr>
            <p:extLst>
              <p:ext uri="{D42A27DB-BD31-4B8C-83A1-F6EECF244321}">
                <p14:modId xmlns:p14="http://schemas.microsoft.com/office/powerpoint/2010/main" val="4275275135"/>
              </p:ext>
            </p:extLst>
          </p:nvPr>
        </p:nvGraphicFramePr>
        <p:xfrm>
          <a:off x="-1047750" y="1962150"/>
          <a:ext cx="14954250" cy="3617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E9FF88D6-2757-4DA5-AFF7-3EC20B91442B}"/>
              </a:ext>
            </a:extLst>
          </p:cNvPr>
          <p:cNvSpPr>
            <a:spLocks noGrp="1"/>
          </p:cNvSpPr>
          <p:nvPr>
            <p:ph type="sldNum" sz="quarter" idx="12"/>
          </p:nvPr>
        </p:nvSpPr>
        <p:spPr/>
        <p:txBody>
          <a:bodyPr/>
          <a:lstStyle/>
          <a:p>
            <a:fld id="{CD79DE9D-4D59-4607-8179-C5DB643F6BC2}" type="slidenum">
              <a:rPr lang="en-US" sz="1800" b="1" smtClean="0">
                <a:solidFill>
                  <a:schemeClr val="bg1">
                    <a:lumMod val="95000"/>
                    <a:lumOff val="5000"/>
                  </a:schemeClr>
                </a:solidFill>
              </a:rPr>
              <a:t>5</a:t>
            </a:fld>
            <a:endParaRPr lang="en-US" b="1" dirty="0">
              <a:solidFill>
                <a:schemeClr val="bg1">
                  <a:lumMod val="95000"/>
                  <a:lumOff val="5000"/>
                </a:schemeClr>
              </a:solidFill>
            </a:endParaRPr>
          </a:p>
        </p:txBody>
      </p:sp>
    </p:spTree>
    <p:extLst>
      <p:ext uri="{BB962C8B-B14F-4D97-AF65-F5344CB8AC3E}">
        <p14:creationId xmlns:p14="http://schemas.microsoft.com/office/powerpoint/2010/main" val="2548115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graphicEl>
                                              <a:dgm id="{4D597F66-43B6-4B26-B70A-79FC9D210B86}"/>
                                            </p:graphicEl>
                                          </p:spTgt>
                                        </p:tgtEl>
                                        <p:attrNameLst>
                                          <p:attrName>style.visibility</p:attrName>
                                        </p:attrNameLst>
                                      </p:cBhvr>
                                      <p:to>
                                        <p:strVal val="visible"/>
                                      </p:to>
                                    </p:set>
                                    <p:animEffect transition="in" filter="fade">
                                      <p:cBhvr>
                                        <p:cTn id="7" dur="500"/>
                                        <p:tgtEl>
                                          <p:spTgt spid="11">
                                            <p:graphicEl>
                                              <a:dgm id="{4D597F66-43B6-4B26-B70A-79FC9D210B8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graphicEl>
                                              <a:dgm id="{863E7DCB-B12E-4D44-8D9B-91C030CCB4CF}"/>
                                            </p:graphicEl>
                                          </p:spTgt>
                                        </p:tgtEl>
                                        <p:attrNameLst>
                                          <p:attrName>style.visibility</p:attrName>
                                        </p:attrNameLst>
                                      </p:cBhvr>
                                      <p:to>
                                        <p:strVal val="visible"/>
                                      </p:to>
                                    </p:set>
                                    <p:animEffect transition="in" filter="fade">
                                      <p:cBhvr>
                                        <p:cTn id="10" dur="500"/>
                                        <p:tgtEl>
                                          <p:spTgt spid="11">
                                            <p:graphicEl>
                                              <a:dgm id="{863E7DCB-B12E-4D44-8D9B-91C030CCB4C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graphicEl>
                                              <a:dgm id="{57AC5A94-71ED-436A-8EC2-AEA4FE4713D6}"/>
                                            </p:graphicEl>
                                          </p:spTgt>
                                        </p:tgtEl>
                                        <p:attrNameLst>
                                          <p:attrName>style.visibility</p:attrName>
                                        </p:attrNameLst>
                                      </p:cBhvr>
                                      <p:to>
                                        <p:strVal val="visible"/>
                                      </p:to>
                                    </p:set>
                                    <p:animEffect transition="in" filter="fade">
                                      <p:cBhvr>
                                        <p:cTn id="15" dur="500"/>
                                        <p:tgtEl>
                                          <p:spTgt spid="11">
                                            <p:graphicEl>
                                              <a:dgm id="{57AC5A94-71ED-436A-8EC2-AEA4FE4713D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graphicEl>
                                              <a:dgm id="{977B1FDB-E781-4184-90A3-640F1C72A829}"/>
                                            </p:graphicEl>
                                          </p:spTgt>
                                        </p:tgtEl>
                                        <p:attrNameLst>
                                          <p:attrName>style.visibility</p:attrName>
                                        </p:attrNameLst>
                                      </p:cBhvr>
                                      <p:to>
                                        <p:strVal val="visible"/>
                                      </p:to>
                                    </p:set>
                                    <p:animEffect transition="in" filter="fade">
                                      <p:cBhvr>
                                        <p:cTn id="18" dur="500"/>
                                        <p:tgtEl>
                                          <p:spTgt spid="11">
                                            <p:graphicEl>
                                              <a:dgm id="{977B1FDB-E781-4184-90A3-640F1C72A82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graphicEl>
                                              <a:dgm id="{DDFD97F4-A1B8-4C5A-B572-7F9B2E0D7913}"/>
                                            </p:graphicEl>
                                          </p:spTgt>
                                        </p:tgtEl>
                                        <p:attrNameLst>
                                          <p:attrName>style.visibility</p:attrName>
                                        </p:attrNameLst>
                                      </p:cBhvr>
                                      <p:to>
                                        <p:strVal val="visible"/>
                                      </p:to>
                                    </p:set>
                                    <p:animEffect transition="in" filter="fade">
                                      <p:cBhvr>
                                        <p:cTn id="23" dur="500"/>
                                        <p:tgtEl>
                                          <p:spTgt spid="11">
                                            <p:graphicEl>
                                              <a:dgm id="{DDFD97F4-A1B8-4C5A-B572-7F9B2E0D7913}"/>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graphicEl>
                                              <a:dgm id="{9ADC8CB8-81F5-43BA-8660-EAADC0302297}"/>
                                            </p:graphicEl>
                                          </p:spTgt>
                                        </p:tgtEl>
                                        <p:attrNameLst>
                                          <p:attrName>style.visibility</p:attrName>
                                        </p:attrNameLst>
                                      </p:cBhvr>
                                      <p:to>
                                        <p:strVal val="visible"/>
                                      </p:to>
                                    </p:set>
                                    <p:animEffect transition="in" filter="fade">
                                      <p:cBhvr>
                                        <p:cTn id="26" dur="500"/>
                                        <p:tgtEl>
                                          <p:spTgt spid="11">
                                            <p:graphicEl>
                                              <a:dgm id="{9ADC8CB8-81F5-43BA-8660-EAADC0302297}"/>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graphicEl>
                                              <a:dgm id="{452B0AC5-1264-43AA-80F4-188F59FE7C66}"/>
                                            </p:graphicEl>
                                          </p:spTgt>
                                        </p:tgtEl>
                                        <p:attrNameLst>
                                          <p:attrName>style.visibility</p:attrName>
                                        </p:attrNameLst>
                                      </p:cBhvr>
                                      <p:to>
                                        <p:strVal val="visible"/>
                                      </p:to>
                                    </p:set>
                                    <p:animEffect transition="in" filter="fade">
                                      <p:cBhvr>
                                        <p:cTn id="31" dur="500"/>
                                        <p:tgtEl>
                                          <p:spTgt spid="11">
                                            <p:graphicEl>
                                              <a:dgm id="{452B0AC5-1264-43AA-80F4-188F59FE7C6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graphicEl>
                                              <a:dgm id="{0EADD638-350B-48B3-A2E3-5F5CFB441655}"/>
                                            </p:graphicEl>
                                          </p:spTgt>
                                        </p:tgtEl>
                                        <p:attrNameLst>
                                          <p:attrName>style.visibility</p:attrName>
                                        </p:attrNameLst>
                                      </p:cBhvr>
                                      <p:to>
                                        <p:strVal val="visible"/>
                                      </p:to>
                                    </p:set>
                                    <p:animEffect transition="in" filter="fade">
                                      <p:cBhvr>
                                        <p:cTn id="34" dur="500"/>
                                        <p:tgtEl>
                                          <p:spTgt spid="11">
                                            <p:graphicEl>
                                              <a:dgm id="{0EADD638-350B-48B3-A2E3-5F5CFB441655}"/>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graphicEl>
                                              <a:dgm id="{324B9AC1-CBEF-4E7D-AB49-781521415021}"/>
                                            </p:graphicEl>
                                          </p:spTgt>
                                        </p:tgtEl>
                                        <p:attrNameLst>
                                          <p:attrName>style.visibility</p:attrName>
                                        </p:attrNameLst>
                                      </p:cBhvr>
                                      <p:to>
                                        <p:strVal val="visible"/>
                                      </p:to>
                                    </p:set>
                                    <p:animEffect transition="in" filter="fade">
                                      <p:cBhvr>
                                        <p:cTn id="39" dur="500"/>
                                        <p:tgtEl>
                                          <p:spTgt spid="11">
                                            <p:graphicEl>
                                              <a:dgm id="{324B9AC1-CBEF-4E7D-AB49-781521415021}"/>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graphicEl>
                                              <a:dgm id="{2E282281-64DD-441A-BEA0-385C2B9BF428}"/>
                                            </p:graphicEl>
                                          </p:spTgt>
                                        </p:tgtEl>
                                        <p:attrNameLst>
                                          <p:attrName>style.visibility</p:attrName>
                                        </p:attrNameLst>
                                      </p:cBhvr>
                                      <p:to>
                                        <p:strVal val="visible"/>
                                      </p:to>
                                    </p:set>
                                    <p:animEffect transition="in" filter="fade">
                                      <p:cBhvr>
                                        <p:cTn id="42" dur="500"/>
                                        <p:tgtEl>
                                          <p:spTgt spid="11">
                                            <p:graphicEl>
                                              <a:dgm id="{2E282281-64DD-441A-BEA0-385C2B9BF42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2C9D04-EE30-44E8-8AB3-2DFD32833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499" y="-1330897"/>
            <a:ext cx="14805278" cy="9100694"/>
          </a:xfrm>
        </p:spPr>
      </p:pic>
      <p:sp>
        <p:nvSpPr>
          <p:cNvPr id="2" name="Title 1">
            <a:extLst>
              <a:ext uri="{FF2B5EF4-FFF2-40B4-BE49-F238E27FC236}">
                <a16:creationId xmlns:a16="http://schemas.microsoft.com/office/drawing/2014/main" id="{46A337E7-E7F9-44D9-9628-85491A77062B}"/>
              </a:ext>
            </a:extLst>
          </p:cNvPr>
          <p:cNvSpPr>
            <a:spLocks noGrp="1"/>
          </p:cNvSpPr>
          <p:nvPr>
            <p:ph type="title"/>
          </p:nvPr>
        </p:nvSpPr>
        <p:spPr/>
        <p:txBody>
          <a:bodyPr/>
          <a:lstStyle/>
          <a:p>
            <a:r>
              <a:rPr lang="en-US" b="1" dirty="0">
                <a:solidFill>
                  <a:schemeClr val="bg1"/>
                </a:solidFill>
              </a:rPr>
              <a:t>Tools</a:t>
            </a:r>
          </a:p>
        </p:txBody>
      </p:sp>
      <p:sp>
        <p:nvSpPr>
          <p:cNvPr id="7" name="Content Placeholder 2">
            <a:extLst>
              <a:ext uri="{FF2B5EF4-FFF2-40B4-BE49-F238E27FC236}">
                <a16:creationId xmlns:a16="http://schemas.microsoft.com/office/drawing/2014/main" id="{BAE5261C-63A8-4B29-A692-963BF79233D1}"/>
              </a:ext>
            </a:extLst>
          </p:cNvPr>
          <p:cNvSpPr txBox="1">
            <a:spLocks/>
          </p:cNvSpPr>
          <p:nvPr/>
        </p:nvSpPr>
        <p:spPr>
          <a:xfrm>
            <a:off x="838199" y="1825625"/>
            <a:ext cx="7775413" cy="5598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MATLAB 2018a</a:t>
            </a:r>
          </a:p>
          <a:p>
            <a:r>
              <a:rPr lang="en-US" dirty="0">
                <a:solidFill>
                  <a:schemeClr val="bg1"/>
                </a:solidFill>
              </a:rPr>
              <a:t>Image Processing Toolbox</a:t>
            </a:r>
            <a:endParaRPr lang="en-US" dirty="0"/>
          </a:p>
          <a:p>
            <a:r>
              <a:rPr lang="en-US" dirty="0">
                <a:solidFill>
                  <a:schemeClr val="accent1">
                    <a:lumMod val="20000"/>
                    <a:lumOff val="80000"/>
                  </a:schemeClr>
                </a:solidFill>
              </a:rPr>
              <a:t>Windows XP or better  Or Mac OS X Lion or better </a:t>
            </a:r>
          </a:p>
          <a:p>
            <a:r>
              <a:rPr lang="en-US" dirty="0">
                <a:solidFill>
                  <a:schemeClr val="accent1">
                    <a:lumMod val="20000"/>
                    <a:lumOff val="80000"/>
                  </a:schemeClr>
                </a:solidFill>
              </a:rPr>
              <a:t> Intel or AMD x86 processor  4 GB or better disk space </a:t>
            </a:r>
          </a:p>
          <a:p>
            <a:r>
              <a:rPr lang="en-US" dirty="0">
                <a:solidFill>
                  <a:schemeClr val="accent1">
                    <a:lumMod val="20000"/>
                    <a:lumOff val="80000"/>
                  </a:schemeClr>
                </a:solidFill>
              </a:rPr>
              <a:t> 2048 MB RAM at least recommended </a:t>
            </a:r>
          </a:p>
          <a:p>
            <a:r>
              <a:rPr lang="en-US" dirty="0">
                <a:solidFill>
                  <a:schemeClr val="accent1">
                    <a:lumMod val="20000"/>
                    <a:lumOff val="80000"/>
                  </a:schemeClr>
                </a:solidFill>
              </a:rPr>
              <a:t> Hardware accelerated graphics card supporting OpenGL 3.3 and1 GB GPU memory recommended </a:t>
            </a:r>
          </a:p>
          <a:p>
            <a:endParaRPr lang="en-US" dirty="0">
              <a:solidFill>
                <a:schemeClr val="bg1"/>
              </a:solidFill>
            </a:endParaRPr>
          </a:p>
        </p:txBody>
      </p:sp>
      <p:sp>
        <p:nvSpPr>
          <p:cNvPr id="8" name="Slide Number Placeholder 7">
            <a:extLst>
              <a:ext uri="{FF2B5EF4-FFF2-40B4-BE49-F238E27FC236}">
                <a16:creationId xmlns:a16="http://schemas.microsoft.com/office/drawing/2014/main" id="{8FB3140C-E4D5-4740-9344-AE649C9903BC}"/>
              </a:ext>
            </a:extLst>
          </p:cNvPr>
          <p:cNvSpPr>
            <a:spLocks noGrp="1"/>
          </p:cNvSpPr>
          <p:nvPr>
            <p:ph type="sldNum" sz="quarter" idx="12"/>
          </p:nvPr>
        </p:nvSpPr>
        <p:spPr/>
        <p:txBody>
          <a:bodyPr/>
          <a:lstStyle/>
          <a:p>
            <a:fld id="{CD79DE9D-4D59-4607-8179-C5DB643F6BC2}" type="slidenum">
              <a:rPr lang="en-US" sz="2400" b="1" smtClean="0">
                <a:solidFill>
                  <a:schemeClr val="bg2">
                    <a:lumMod val="10000"/>
                  </a:schemeClr>
                </a:solidFill>
              </a:rPr>
              <a:t>6</a:t>
            </a:fld>
            <a:endParaRPr lang="en-US" b="1" dirty="0">
              <a:solidFill>
                <a:schemeClr val="bg2">
                  <a:lumMod val="10000"/>
                </a:schemeClr>
              </a:solidFill>
            </a:endParaRPr>
          </a:p>
        </p:txBody>
      </p:sp>
    </p:spTree>
    <p:extLst>
      <p:ext uri="{BB962C8B-B14F-4D97-AF65-F5344CB8AC3E}">
        <p14:creationId xmlns:p14="http://schemas.microsoft.com/office/powerpoint/2010/main" val="3610750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32148-4F82-453D-A98E-01306BD45290}"/>
              </a:ext>
            </a:extLst>
          </p:cNvPr>
          <p:cNvSpPr>
            <a:spLocks noGrp="1"/>
          </p:cNvSpPr>
          <p:nvPr>
            <p:ph type="title"/>
          </p:nvPr>
        </p:nvSpPr>
        <p:spPr>
          <a:xfrm>
            <a:off x="484633" y="960936"/>
            <a:ext cx="3657600" cy="2887579"/>
          </a:xfrm>
        </p:spPr>
        <p:txBody>
          <a:bodyPr vert="horz" lIns="91440" tIns="45720" rIns="91440" bIns="45720" rtlCol="0" anchor="b">
            <a:normAutofit/>
          </a:bodyPr>
          <a:lstStyle/>
          <a:p>
            <a:pPr algn="ctr"/>
            <a:r>
              <a:rPr lang="en-US" dirty="0">
                <a:solidFill>
                  <a:srgbClr val="FFFFFF"/>
                </a:solidFill>
              </a:rPr>
              <a:t>Methodology</a:t>
            </a:r>
            <a:endParaRPr lang="en-US"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1B7173F3-2C7D-4512-B9BE-51F4F8DAA0FA}"/>
              </a:ext>
            </a:extLst>
          </p:cNvPr>
          <p:cNvPicPr>
            <a:picLocks noGrp="1" noChangeAspect="1"/>
          </p:cNvPicPr>
          <p:nvPr>
            <p:ph idx="1"/>
          </p:nvPr>
        </p:nvPicPr>
        <p:blipFill>
          <a:blip r:embed="rId2"/>
          <a:stretch>
            <a:fillRect/>
          </a:stretch>
        </p:blipFill>
        <p:spPr>
          <a:xfrm>
            <a:off x="5153822" y="960936"/>
            <a:ext cx="6553545" cy="4997078"/>
          </a:xfrm>
          <a:prstGeom prst="rect">
            <a:avLst/>
          </a:prstGeom>
        </p:spPr>
      </p:pic>
      <p:sp>
        <p:nvSpPr>
          <p:cNvPr id="11" name="Slide Number Placeholder 10">
            <a:extLst>
              <a:ext uri="{FF2B5EF4-FFF2-40B4-BE49-F238E27FC236}">
                <a16:creationId xmlns:a16="http://schemas.microsoft.com/office/drawing/2014/main" id="{8D2563E0-73C2-4E07-A61C-9DA6C79F63A0}"/>
              </a:ext>
            </a:extLst>
          </p:cNvPr>
          <p:cNvSpPr>
            <a:spLocks noGrp="1"/>
          </p:cNvSpPr>
          <p:nvPr>
            <p:ph type="sldNum" sz="quarter" idx="12"/>
          </p:nvPr>
        </p:nvSpPr>
        <p:spPr/>
        <p:txBody>
          <a:bodyPr/>
          <a:lstStyle/>
          <a:p>
            <a:fld id="{CD79DE9D-4D59-4607-8179-C5DB643F6BC2}" type="slidenum">
              <a:rPr lang="en-US" sz="1800" smtClean="0">
                <a:solidFill>
                  <a:schemeClr val="bg1">
                    <a:lumMod val="95000"/>
                    <a:lumOff val="5000"/>
                  </a:schemeClr>
                </a:solidFill>
              </a:rPr>
              <a:t>7</a:t>
            </a:fld>
            <a:endParaRPr lang="en-US" dirty="0">
              <a:solidFill>
                <a:schemeClr val="bg1">
                  <a:lumMod val="95000"/>
                  <a:lumOff val="5000"/>
                </a:schemeClr>
              </a:solidFill>
            </a:endParaRPr>
          </a:p>
        </p:txBody>
      </p:sp>
    </p:spTree>
    <p:extLst>
      <p:ext uri="{BB962C8B-B14F-4D97-AF65-F5344CB8AC3E}">
        <p14:creationId xmlns:p14="http://schemas.microsoft.com/office/powerpoint/2010/main" val="68949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2C9D04-EE30-44E8-8AB3-2DFD32833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71" y="378534"/>
            <a:ext cx="14805278" cy="9100694"/>
          </a:xfrm>
        </p:spPr>
      </p:pic>
      <p:sp>
        <p:nvSpPr>
          <p:cNvPr id="2" name="Title 1">
            <a:extLst>
              <a:ext uri="{FF2B5EF4-FFF2-40B4-BE49-F238E27FC236}">
                <a16:creationId xmlns:a16="http://schemas.microsoft.com/office/drawing/2014/main" id="{46A337E7-E7F9-44D9-9628-85491A77062B}"/>
              </a:ext>
            </a:extLst>
          </p:cNvPr>
          <p:cNvSpPr>
            <a:spLocks noGrp="1"/>
          </p:cNvSpPr>
          <p:nvPr>
            <p:ph type="title"/>
          </p:nvPr>
        </p:nvSpPr>
        <p:spPr/>
        <p:txBody>
          <a:bodyPr/>
          <a:lstStyle/>
          <a:p>
            <a:r>
              <a:rPr lang="en-US" b="1" dirty="0">
                <a:solidFill>
                  <a:schemeClr val="bg1"/>
                </a:solidFill>
              </a:rPr>
              <a:t>Methodology:</a:t>
            </a:r>
          </a:p>
        </p:txBody>
      </p:sp>
      <p:sp>
        <p:nvSpPr>
          <p:cNvPr id="7" name="Content Placeholder 2">
            <a:extLst>
              <a:ext uri="{FF2B5EF4-FFF2-40B4-BE49-F238E27FC236}">
                <a16:creationId xmlns:a16="http://schemas.microsoft.com/office/drawing/2014/main" id="{BAE5261C-63A8-4B29-A692-963BF79233D1}"/>
              </a:ext>
            </a:extLst>
          </p:cNvPr>
          <p:cNvSpPr txBox="1">
            <a:spLocks/>
          </p:cNvSpPr>
          <p:nvPr/>
        </p:nvSpPr>
        <p:spPr>
          <a:xfrm>
            <a:off x="838199" y="1825625"/>
            <a:ext cx="7775413" cy="5598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8" name="Slide Number Placeholder 7">
            <a:extLst>
              <a:ext uri="{FF2B5EF4-FFF2-40B4-BE49-F238E27FC236}">
                <a16:creationId xmlns:a16="http://schemas.microsoft.com/office/drawing/2014/main" id="{8FB3140C-E4D5-4740-9344-AE649C9903BC}"/>
              </a:ext>
            </a:extLst>
          </p:cNvPr>
          <p:cNvSpPr>
            <a:spLocks noGrp="1"/>
          </p:cNvSpPr>
          <p:nvPr>
            <p:ph type="sldNum" sz="quarter" idx="12"/>
          </p:nvPr>
        </p:nvSpPr>
        <p:spPr/>
        <p:txBody>
          <a:bodyPr/>
          <a:lstStyle/>
          <a:p>
            <a:fld id="{CD79DE9D-4D59-4607-8179-C5DB643F6BC2}" type="slidenum">
              <a:rPr lang="en-US" sz="2400" b="1" smtClean="0">
                <a:solidFill>
                  <a:schemeClr val="bg2">
                    <a:lumMod val="10000"/>
                  </a:schemeClr>
                </a:solidFill>
              </a:rPr>
              <a:t>8</a:t>
            </a:fld>
            <a:endParaRPr lang="en-US" b="1" dirty="0">
              <a:solidFill>
                <a:schemeClr val="bg2">
                  <a:lumMod val="10000"/>
                </a:schemeClr>
              </a:solidFill>
            </a:endParaRPr>
          </a:p>
        </p:txBody>
      </p:sp>
      <p:pic>
        <p:nvPicPr>
          <p:cNvPr id="6" name="Picture 5">
            <a:extLst>
              <a:ext uri="{FF2B5EF4-FFF2-40B4-BE49-F238E27FC236}">
                <a16:creationId xmlns:a16="http://schemas.microsoft.com/office/drawing/2014/main" id="{8B829DA5-9A14-42A6-A10C-8312ECA4B0FB}"/>
              </a:ext>
            </a:extLst>
          </p:cNvPr>
          <p:cNvPicPr>
            <a:picLocks noChangeAspect="1"/>
          </p:cNvPicPr>
          <p:nvPr/>
        </p:nvPicPr>
        <p:blipFill>
          <a:blip r:embed="rId3"/>
          <a:stretch>
            <a:fillRect/>
          </a:stretch>
        </p:blipFill>
        <p:spPr>
          <a:xfrm>
            <a:off x="1853740" y="2479168"/>
            <a:ext cx="4029240" cy="2594277"/>
          </a:xfrm>
          <a:prstGeom prst="rect">
            <a:avLst/>
          </a:prstGeom>
        </p:spPr>
      </p:pic>
      <p:pic>
        <p:nvPicPr>
          <p:cNvPr id="9" name="Picture 8">
            <a:extLst>
              <a:ext uri="{FF2B5EF4-FFF2-40B4-BE49-F238E27FC236}">
                <a16:creationId xmlns:a16="http://schemas.microsoft.com/office/drawing/2014/main" id="{FB4BC3D1-0AF9-4351-91BC-8B1FBCB531FD}"/>
              </a:ext>
            </a:extLst>
          </p:cNvPr>
          <p:cNvPicPr>
            <a:picLocks noChangeAspect="1"/>
          </p:cNvPicPr>
          <p:nvPr/>
        </p:nvPicPr>
        <p:blipFill>
          <a:blip r:embed="rId4"/>
          <a:stretch>
            <a:fillRect/>
          </a:stretch>
        </p:blipFill>
        <p:spPr>
          <a:xfrm>
            <a:off x="5882980" y="1972239"/>
            <a:ext cx="6343120" cy="4520635"/>
          </a:xfrm>
          <a:prstGeom prst="rect">
            <a:avLst/>
          </a:prstGeom>
        </p:spPr>
      </p:pic>
    </p:spTree>
    <p:extLst>
      <p:ext uri="{BB962C8B-B14F-4D97-AF65-F5344CB8AC3E}">
        <p14:creationId xmlns:p14="http://schemas.microsoft.com/office/powerpoint/2010/main" val="975222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9B36E-C2EA-487A-A802-A5801F66A10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Methodology</a:t>
            </a:r>
            <a:r>
              <a:rPr lang="en-US" sz="4800" kern="1200" dirty="0">
                <a:solidFill>
                  <a:srgbClr val="FFFFFF"/>
                </a:solidFill>
                <a:latin typeface="+mj-lt"/>
                <a:ea typeface="+mj-ea"/>
                <a:cs typeface="+mj-cs"/>
              </a:rPr>
              <a:t>:</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picture containing tape, text&#10;&#10;Description automatically generated">
            <a:extLst>
              <a:ext uri="{FF2B5EF4-FFF2-40B4-BE49-F238E27FC236}">
                <a16:creationId xmlns:a16="http://schemas.microsoft.com/office/drawing/2014/main" id="{E4035D23-651C-4140-879D-16C25C20A015}"/>
              </a:ext>
            </a:extLst>
          </p:cNvPr>
          <p:cNvPicPr>
            <a:picLocks noGrp="1" noChangeAspect="1"/>
          </p:cNvPicPr>
          <p:nvPr>
            <p:ph idx="1"/>
          </p:nvPr>
        </p:nvPicPr>
        <p:blipFill>
          <a:blip r:embed="rId2"/>
          <a:stretch>
            <a:fillRect/>
          </a:stretch>
        </p:blipFill>
        <p:spPr>
          <a:xfrm>
            <a:off x="5153822" y="685542"/>
            <a:ext cx="6553545" cy="5521361"/>
          </a:xfrm>
          <a:prstGeom prst="rect">
            <a:avLst/>
          </a:prstGeom>
        </p:spPr>
      </p:pic>
      <p:sp>
        <p:nvSpPr>
          <p:cNvPr id="5" name="Slide Number Placeholder 4">
            <a:extLst>
              <a:ext uri="{FF2B5EF4-FFF2-40B4-BE49-F238E27FC236}">
                <a16:creationId xmlns:a16="http://schemas.microsoft.com/office/drawing/2014/main" id="{1D30D6B1-533E-4B34-AC4B-2B9EEE5835C7}"/>
              </a:ext>
            </a:extLst>
          </p:cNvPr>
          <p:cNvSpPr>
            <a:spLocks noGrp="1"/>
          </p:cNvSpPr>
          <p:nvPr>
            <p:ph type="sldNum" sz="quarter" idx="12"/>
          </p:nvPr>
        </p:nvSpPr>
        <p:spPr/>
        <p:txBody>
          <a:bodyPr/>
          <a:lstStyle/>
          <a:p>
            <a:fld id="{CD79DE9D-4D59-4607-8179-C5DB643F6BC2}" type="slidenum">
              <a:rPr lang="en-US" smtClean="0"/>
              <a:t>9</a:t>
            </a:fld>
            <a:endParaRPr lang="en-US"/>
          </a:p>
        </p:txBody>
      </p:sp>
    </p:spTree>
    <p:extLst>
      <p:ext uri="{BB962C8B-B14F-4D97-AF65-F5344CB8AC3E}">
        <p14:creationId xmlns:p14="http://schemas.microsoft.com/office/powerpoint/2010/main" val="3844622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Using MATLAB to Measure the Diameter of an Object within an Image</vt:lpstr>
      <vt:lpstr>Contents</vt:lpstr>
      <vt:lpstr>Introduction</vt:lpstr>
      <vt:lpstr>Objective</vt:lpstr>
      <vt:lpstr>Working</vt:lpstr>
      <vt:lpstr>Tools</vt:lpstr>
      <vt:lpstr>Methodology</vt:lpstr>
      <vt:lpstr>Methodology:</vt:lpstr>
      <vt:lpstr>Methodology:</vt:lpstr>
      <vt:lpstr>Methodology:</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MATLAB to Measure the Diameter of an Object within an Image</dc:title>
  <dc:creator>Mursal Furqan Kunbhar</dc:creator>
  <cp:lastModifiedBy>Hiba Rajput</cp:lastModifiedBy>
  <cp:revision>10</cp:revision>
  <dcterms:created xsi:type="dcterms:W3CDTF">2019-01-14T07:23:40Z</dcterms:created>
  <dcterms:modified xsi:type="dcterms:W3CDTF">2019-02-11T05:26:36Z</dcterms:modified>
</cp:coreProperties>
</file>