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7" r:id="rId3"/>
    <p:sldId id="257" r:id="rId4"/>
    <p:sldId id="258" r:id="rId5"/>
    <p:sldId id="259" r:id="rId6"/>
    <p:sldId id="260" r:id="rId7"/>
    <p:sldId id="261" r:id="rId8"/>
    <p:sldId id="262" r:id="rId9"/>
    <p:sldId id="263" r:id="rId10"/>
    <p:sldId id="269" r:id="rId11"/>
    <p:sldId id="264" r:id="rId12"/>
    <p:sldId id="265" r:id="rId13"/>
    <p:sldId id="270"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1262" autoAdjust="0"/>
  </p:normalViewPr>
  <p:slideViewPr>
    <p:cSldViewPr snapToGrid="0">
      <p:cViewPr varScale="1">
        <p:scale>
          <a:sx n="58" d="100"/>
          <a:sy n="58" d="100"/>
        </p:scale>
        <p:origin x="12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C6D87B5-E728-4C2D-A2BC-BBD1776DDEB5}"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7AC6CE27-A8D2-43B6-B232-2EFEB800D484}">
      <dgm:prSet/>
      <dgm:spPr/>
      <dgm:t>
        <a:bodyPr/>
        <a:lstStyle/>
        <a:p>
          <a:r>
            <a:rPr lang="en-US"/>
            <a:t>F16CS06</a:t>
          </a:r>
        </a:p>
      </dgm:t>
    </dgm:pt>
    <dgm:pt modelId="{28F700BD-86F8-4CD6-9B92-2A85EBAF9196}" type="parTrans" cxnId="{E9822AFE-41D7-4F2F-858C-8F875A8F39AE}">
      <dgm:prSet/>
      <dgm:spPr/>
      <dgm:t>
        <a:bodyPr/>
        <a:lstStyle/>
        <a:p>
          <a:endParaRPr lang="en-US"/>
        </a:p>
      </dgm:t>
    </dgm:pt>
    <dgm:pt modelId="{4C67E64B-C9BD-4791-A69F-6D3BE0A8EA2C}" type="sibTrans" cxnId="{E9822AFE-41D7-4F2F-858C-8F875A8F39AE}">
      <dgm:prSet/>
      <dgm:spPr/>
      <dgm:t>
        <a:bodyPr/>
        <a:lstStyle/>
        <a:p>
          <a:endParaRPr lang="en-US"/>
        </a:p>
      </dgm:t>
    </dgm:pt>
    <dgm:pt modelId="{F8A6933A-86C2-42C6-85F5-A6D386465915}">
      <dgm:prSet/>
      <dgm:spPr/>
      <dgm:t>
        <a:bodyPr/>
        <a:lstStyle/>
        <a:p>
          <a:r>
            <a:rPr lang="en-US"/>
            <a:t>F16CS18</a:t>
          </a:r>
        </a:p>
      </dgm:t>
    </dgm:pt>
    <dgm:pt modelId="{16CCBAE8-D0B5-46AB-8DDB-279DE0469EC1}" type="parTrans" cxnId="{25C22634-712F-4331-BB6D-A396B145E88F}">
      <dgm:prSet/>
      <dgm:spPr/>
      <dgm:t>
        <a:bodyPr/>
        <a:lstStyle/>
        <a:p>
          <a:endParaRPr lang="en-US"/>
        </a:p>
      </dgm:t>
    </dgm:pt>
    <dgm:pt modelId="{690395B7-3252-477A-B3E6-BD06614DC88F}" type="sibTrans" cxnId="{25C22634-712F-4331-BB6D-A396B145E88F}">
      <dgm:prSet/>
      <dgm:spPr/>
      <dgm:t>
        <a:bodyPr/>
        <a:lstStyle/>
        <a:p>
          <a:endParaRPr lang="en-US"/>
        </a:p>
      </dgm:t>
    </dgm:pt>
    <dgm:pt modelId="{3E0B14A6-8709-4947-955F-DF88B05E79DF}">
      <dgm:prSet/>
      <dgm:spPr/>
      <dgm:t>
        <a:bodyPr/>
        <a:lstStyle/>
        <a:p>
          <a:r>
            <a:rPr lang="en-US"/>
            <a:t>F16CS72</a:t>
          </a:r>
        </a:p>
      </dgm:t>
    </dgm:pt>
    <dgm:pt modelId="{B40C3CBD-DF4D-4378-9BB1-6C70092B762B}" type="parTrans" cxnId="{35821E27-1152-440A-B27A-99E12B2226F3}">
      <dgm:prSet/>
      <dgm:spPr/>
      <dgm:t>
        <a:bodyPr/>
        <a:lstStyle/>
        <a:p>
          <a:endParaRPr lang="en-US"/>
        </a:p>
      </dgm:t>
    </dgm:pt>
    <dgm:pt modelId="{A3CF7FB8-6F27-42A9-9B49-E77B1269C89B}" type="sibTrans" cxnId="{35821E27-1152-440A-B27A-99E12B2226F3}">
      <dgm:prSet/>
      <dgm:spPr/>
      <dgm:t>
        <a:bodyPr/>
        <a:lstStyle/>
        <a:p>
          <a:endParaRPr lang="en-US"/>
        </a:p>
      </dgm:t>
    </dgm:pt>
    <dgm:pt modelId="{69B918DF-ED4D-41AF-86EE-B65690EB30B8}" type="pres">
      <dgm:prSet presAssocID="{9C6D87B5-E728-4C2D-A2BC-BBD1776DDEB5}" presName="linear" presStyleCnt="0">
        <dgm:presLayoutVars>
          <dgm:dir/>
          <dgm:animLvl val="lvl"/>
          <dgm:resizeHandles val="exact"/>
        </dgm:presLayoutVars>
      </dgm:prSet>
      <dgm:spPr/>
    </dgm:pt>
    <dgm:pt modelId="{E92DA67B-9874-4CEB-8E55-3EB0AFAF6B90}" type="pres">
      <dgm:prSet presAssocID="{7AC6CE27-A8D2-43B6-B232-2EFEB800D484}" presName="parentLin" presStyleCnt="0"/>
      <dgm:spPr/>
    </dgm:pt>
    <dgm:pt modelId="{CC370B43-B1E6-4386-83AD-47CC7937648A}" type="pres">
      <dgm:prSet presAssocID="{7AC6CE27-A8D2-43B6-B232-2EFEB800D484}" presName="parentLeftMargin" presStyleLbl="node1" presStyleIdx="0" presStyleCnt="3"/>
      <dgm:spPr/>
    </dgm:pt>
    <dgm:pt modelId="{886174AE-3D6B-4F73-A5FF-6D0C6DFEBCD4}" type="pres">
      <dgm:prSet presAssocID="{7AC6CE27-A8D2-43B6-B232-2EFEB800D484}" presName="parentText" presStyleLbl="node1" presStyleIdx="0" presStyleCnt="3">
        <dgm:presLayoutVars>
          <dgm:chMax val="0"/>
          <dgm:bulletEnabled val="1"/>
        </dgm:presLayoutVars>
      </dgm:prSet>
      <dgm:spPr/>
    </dgm:pt>
    <dgm:pt modelId="{52017E23-439D-4F37-96EF-3F3A91859E56}" type="pres">
      <dgm:prSet presAssocID="{7AC6CE27-A8D2-43B6-B232-2EFEB800D484}" presName="negativeSpace" presStyleCnt="0"/>
      <dgm:spPr/>
    </dgm:pt>
    <dgm:pt modelId="{5DE3FA62-40F2-4120-AC2C-CDE07CA70FE9}" type="pres">
      <dgm:prSet presAssocID="{7AC6CE27-A8D2-43B6-B232-2EFEB800D484}" presName="childText" presStyleLbl="conFgAcc1" presStyleIdx="0" presStyleCnt="3">
        <dgm:presLayoutVars>
          <dgm:bulletEnabled val="1"/>
        </dgm:presLayoutVars>
      </dgm:prSet>
      <dgm:spPr/>
    </dgm:pt>
    <dgm:pt modelId="{181DA77B-02B1-4F3E-B286-83227E080FB6}" type="pres">
      <dgm:prSet presAssocID="{4C67E64B-C9BD-4791-A69F-6D3BE0A8EA2C}" presName="spaceBetweenRectangles" presStyleCnt="0"/>
      <dgm:spPr/>
    </dgm:pt>
    <dgm:pt modelId="{B8BB48AF-4D38-4849-8FA9-E8F96F9BBA07}" type="pres">
      <dgm:prSet presAssocID="{F8A6933A-86C2-42C6-85F5-A6D386465915}" presName="parentLin" presStyleCnt="0"/>
      <dgm:spPr/>
    </dgm:pt>
    <dgm:pt modelId="{8884A38D-47E7-48AF-80FB-0C6018006215}" type="pres">
      <dgm:prSet presAssocID="{F8A6933A-86C2-42C6-85F5-A6D386465915}" presName="parentLeftMargin" presStyleLbl="node1" presStyleIdx="0" presStyleCnt="3"/>
      <dgm:spPr/>
    </dgm:pt>
    <dgm:pt modelId="{1B441384-7C84-492C-9538-69985F306B28}" type="pres">
      <dgm:prSet presAssocID="{F8A6933A-86C2-42C6-85F5-A6D386465915}" presName="parentText" presStyleLbl="node1" presStyleIdx="1" presStyleCnt="3">
        <dgm:presLayoutVars>
          <dgm:chMax val="0"/>
          <dgm:bulletEnabled val="1"/>
        </dgm:presLayoutVars>
      </dgm:prSet>
      <dgm:spPr/>
    </dgm:pt>
    <dgm:pt modelId="{D375F271-4B0B-4D8B-94A8-C795B6C5B971}" type="pres">
      <dgm:prSet presAssocID="{F8A6933A-86C2-42C6-85F5-A6D386465915}" presName="negativeSpace" presStyleCnt="0"/>
      <dgm:spPr/>
    </dgm:pt>
    <dgm:pt modelId="{B50F4CF4-6CBC-4976-8774-491ACD1D1C87}" type="pres">
      <dgm:prSet presAssocID="{F8A6933A-86C2-42C6-85F5-A6D386465915}" presName="childText" presStyleLbl="conFgAcc1" presStyleIdx="1" presStyleCnt="3">
        <dgm:presLayoutVars>
          <dgm:bulletEnabled val="1"/>
        </dgm:presLayoutVars>
      </dgm:prSet>
      <dgm:spPr/>
    </dgm:pt>
    <dgm:pt modelId="{578FA4F0-B53B-4D12-ADCB-AC48D488AE52}" type="pres">
      <dgm:prSet presAssocID="{690395B7-3252-477A-B3E6-BD06614DC88F}" presName="spaceBetweenRectangles" presStyleCnt="0"/>
      <dgm:spPr/>
    </dgm:pt>
    <dgm:pt modelId="{6EC515F7-56B1-4779-8FA0-EC415D163C6B}" type="pres">
      <dgm:prSet presAssocID="{3E0B14A6-8709-4947-955F-DF88B05E79DF}" presName="parentLin" presStyleCnt="0"/>
      <dgm:spPr/>
    </dgm:pt>
    <dgm:pt modelId="{AF20F4FA-29A1-4B53-BE72-21C1DE13AA6D}" type="pres">
      <dgm:prSet presAssocID="{3E0B14A6-8709-4947-955F-DF88B05E79DF}" presName="parentLeftMargin" presStyleLbl="node1" presStyleIdx="1" presStyleCnt="3"/>
      <dgm:spPr/>
    </dgm:pt>
    <dgm:pt modelId="{EA38115A-84C0-41E9-9925-E6F16D04EFF5}" type="pres">
      <dgm:prSet presAssocID="{3E0B14A6-8709-4947-955F-DF88B05E79DF}" presName="parentText" presStyleLbl="node1" presStyleIdx="2" presStyleCnt="3">
        <dgm:presLayoutVars>
          <dgm:chMax val="0"/>
          <dgm:bulletEnabled val="1"/>
        </dgm:presLayoutVars>
      </dgm:prSet>
      <dgm:spPr/>
    </dgm:pt>
    <dgm:pt modelId="{8C6474A6-8238-4A51-B8D6-2214DD83096E}" type="pres">
      <dgm:prSet presAssocID="{3E0B14A6-8709-4947-955F-DF88B05E79DF}" presName="negativeSpace" presStyleCnt="0"/>
      <dgm:spPr/>
    </dgm:pt>
    <dgm:pt modelId="{27201E8F-8895-4052-8B89-7FF39DD0AFFB}" type="pres">
      <dgm:prSet presAssocID="{3E0B14A6-8709-4947-955F-DF88B05E79DF}" presName="childText" presStyleLbl="conFgAcc1" presStyleIdx="2" presStyleCnt="3">
        <dgm:presLayoutVars>
          <dgm:bulletEnabled val="1"/>
        </dgm:presLayoutVars>
      </dgm:prSet>
      <dgm:spPr/>
    </dgm:pt>
  </dgm:ptLst>
  <dgm:cxnLst>
    <dgm:cxn modelId="{04AF3E03-2C71-4E89-87DF-CEB74A19E9EC}" type="presOf" srcId="{7AC6CE27-A8D2-43B6-B232-2EFEB800D484}" destId="{886174AE-3D6B-4F73-A5FF-6D0C6DFEBCD4}" srcOrd="1" destOrd="0" presId="urn:microsoft.com/office/officeart/2005/8/layout/list1"/>
    <dgm:cxn modelId="{A7B36D25-093E-48EE-8ED7-5D9E1B026ACF}" type="presOf" srcId="{F8A6933A-86C2-42C6-85F5-A6D386465915}" destId="{1B441384-7C84-492C-9538-69985F306B28}" srcOrd="1" destOrd="0" presId="urn:microsoft.com/office/officeart/2005/8/layout/list1"/>
    <dgm:cxn modelId="{35821E27-1152-440A-B27A-99E12B2226F3}" srcId="{9C6D87B5-E728-4C2D-A2BC-BBD1776DDEB5}" destId="{3E0B14A6-8709-4947-955F-DF88B05E79DF}" srcOrd="2" destOrd="0" parTransId="{B40C3CBD-DF4D-4378-9BB1-6C70092B762B}" sibTransId="{A3CF7FB8-6F27-42A9-9B49-E77B1269C89B}"/>
    <dgm:cxn modelId="{25C22634-712F-4331-BB6D-A396B145E88F}" srcId="{9C6D87B5-E728-4C2D-A2BC-BBD1776DDEB5}" destId="{F8A6933A-86C2-42C6-85F5-A6D386465915}" srcOrd="1" destOrd="0" parTransId="{16CCBAE8-D0B5-46AB-8DDB-279DE0469EC1}" sibTransId="{690395B7-3252-477A-B3E6-BD06614DC88F}"/>
    <dgm:cxn modelId="{E7592D53-09EB-493D-BBEE-045566E6ECE9}" type="presOf" srcId="{7AC6CE27-A8D2-43B6-B232-2EFEB800D484}" destId="{CC370B43-B1E6-4386-83AD-47CC7937648A}" srcOrd="0" destOrd="0" presId="urn:microsoft.com/office/officeart/2005/8/layout/list1"/>
    <dgm:cxn modelId="{924BF874-377C-4634-B58E-E6E6338B17FC}" type="presOf" srcId="{F8A6933A-86C2-42C6-85F5-A6D386465915}" destId="{8884A38D-47E7-48AF-80FB-0C6018006215}" srcOrd="0" destOrd="0" presId="urn:microsoft.com/office/officeart/2005/8/layout/list1"/>
    <dgm:cxn modelId="{821D908A-B7A2-4EC1-A84B-2A23FB8A83E3}" type="presOf" srcId="{3E0B14A6-8709-4947-955F-DF88B05E79DF}" destId="{AF20F4FA-29A1-4B53-BE72-21C1DE13AA6D}" srcOrd="0" destOrd="0" presId="urn:microsoft.com/office/officeart/2005/8/layout/list1"/>
    <dgm:cxn modelId="{A2CF16E0-C26A-461B-AD54-7C9BCBDAF59A}" type="presOf" srcId="{3E0B14A6-8709-4947-955F-DF88B05E79DF}" destId="{EA38115A-84C0-41E9-9925-E6F16D04EFF5}" srcOrd="1" destOrd="0" presId="urn:microsoft.com/office/officeart/2005/8/layout/list1"/>
    <dgm:cxn modelId="{17F8ACE9-D59F-4D01-9322-7EE8A8C6D99E}" type="presOf" srcId="{9C6D87B5-E728-4C2D-A2BC-BBD1776DDEB5}" destId="{69B918DF-ED4D-41AF-86EE-B65690EB30B8}" srcOrd="0" destOrd="0" presId="urn:microsoft.com/office/officeart/2005/8/layout/list1"/>
    <dgm:cxn modelId="{E9822AFE-41D7-4F2F-858C-8F875A8F39AE}" srcId="{9C6D87B5-E728-4C2D-A2BC-BBD1776DDEB5}" destId="{7AC6CE27-A8D2-43B6-B232-2EFEB800D484}" srcOrd="0" destOrd="0" parTransId="{28F700BD-86F8-4CD6-9B92-2A85EBAF9196}" sibTransId="{4C67E64B-C9BD-4791-A69F-6D3BE0A8EA2C}"/>
    <dgm:cxn modelId="{A3747C1E-8266-47B0-84B6-0CD3C943422D}" type="presParOf" srcId="{69B918DF-ED4D-41AF-86EE-B65690EB30B8}" destId="{E92DA67B-9874-4CEB-8E55-3EB0AFAF6B90}" srcOrd="0" destOrd="0" presId="urn:microsoft.com/office/officeart/2005/8/layout/list1"/>
    <dgm:cxn modelId="{DC423F09-DF9E-4A0E-A32B-B9436AB09780}" type="presParOf" srcId="{E92DA67B-9874-4CEB-8E55-3EB0AFAF6B90}" destId="{CC370B43-B1E6-4386-83AD-47CC7937648A}" srcOrd="0" destOrd="0" presId="urn:microsoft.com/office/officeart/2005/8/layout/list1"/>
    <dgm:cxn modelId="{C0E8A194-C843-4485-923D-C4D18C60833E}" type="presParOf" srcId="{E92DA67B-9874-4CEB-8E55-3EB0AFAF6B90}" destId="{886174AE-3D6B-4F73-A5FF-6D0C6DFEBCD4}" srcOrd="1" destOrd="0" presId="urn:microsoft.com/office/officeart/2005/8/layout/list1"/>
    <dgm:cxn modelId="{D3285D83-2BD4-49B5-8185-339292D9227C}" type="presParOf" srcId="{69B918DF-ED4D-41AF-86EE-B65690EB30B8}" destId="{52017E23-439D-4F37-96EF-3F3A91859E56}" srcOrd="1" destOrd="0" presId="urn:microsoft.com/office/officeart/2005/8/layout/list1"/>
    <dgm:cxn modelId="{4CEAFD71-84BC-418F-8C48-006E017AD6B2}" type="presParOf" srcId="{69B918DF-ED4D-41AF-86EE-B65690EB30B8}" destId="{5DE3FA62-40F2-4120-AC2C-CDE07CA70FE9}" srcOrd="2" destOrd="0" presId="urn:microsoft.com/office/officeart/2005/8/layout/list1"/>
    <dgm:cxn modelId="{C8854C8F-4EAC-4753-8965-46859891D234}" type="presParOf" srcId="{69B918DF-ED4D-41AF-86EE-B65690EB30B8}" destId="{181DA77B-02B1-4F3E-B286-83227E080FB6}" srcOrd="3" destOrd="0" presId="urn:microsoft.com/office/officeart/2005/8/layout/list1"/>
    <dgm:cxn modelId="{99EB71DF-21D6-4BDE-A309-8A3D63F1849C}" type="presParOf" srcId="{69B918DF-ED4D-41AF-86EE-B65690EB30B8}" destId="{B8BB48AF-4D38-4849-8FA9-E8F96F9BBA07}" srcOrd="4" destOrd="0" presId="urn:microsoft.com/office/officeart/2005/8/layout/list1"/>
    <dgm:cxn modelId="{36986716-F64D-492F-8416-72BF06596234}" type="presParOf" srcId="{B8BB48AF-4D38-4849-8FA9-E8F96F9BBA07}" destId="{8884A38D-47E7-48AF-80FB-0C6018006215}" srcOrd="0" destOrd="0" presId="urn:microsoft.com/office/officeart/2005/8/layout/list1"/>
    <dgm:cxn modelId="{E6F6EC88-1209-4E29-AF97-207AA3E912A3}" type="presParOf" srcId="{B8BB48AF-4D38-4849-8FA9-E8F96F9BBA07}" destId="{1B441384-7C84-492C-9538-69985F306B28}" srcOrd="1" destOrd="0" presId="urn:microsoft.com/office/officeart/2005/8/layout/list1"/>
    <dgm:cxn modelId="{27630787-6FC2-4FD7-8A73-7C4F461EC3E6}" type="presParOf" srcId="{69B918DF-ED4D-41AF-86EE-B65690EB30B8}" destId="{D375F271-4B0B-4D8B-94A8-C795B6C5B971}" srcOrd="5" destOrd="0" presId="urn:microsoft.com/office/officeart/2005/8/layout/list1"/>
    <dgm:cxn modelId="{8E9CBC18-3D7A-4D0B-8A94-92CCB62F5061}" type="presParOf" srcId="{69B918DF-ED4D-41AF-86EE-B65690EB30B8}" destId="{B50F4CF4-6CBC-4976-8774-491ACD1D1C87}" srcOrd="6" destOrd="0" presId="urn:microsoft.com/office/officeart/2005/8/layout/list1"/>
    <dgm:cxn modelId="{264F1BFF-481E-4C67-9547-5650AE5E33B4}" type="presParOf" srcId="{69B918DF-ED4D-41AF-86EE-B65690EB30B8}" destId="{578FA4F0-B53B-4D12-ADCB-AC48D488AE52}" srcOrd="7" destOrd="0" presId="urn:microsoft.com/office/officeart/2005/8/layout/list1"/>
    <dgm:cxn modelId="{5F044CDA-A61F-4303-9B51-66343D61AB69}" type="presParOf" srcId="{69B918DF-ED4D-41AF-86EE-B65690EB30B8}" destId="{6EC515F7-56B1-4779-8FA0-EC415D163C6B}" srcOrd="8" destOrd="0" presId="urn:microsoft.com/office/officeart/2005/8/layout/list1"/>
    <dgm:cxn modelId="{1EF9D94F-6070-447E-A383-DCC30F2624B2}" type="presParOf" srcId="{6EC515F7-56B1-4779-8FA0-EC415D163C6B}" destId="{AF20F4FA-29A1-4B53-BE72-21C1DE13AA6D}" srcOrd="0" destOrd="0" presId="urn:microsoft.com/office/officeart/2005/8/layout/list1"/>
    <dgm:cxn modelId="{62328B15-BEB9-4301-9E53-2F143A1F6C2A}" type="presParOf" srcId="{6EC515F7-56B1-4779-8FA0-EC415D163C6B}" destId="{EA38115A-84C0-41E9-9925-E6F16D04EFF5}" srcOrd="1" destOrd="0" presId="urn:microsoft.com/office/officeart/2005/8/layout/list1"/>
    <dgm:cxn modelId="{0D8E0114-9457-41E9-9336-C16357C6859B}" type="presParOf" srcId="{69B918DF-ED4D-41AF-86EE-B65690EB30B8}" destId="{8C6474A6-8238-4A51-B8D6-2214DD83096E}" srcOrd="9" destOrd="0" presId="urn:microsoft.com/office/officeart/2005/8/layout/list1"/>
    <dgm:cxn modelId="{E50F1BBD-A312-47A4-8ECA-C1B91CC4C793}" type="presParOf" srcId="{69B918DF-ED4D-41AF-86EE-B65690EB30B8}" destId="{27201E8F-8895-4052-8B89-7FF39DD0AFF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56F976-0E00-4727-B560-C0751D304210}"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8C594BB-9EA2-4C61-B711-EEB1835B01B0}">
      <dgm:prSet/>
      <dgm:spPr/>
      <dgm:t>
        <a:bodyPr/>
        <a:lstStyle/>
        <a:p>
          <a:pPr>
            <a:defRPr cap="all"/>
          </a:pPr>
          <a:r>
            <a:rPr lang="en-US"/>
            <a:t>Abstract</a:t>
          </a:r>
        </a:p>
      </dgm:t>
    </dgm:pt>
    <dgm:pt modelId="{071741AE-A8C0-4360-9FC7-A7DDD2052750}" type="parTrans" cxnId="{D6BC9EB3-5BBE-4050-8900-4220E22FE82F}">
      <dgm:prSet/>
      <dgm:spPr/>
      <dgm:t>
        <a:bodyPr/>
        <a:lstStyle/>
        <a:p>
          <a:endParaRPr lang="en-US"/>
        </a:p>
      </dgm:t>
    </dgm:pt>
    <dgm:pt modelId="{4B25EB2C-6363-403D-8799-F28E8B3FBCE2}" type="sibTrans" cxnId="{D6BC9EB3-5BBE-4050-8900-4220E22FE82F}">
      <dgm:prSet/>
      <dgm:spPr/>
      <dgm:t>
        <a:bodyPr/>
        <a:lstStyle/>
        <a:p>
          <a:endParaRPr lang="en-US"/>
        </a:p>
      </dgm:t>
    </dgm:pt>
    <dgm:pt modelId="{B12BB9AA-0740-497E-90FA-9897372AC174}">
      <dgm:prSet/>
      <dgm:spPr/>
      <dgm:t>
        <a:bodyPr/>
        <a:lstStyle/>
        <a:p>
          <a:pPr>
            <a:defRPr cap="all"/>
          </a:pPr>
          <a:r>
            <a:rPr lang="en-US"/>
            <a:t>Introduction</a:t>
          </a:r>
        </a:p>
      </dgm:t>
    </dgm:pt>
    <dgm:pt modelId="{B0853B9C-1AE6-4EDB-BBDF-3D5C078EFC9D}" type="parTrans" cxnId="{E70098D1-10F4-4958-97A8-17DB5A49C1F6}">
      <dgm:prSet/>
      <dgm:spPr/>
      <dgm:t>
        <a:bodyPr/>
        <a:lstStyle/>
        <a:p>
          <a:endParaRPr lang="en-US"/>
        </a:p>
      </dgm:t>
    </dgm:pt>
    <dgm:pt modelId="{C99AE1AB-5B45-44A3-8B42-1CCD3BD34C93}" type="sibTrans" cxnId="{E70098D1-10F4-4958-97A8-17DB5A49C1F6}">
      <dgm:prSet/>
      <dgm:spPr/>
      <dgm:t>
        <a:bodyPr/>
        <a:lstStyle/>
        <a:p>
          <a:endParaRPr lang="en-US"/>
        </a:p>
      </dgm:t>
    </dgm:pt>
    <dgm:pt modelId="{1EF6C9B9-43F4-4F8A-B4DE-3DD0493D8EC3}">
      <dgm:prSet/>
      <dgm:spPr/>
      <dgm:t>
        <a:bodyPr/>
        <a:lstStyle/>
        <a:p>
          <a:pPr>
            <a:defRPr cap="all"/>
          </a:pPr>
          <a:r>
            <a:rPr lang="en-US"/>
            <a:t>Problem Statement</a:t>
          </a:r>
        </a:p>
      </dgm:t>
    </dgm:pt>
    <dgm:pt modelId="{A351DE77-6079-4313-A7FA-FA61CB7E8C80}" type="parTrans" cxnId="{9A62B5D3-2595-4BAE-8D89-AC3372B0F09D}">
      <dgm:prSet/>
      <dgm:spPr/>
      <dgm:t>
        <a:bodyPr/>
        <a:lstStyle/>
        <a:p>
          <a:endParaRPr lang="en-US"/>
        </a:p>
      </dgm:t>
    </dgm:pt>
    <dgm:pt modelId="{270FA1AA-45DF-482F-A76C-1CAE2D23B2F4}" type="sibTrans" cxnId="{9A62B5D3-2595-4BAE-8D89-AC3372B0F09D}">
      <dgm:prSet/>
      <dgm:spPr/>
      <dgm:t>
        <a:bodyPr/>
        <a:lstStyle/>
        <a:p>
          <a:endParaRPr lang="en-US"/>
        </a:p>
      </dgm:t>
    </dgm:pt>
    <dgm:pt modelId="{8650B813-7C76-40EC-9175-0A2B449F2314}">
      <dgm:prSet/>
      <dgm:spPr/>
      <dgm:t>
        <a:bodyPr/>
        <a:lstStyle/>
        <a:p>
          <a:pPr>
            <a:defRPr cap="all"/>
          </a:pPr>
          <a:r>
            <a:rPr lang="en-US"/>
            <a:t>Problem Solution</a:t>
          </a:r>
        </a:p>
      </dgm:t>
    </dgm:pt>
    <dgm:pt modelId="{022B5FE6-FB49-4349-8D2B-00AEB8C5F01C}" type="parTrans" cxnId="{C99CB420-AEE9-4AD1-83A0-A50DC3DC9E51}">
      <dgm:prSet/>
      <dgm:spPr/>
      <dgm:t>
        <a:bodyPr/>
        <a:lstStyle/>
        <a:p>
          <a:endParaRPr lang="en-US"/>
        </a:p>
      </dgm:t>
    </dgm:pt>
    <dgm:pt modelId="{A33987F6-69A7-47A8-88D2-FEA9574877C6}" type="sibTrans" cxnId="{C99CB420-AEE9-4AD1-83A0-A50DC3DC9E51}">
      <dgm:prSet/>
      <dgm:spPr/>
      <dgm:t>
        <a:bodyPr/>
        <a:lstStyle/>
        <a:p>
          <a:endParaRPr lang="en-US"/>
        </a:p>
      </dgm:t>
    </dgm:pt>
    <dgm:pt modelId="{CD1F5170-D5EF-4EE7-92DE-782A79AC90A0}">
      <dgm:prSet/>
      <dgm:spPr/>
      <dgm:t>
        <a:bodyPr/>
        <a:lstStyle/>
        <a:p>
          <a:pPr>
            <a:defRPr cap="all"/>
          </a:pPr>
          <a:r>
            <a:rPr lang="en-US"/>
            <a:t>Aim</a:t>
          </a:r>
        </a:p>
      </dgm:t>
    </dgm:pt>
    <dgm:pt modelId="{9083B8EA-4260-4541-8AD3-7BE73A6A5E3C}" type="parTrans" cxnId="{1D48DA25-75BD-4724-ADFB-61469472CB13}">
      <dgm:prSet/>
      <dgm:spPr/>
      <dgm:t>
        <a:bodyPr/>
        <a:lstStyle/>
        <a:p>
          <a:endParaRPr lang="en-US"/>
        </a:p>
      </dgm:t>
    </dgm:pt>
    <dgm:pt modelId="{F79ADEBA-4BD4-424F-94CB-DF92A3A55ADE}" type="sibTrans" cxnId="{1D48DA25-75BD-4724-ADFB-61469472CB13}">
      <dgm:prSet/>
      <dgm:spPr/>
      <dgm:t>
        <a:bodyPr/>
        <a:lstStyle/>
        <a:p>
          <a:endParaRPr lang="en-US"/>
        </a:p>
      </dgm:t>
    </dgm:pt>
    <dgm:pt modelId="{29124185-65C5-400F-88FC-48D56B381AA2}">
      <dgm:prSet/>
      <dgm:spPr/>
      <dgm:t>
        <a:bodyPr/>
        <a:lstStyle/>
        <a:p>
          <a:pPr>
            <a:defRPr cap="all"/>
          </a:pPr>
          <a:r>
            <a:rPr lang="en-US"/>
            <a:t>Technologies Used</a:t>
          </a:r>
        </a:p>
      </dgm:t>
    </dgm:pt>
    <dgm:pt modelId="{4E02577E-D3C9-4D05-95E3-2A9D35894C1B}" type="parTrans" cxnId="{A07DBAC0-147D-402C-B39E-140FBF712360}">
      <dgm:prSet/>
      <dgm:spPr/>
      <dgm:t>
        <a:bodyPr/>
        <a:lstStyle/>
        <a:p>
          <a:endParaRPr lang="en-US"/>
        </a:p>
      </dgm:t>
    </dgm:pt>
    <dgm:pt modelId="{38CD4B96-9753-49D1-84F7-019A5F150DDE}" type="sibTrans" cxnId="{A07DBAC0-147D-402C-B39E-140FBF712360}">
      <dgm:prSet/>
      <dgm:spPr/>
      <dgm:t>
        <a:bodyPr/>
        <a:lstStyle/>
        <a:p>
          <a:endParaRPr lang="en-US"/>
        </a:p>
      </dgm:t>
    </dgm:pt>
    <dgm:pt modelId="{3EDBD811-E98D-4EEE-BE09-06FD92110F5B}">
      <dgm:prSet/>
      <dgm:spPr/>
      <dgm:t>
        <a:bodyPr/>
        <a:lstStyle/>
        <a:p>
          <a:pPr>
            <a:defRPr cap="all"/>
          </a:pPr>
          <a:r>
            <a:rPr lang="en-US" dirty="0"/>
            <a:t>Methodology</a:t>
          </a:r>
        </a:p>
      </dgm:t>
    </dgm:pt>
    <dgm:pt modelId="{9FC3D7E4-6E65-46FF-BA16-A3F7C798263E}" type="parTrans" cxnId="{DF550FDB-C137-45DE-8254-3A2BD25E0818}">
      <dgm:prSet/>
      <dgm:spPr/>
      <dgm:t>
        <a:bodyPr/>
        <a:lstStyle/>
        <a:p>
          <a:endParaRPr lang="en-US"/>
        </a:p>
      </dgm:t>
    </dgm:pt>
    <dgm:pt modelId="{C25344BB-9878-4274-85D8-E670DD1514B4}" type="sibTrans" cxnId="{DF550FDB-C137-45DE-8254-3A2BD25E0818}">
      <dgm:prSet/>
      <dgm:spPr/>
      <dgm:t>
        <a:bodyPr/>
        <a:lstStyle/>
        <a:p>
          <a:endParaRPr lang="en-US"/>
        </a:p>
      </dgm:t>
    </dgm:pt>
    <dgm:pt modelId="{C3D5CDDD-F5C7-40C1-ACE9-F073275D4A39}" type="pres">
      <dgm:prSet presAssocID="{FE56F976-0E00-4727-B560-C0751D304210}" presName="root" presStyleCnt="0">
        <dgm:presLayoutVars>
          <dgm:dir/>
          <dgm:resizeHandles val="exact"/>
        </dgm:presLayoutVars>
      </dgm:prSet>
      <dgm:spPr/>
    </dgm:pt>
    <dgm:pt modelId="{C2EBF9B7-500B-40E2-939C-B85161A5216B}" type="pres">
      <dgm:prSet presAssocID="{98C594BB-9EA2-4C61-B711-EEB1835B01B0}" presName="compNode" presStyleCnt="0"/>
      <dgm:spPr/>
    </dgm:pt>
    <dgm:pt modelId="{CF503D02-2016-43C5-882E-AD000BE9EC30}" type="pres">
      <dgm:prSet presAssocID="{98C594BB-9EA2-4C61-B711-EEB1835B01B0}" presName="iconBgRect" presStyleLbl="bgShp" presStyleIdx="0" presStyleCnt="7"/>
      <dgm:spPr/>
    </dgm:pt>
    <dgm:pt modelId="{6D6CD023-5C1F-4328-988C-E3C4CC2616E1}" type="pres">
      <dgm:prSet presAssocID="{98C594BB-9EA2-4C61-B711-EEB1835B01B0}"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EBC53CC8-CE33-46F1-9A51-101FFE1C9622}" type="pres">
      <dgm:prSet presAssocID="{98C594BB-9EA2-4C61-B711-EEB1835B01B0}" presName="spaceRect" presStyleCnt="0"/>
      <dgm:spPr/>
    </dgm:pt>
    <dgm:pt modelId="{032CD80B-7AD1-4A4A-8870-1592EEF8B476}" type="pres">
      <dgm:prSet presAssocID="{98C594BB-9EA2-4C61-B711-EEB1835B01B0}" presName="textRect" presStyleLbl="revTx" presStyleIdx="0" presStyleCnt="7">
        <dgm:presLayoutVars>
          <dgm:chMax val="1"/>
          <dgm:chPref val="1"/>
        </dgm:presLayoutVars>
      </dgm:prSet>
      <dgm:spPr/>
    </dgm:pt>
    <dgm:pt modelId="{7AE8F27E-6609-4262-A868-6D072C96F188}" type="pres">
      <dgm:prSet presAssocID="{4B25EB2C-6363-403D-8799-F28E8B3FBCE2}" presName="sibTrans" presStyleCnt="0"/>
      <dgm:spPr/>
    </dgm:pt>
    <dgm:pt modelId="{A37A6C10-305F-4D97-8FEC-9C355A5DA9FC}" type="pres">
      <dgm:prSet presAssocID="{B12BB9AA-0740-497E-90FA-9897372AC174}" presName="compNode" presStyleCnt="0"/>
      <dgm:spPr/>
    </dgm:pt>
    <dgm:pt modelId="{9510F0A8-6DD9-49FD-AA5C-D14F7BDF6239}" type="pres">
      <dgm:prSet presAssocID="{B12BB9AA-0740-497E-90FA-9897372AC174}" presName="iconBgRect" presStyleLbl="bgShp" presStyleIdx="1" presStyleCnt="7"/>
      <dgm:spPr/>
    </dgm:pt>
    <dgm:pt modelId="{95F600DE-35B8-44D1-A04E-DE0429A871AC}" type="pres">
      <dgm:prSet presAssocID="{B12BB9AA-0740-497E-90FA-9897372AC174}"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acher"/>
        </a:ext>
      </dgm:extLst>
    </dgm:pt>
    <dgm:pt modelId="{86374EC1-93C3-46EB-A064-C8A437072BDF}" type="pres">
      <dgm:prSet presAssocID="{B12BB9AA-0740-497E-90FA-9897372AC174}" presName="spaceRect" presStyleCnt="0"/>
      <dgm:spPr/>
    </dgm:pt>
    <dgm:pt modelId="{1AAE4780-8A9F-457F-A638-D26F8D245D3C}" type="pres">
      <dgm:prSet presAssocID="{B12BB9AA-0740-497E-90FA-9897372AC174}" presName="textRect" presStyleLbl="revTx" presStyleIdx="1" presStyleCnt="7">
        <dgm:presLayoutVars>
          <dgm:chMax val="1"/>
          <dgm:chPref val="1"/>
        </dgm:presLayoutVars>
      </dgm:prSet>
      <dgm:spPr/>
    </dgm:pt>
    <dgm:pt modelId="{17E03286-EC1C-4F49-A9F0-74AE28451A90}" type="pres">
      <dgm:prSet presAssocID="{C99AE1AB-5B45-44A3-8B42-1CCD3BD34C93}" presName="sibTrans" presStyleCnt="0"/>
      <dgm:spPr/>
    </dgm:pt>
    <dgm:pt modelId="{D21E68E2-BC5F-4C40-9933-9227EC9442F9}" type="pres">
      <dgm:prSet presAssocID="{1EF6C9B9-43F4-4F8A-B4DE-3DD0493D8EC3}" presName="compNode" presStyleCnt="0"/>
      <dgm:spPr/>
    </dgm:pt>
    <dgm:pt modelId="{F6660609-8812-4F9B-8617-ED143E0FA85A}" type="pres">
      <dgm:prSet presAssocID="{1EF6C9B9-43F4-4F8A-B4DE-3DD0493D8EC3}" presName="iconBgRect" presStyleLbl="bgShp" presStyleIdx="2" presStyleCnt="7"/>
      <dgm:spPr/>
    </dgm:pt>
    <dgm:pt modelId="{E32952C8-71F7-4067-91C6-76C33574C2A3}" type="pres">
      <dgm:prSet presAssocID="{1EF6C9B9-43F4-4F8A-B4DE-3DD0493D8EC3}"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lp"/>
        </a:ext>
      </dgm:extLst>
    </dgm:pt>
    <dgm:pt modelId="{41BE5C2C-F9AA-43B6-ADE1-AFCBCEE6AC0D}" type="pres">
      <dgm:prSet presAssocID="{1EF6C9B9-43F4-4F8A-B4DE-3DD0493D8EC3}" presName="spaceRect" presStyleCnt="0"/>
      <dgm:spPr/>
    </dgm:pt>
    <dgm:pt modelId="{B96E7070-7559-4B25-841F-D9C0B3BFC69D}" type="pres">
      <dgm:prSet presAssocID="{1EF6C9B9-43F4-4F8A-B4DE-3DD0493D8EC3}" presName="textRect" presStyleLbl="revTx" presStyleIdx="2" presStyleCnt="7">
        <dgm:presLayoutVars>
          <dgm:chMax val="1"/>
          <dgm:chPref val="1"/>
        </dgm:presLayoutVars>
      </dgm:prSet>
      <dgm:spPr/>
    </dgm:pt>
    <dgm:pt modelId="{41ACE1DE-CE5A-4CCD-9A29-01F57E07114E}" type="pres">
      <dgm:prSet presAssocID="{270FA1AA-45DF-482F-A76C-1CAE2D23B2F4}" presName="sibTrans" presStyleCnt="0"/>
      <dgm:spPr/>
    </dgm:pt>
    <dgm:pt modelId="{5C29F3B3-094E-4844-A29D-0E0D1D4BB875}" type="pres">
      <dgm:prSet presAssocID="{8650B813-7C76-40EC-9175-0A2B449F2314}" presName="compNode" presStyleCnt="0"/>
      <dgm:spPr/>
    </dgm:pt>
    <dgm:pt modelId="{002931A0-FDB4-461D-A3C9-3F9E4B88EB28}" type="pres">
      <dgm:prSet presAssocID="{8650B813-7C76-40EC-9175-0A2B449F2314}" presName="iconBgRect" presStyleLbl="bgShp" presStyleIdx="3" presStyleCnt="7"/>
      <dgm:spPr/>
    </dgm:pt>
    <dgm:pt modelId="{C9B71D5B-1788-413E-A36A-6F379F286C28}" type="pres">
      <dgm:prSet presAssocID="{8650B813-7C76-40EC-9175-0A2B449F2314}"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6CE3C0D5-CBBB-4547-91C3-E9878DA5EC3E}" type="pres">
      <dgm:prSet presAssocID="{8650B813-7C76-40EC-9175-0A2B449F2314}" presName="spaceRect" presStyleCnt="0"/>
      <dgm:spPr/>
    </dgm:pt>
    <dgm:pt modelId="{8D94E169-FEB8-487D-B77E-0F1C100EA4D3}" type="pres">
      <dgm:prSet presAssocID="{8650B813-7C76-40EC-9175-0A2B449F2314}" presName="textRect" presStyleLbl="revTx" presStyleIdx="3" presStyleCnt="7">
        <dgm:presLayoutVars>
          <dgm:chMax val="1"/>
          <dgm:chPref val="1"/>
        </dgm:presLayoutVars>
      </dgm:prSet>
      <dgm:spPr/>
    </dgm:pt>
    <dgm:pt modelId="{B9685AE2-AFC2-4A28-889C-F4F6CBDE9657}" type="pres">
      <dgm:prSet presAssocID="{A33987F6-69A7-47A8-88D2-FEA9574877C6}" presName="sibTrans" presStyleCnt="0"/>
      <dgm:spPr/>
    </dgm:pt>
    <dgm:pt modelId="{3964CA0C-31C8-4F57-8044-AB4F6532FC1E}" type="pres">
      <dgm:prSet presAssocID="{CD1F5170-D5EF-4EE7-92DE-782A79AC90A0}" presName="compNode" presStyleCnt="0"/>
      <dgm:spPr/>
    </dgm:pt>
    <dgm:pt modelId="{B0826D53-E3D4-414A-A15F-68E92DE818ED}" type="pres">
      <dgm:prSet presAssocID="{CD1F5170-D5EF-4EE7-92DE-782A79AC90A0}" presName="iconBgRect" presStyleLbl="bgShp" presStyleIdx="4" presStyleCnt="7"/>
      <dgm:spPr/>
    </dgm:pt>
    <dgm:pt modelId="{F2A54320-BB7A-4FC8-A63E-9D68A380052C}" type="pres">
      <dgm:prSet presAssocID="{CD1F5170-D5EF-4EE7-92DE-782A79AC90A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llseye"/>
        </a:ext>
      </dgm:extLst>
    </dgm:pt>
    <dgm:pt modelId="{E988ED87-52B4-4BC4-BEE7-0E9BB3C3F543}" type="pres">
      <dgm:prSet presAssocID="{CD1F5170-D5EF-4EE7-92DE-782A79AC90A0}" presName="spaceRect" presStyleCnt="0"/>
      <dgm:spPr/>
    </dgm:pt>
    <dgm:pt modelId="{E9A3CD10-1DEF-4373-B68F-CEC0F38F22A0}" type="pres">
      <dgm:prSet presAssocID="{CD1F5170-D5EF-4EE7-92DE-782A79AC90A0}" presName="textRect" presStyleLbl="revTx" presStyleIdx="4" presStyleCnt="7">
        <dgm:presLayoutVars>
          <dgm:chMax val="1"/>
          <dgm:chPref val="1"/>
        </dgm:presLayoutVars>
      </dgm:prSet>
      <dgm:spPr/>
    </dgm:pt>
    <dgm:pt modelId="{14720DDE-C448-47B9-8FB6-9072897EE3BE}" type="pres">
      <dgm:prSet presAssocID="{F79ADEBA-4BD4-424F-94CB-DF92A3A55ADE}" presName="sibTrans" presStyleCnt="0"/>
      <dgm:spPr/>
    </dgm:pt>
    <dgm:pt modelId="{B7AE0CF6-964E-4F4E-AC88-68BE925602E9}" type="pres">
      <dgm:prSet presAssocID="{29124185-65C5-400F-88FC-48D56B381AA2}" presName="compNode" presStyleCnt="0"/>
      <dgm:spPr/>
    </dgm:pt>
    <dgm:pt modelId="{D99AD2BB-6971-4AAB-89CA-153ED0925B60}" type="pres">
      <dgm:prSet presAssocID="{29124185-65C5-400F-88FC-48D56B381AA2}" presName="iconBgRect" presStyleLbl="bgShp" presStyleIdx="5" presStyleCnt="7"/>
      <dgm:spPr/>
    </dgm:pt>
    <dgm:pt modelId="{9E834DF0-1DF8-4135-96F7-F8ACEAA251F6}" type="pres">
      <dgm:prSet presAssocID="{29124185-65C5-400F-88FC-48D56B381AA2}"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mputer"/>
        </a:ext>
      </dgm:extLst>
    </dgm:pt>
    <dgm:pt modelId="{BE0C9B01-C155-4401-8609-0F0FA843F687}" type="pres">
      <dgm:prSet presAssocID="{29124185-65C5-400F-88FC-48D56B381AA2}" presName="spaceRect" presStyleCnt="0"/>
      <dgm:spPr/>
    </dgm:pt>
    <dgm:pt modelId="{908C3801-B4F5-4017-8A07-FE86AFB330F1}" type="pres">
      <dgm:prSet presAssocID="{29124185-65C5-400F-88FC-48D56B381AA2}" presName="textRect" presStyleLbl="revTx" presStyleIdx="5" presStyleCnt="7">
        <dgm:presLayoutVars>
          <dgm:chMax val="1"/>
          <dgm:chPref val="1"/>
        </dgm:presLayoutVars>
      </dgm:prSet>
      <dgm:spPr/>
    </dgm:pt>
    <dgm:pt modelId="{5C9538FA-F104-4E32-BE21-2AE11B8F1319}" type="pres">
      <dgm:prSet presAssocID="{38CD4B96-9753-49D1-84F7-019A5F150DDE}" presName="sibTrans" presStyleCnt="0"/>
      <dgm:spPr/>
    </dgm:pt>
    <dgm:pt modelId="{FFCA2BBF-3F15-424B-8092-7DABFFFFAD06}" type="pres">
      <dgm:prSet presAssocID="{3EDBD811-E98D-4EEE-BE09-06FD92110F5B}" presName="compNode" presStyleCnt="0"/>
      <dgm:spPr/>
    </dgm:pt>
    <dgm:pt modelId="{328B8B31-252D-41E0-B62B-45B0FE1B3897}" type="pres">
      <dgm:prSet presAssocID="{3EDBD811-E98D-4EEE-BE09-06FD92110F5B}" presName="iconBgRect" presStyleLbl="bgShp" presStyleIdx="6" presStyleCnt="7"/>
      <dgm:spPr/>
    </dgm:pt>
    <dgm:pt modelId="{7D00EEFB-B913-4AC6-83EA-1862D4590C32}" type="pres">
      <dgm:prSet presAssocID="{3EDBD811-E98D-4EEE-BE09-06FD92110F5B}"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ears"/>
        </a:ext>
      </dgm:extLst>
    </dgm:pt>
    <dgm:pt modelId="{7D6CFAF3-3437-4409-A86C-5C4162A94349}" type="pres">
      <dgm:prSet presAssocID="{3EDBD811-E98D-4EEE-BE09-06FD92110F5B}" presName="spaceRect" presStyleCnt="0"/>
      <dgm:spPr/>
    </dgm:pt>
    <dgm:pt modelId="{BF7F9925-8572-48BA-A27A-0C8882D0E832}" type="pres">
      <dgm:prSet presAssocID="{3EDBD811-E98D-4EEE-BE09-06FD92110F5B}" presName="textRect" presStyleLbl="revTx" presStyleIdx="6" presStyleCnt="7">
        <dgm:presLayoutVars>
          <dgm:chMax val="1"/>
          <dgm:chPref val="1"/>
        </dgm:presLayoutVars>
      </dgm:prSet>
      <dgm:spPr/>
    </dgm:pt>
  </dgm:ptLst>
  <dgm:cxnLst>
    <dgm:cxn modelId="{C99CB420-AEE9-4AD1-83A0-A50DC3DC9E51}" srcId="{FE56F976-0E00-4727-B560-C0751D304210}" destId="{8650B813-7C76-40EC-9175-0A2B449F2314}" srcOrd="3" destOrd="0" parTransId="{022B5FE6-FB49-4349-8D2B-00AEB8C5F01C}" sibTransId="{A33987F6-69A7-47A8-88D2-FEA9574877C6}"/>
    <dgm:cxn modelId="{1D48DA25-75BD-4724-ADFB-61469472CB13}" srcId="{FE56F976-0E00-4727-B560-C0751D304210}" destId="{CD1F5170-D5EF-4EE7-92DE-782A79AC90A0}" srcOrd="4" destOrd="0" parTransId="{9083B8EA-4260-4541-8AD3-7BE73A6A5E3C}" sibTransId="{F79ADEBA-4BD4-424F-94CB-DF92A3A55ADE}"/>
    <dgm:cxn modelId="{183F6B3F-5496-4BB0-B724-689004C59E11}" type="presOf" srcId="{B12BB9AA-0740-497E-90FA-9897372AC174}" destId="{1AAE4780-8A9F-457F-A638-D26F8D245D3C}" srcOrd="0" destOrd="0" presId="urn:microsoft.com/office/officeart/2018/5/layout/IconCircleLabelList"/>
    <dgm:cxn modelId="{BF25F447-231D-4DB2-9340-30A59843EC18}" type="presOf" srcId="{1EF6C9B9-43F4-4F8A-B4DE-3DD0493D8EC3}" destId="{B96E7070-7559-4B25-841F-D9C0B3BFC69D}" srcOrd="0" destOrd="0" presId="urn:microsoft.com/office/officeart/2018/5/layout/IconCircleLabelList"/>
    <dgm:cxn modelId="{DE18117C-81FD-4B86-B203-F153A9795B1A}" type="presOf" srcId="{8650B813-7C76-40EC-9175-0A2B449F2314}" destId="{8D94E169-FEB8-487D-B77E-0F1C100EA4D3}" srcOrd="0" destOrd="0" presId="urn:microsoft.com/office/officeart/2018/5/layout/IconCircleLabelList"/>
    <dgm:cxn modelId="{04B7DA7D-F4DA-469A-9963-D4E8A421A54F}" type="presOf" srcId="{3EDBD811-E98D-4EEE-BE09-06FD92110F5B}" destId="{BF7F9925-8572-48BA-A27A-0C8882D0E832}" srcOrd="0" destOrd="0" presId="urn:microsoft.com/office/officeart/2018/5/layout/IconCircleLabelList"/>
    <dgm:cxn modelId="{948E2F7E-3615-43F4-89B4-7345B9E17888}" type="presOf" srcId="{CD1F5170-D5EF-4EE7-92DE-782A79AC90A0}" destId="{E9A3CD10-1DEF-4373-B68F-CEC0F38F22A0}" srcOrd="0" destOrd="0" presId="urn:microsoft.com/office/officeart/2018/5/layout/IconCircleLabelList"/>
    <dgm:cxn modelId="{54BC5B87-06B7-4119-AF6C-8887AF856EC5}" type="presOf" srcId="{29124185-65C5-400F-88FC-48D56B381AA2}" destId="{908C3801-B4F5-4017-8A07-FE86AFB330F1}" srcOrd="0" destOrd="0" presId="urn:microsoft.com/office/officeart/2018/5/layout/IconCircleLabelList"/>
    <dgm:cxn modelId="{D7F6F6A9-DBE7-4438-8FE9-A4E68D86D349}" type="presOf" srcId="{98C594BB-9EA2-4C61-B711-EEB1835B01B0}" destId="{032CD80B-7AD1-4A4A-8870-1592EEF8B476}" srcOrd="0" destOrd="0" presId="urn:microsoft.com/office/officeart/2018/5/layout/IconCircleLabelList"/>
    <dgm:cxn modelId="{143798B3-C71A-4BF5-9A19-77F016993DC3}" type="presOf" srcId="{FE56F976-0E00-4727-B560-C0751D304210}" destId="{C3D5CDDD-F5C7-40C1-ACE9-F073275D4A39}" srcOrd="0" destOrd="0" presId="urn:microsoft.com/office/officeart/2018/5/layout/IconCircleLabelList"/>
    <dgm:cxn modelId="{D6BC9EB3-5BBE-4050-8900-4220E22FE82F}" srcId="{FE56F976-0E00-4727-B560-C0751D304210}" destId="{98C594BB-9EA2-4C61-B711-EEB1835B01B0}" srcOrd="0" destOrd="0" parTransId="{071741AE-A8C0-4360-9FC7-A7DDD2052750}" sibTransId="{4B25EB2C-6363-403D-8799-F28E8B3FBCE2}"/>
    <dgm:cxn modelId="{A07DBAC0-147D-402C-B39E-140FBF712360}" srcId="{FE56F976-0E00-4727-B560-C0751D304210}" destId="{29124185-65C5-400F-88FC-48D56B381AA2}" srcOrd="5" destOrd="0" parTransId="{4E02577E-D3C9-4D05-95E3-2A9D35894C1B}" sibTransId="{38CD4B96-9753-49D1-84F7-019A5F150DDE}"/>
    <dgm:cxn modelId="{E70098D1-10F4-4958-97A8-17DB5A49C1F6}" srcId="{FE56F976-0E00-4727-B560-C0751D304210}" destId="{B12BB9AA-0740-497E-90FA-9897372AC174}" srcOrd="1" destOrd="0" parTransId="{B0853B9C-1AE6-4EDB-BBDF-3D5C078EFC9D}" sibTransId="{C99AE1AB-5B45-44A3-8B42-1CCD3BD34C93}"/>
    <dgm:cxn modelId="{9A62B5D3-2595-4BAE-8D89-AC3372B0F09D}" srcId="{FE56F976-0E00-4727-B560-C0751D304210}" destId="{1EF6C9B9-43F4-4F8A-B4DE-3DD0493D8EC3}" srcOrd="2" destOrd="0" parTransId="{A351DE77-6079-4313-A7FA-FA61CB7E8C80}" sibTransId="{270FA1AA-45DF-482F-A76C-1CAE2D23B2F4}"/>
    <dgm:cxn modelId="{DF550FDB-C137-45DE-8254-3A2BD25E0818}" srcId="{FE56F976-0E00-4727-B560-C0751D304210}" destId="{3EDBD811-E98D-4EEE-BE09-06FD92110F5B}" srcOrd="6" destOrd="0" parTransId="{9FC3D7E4-6E65-46FF-BA16-A3F7C798263E}" sibTransId="{C25344BB-9878-4274-85D8-E670DD1514B4}"/>
    <dgm:cxn modelId="{AB6C8EAA-A40A-4A3C-A06C-2ECE3C81AD6A}" type="presParOf" srcId="{C3D5CDDD-F5C7-40C1-ACE9-F073275D4A39}" destId="{C2EBF9B7-500B-40E2-939C-B85161A5216B}" srcOrd="0" destOrd="0" presId="urn:microsoft.com/office/officeart/2018/5/layout/IconCircleLabelList"/>
    <dgm:cxn modelId="{6EB578F4-32F0-4C17-A03D-EBDD69614624}" type="presParOf" srcId="{C2EBF9B7-500B-40E2-939C-B85161A5216B}" destId="{CF503D02-2016-43C5-882E-AD000BE9EC30}" srcOrd="0" destOrd="0" presId="urn:microsoft.com/office/officeart/2018/5/layout/IconCircleLabelList"/>
    <dgm:cxn modelId="{D69AA78B-2F14-44EF-9E3A-163DAB7DAFBE}" type="presParOf" srcId="{C2EBF9B7-500B-40E2-939C-B85161A5216B}" destId="{6D6CD023-5C1F-4328-988C-E3C4CC2616E1}" srcOrd="1" destOrd="0" presId="urn:microsoft.com/office/officeart/2018/5/layout/IconCircleLabelList"/>
    <dgm:cxn modelId="{6FF3286B-5B51-4FF9-A7F7-EDF89B721083}" type="presParOf" srcId="{C2EBF9B7-500B-40E2-939C-B85161A5216B}" destId="{EBC53CC8-CE33-46F1-9A51-101FFE1C9622}" srcOrd="2" destOrd="0" presId="urn:microsoft.com/office/officeart/2018/5/layout/IconCircleLabelList"/>
    <dgm:cxn modelId="{E243901F-7D38-4A70-B39A-8E924516658B}" type="presParOf" srcId="{C2EBF9B7-500B-40E2-939C-B85161A5216B}" destId="{032CD80B-7AD1-4A4A-8870-1592EEF8B476}" srcOrd="3" destOrd="0" presId="urn:microsoft.com/office/officeart/2018/5/layout/IconCircleLabelList"/>
    <dgm:cxn modelId="{ADFAB748-6230-4A91-AAE8-13792A487B3A}" type="presParOf" srcId="{C3D5CDDD-F5C7-40C1-ACE9-F073275D4A39}" destId="{7AE8F27E-6609-4262-A868-6D072C96F188}" srcOrd="1" destOrd="0" presId="urn:microsoft.com/office/officeart/2018/5/layout/IconCircleLabelList"/>
    <dgm:cxn modelId="{654E1608-0A2F-473E-BAC8-2E2E611EA379}" type="presParOf" srcId="{C3D5CDDD-F5C7-40C1-ACE9-F073275D4A39}" destId="{A37A6C10-305F-4D97-8FEC-9C355A5DA9FC}" srcOrd="2" destOrd="0" presId="urn:microsoft.com/office/officeart/2018/5/layout/IconCircleLabelList"/>
    <dgm:cxn modelId="{BCEE2D80-BD0C-4F17-8842-6C63BA373ED8}" type="presParOf" srcId="{A37A6C10-305F-4D97-8FEC-9C355A5DA9FC}" destId="{9510F0A8-6DD9-49FD-AA5C-D14F7BDF6239}" srcOrd="0" destOrd="0" presId="urn:microsoft.com/office/officeart/2018/5/layout/IconCircleLabelList"/>
    <dgm:cxn modelId="{D73C991B-2AF9-40A0-AAE8-DB31DADC9920}" type="presParOf" srcId="{A37A6C10-305F-4D97-8FEC-9C355A5DA9FC}" destId="{95F600DE-35B8-44D1-A04E-DE0429A871AC}" srcOrd="1" destOrd="0" presId="urn:microsoft.com/office/officeart/2018/5/layout/IconCircleLabelList"/>
    <dgm:cxn modelId="{973416A0-BAA8-4C38-8565-1FCB24D30B6C}" type="presParOf" srcId="{A37A6C10-305F-4D97-8FEC-9C355A5DA9FC}" destId="{86374EC1-93C3-46EB-A064-C8A437072BDF}" srcOrd="2" destOrd="0" presId="urn:microsoft.com/office/officeart/2018/5/layout/IconCircleLabelList"/>
    <dgm:cxn modelId="{4D759E60-7BD7-4E78-AC3F-20ABE2576F96}" type="presParOf" srcId="{A37A6C10-305F-4D97-8FEC-9C355A5DA9FC}" destId="{1AAE4780-8A9F-457F-A638-D26F8D245D3C}" srcOrd="3" destOrd="0" presId="urn:microsoft.com/office/officeart/2018/5/layout/IconCircleLabelList"/>
    <dgm:cxn modelId="{AE9E1A01-2089-44AA-94FF-BE386F19B754}" type="presParOf" srcId="{C3D5CDDD-F5C7-40C1-ACE9-F073275D4A39}" destId="{17E03286-EC1C-4F49-A9F0-74AE28451A90}" srcOrd="3" destOrd="0" presId="urn:microsoft.com/office/officeart/2018/5/layout/IconCircleLabelList"/>
    <dgm:cxn modelId="{30E3AC8D-24DA-4677-B521-116A93C00EF5}" type="presParOf" srcId="{C3D5CDDD-F5C7-40C1-ACE9-F073275D4A39}" destId="{D21E68E2-BC5F-4C40-9933-9227EC9442F9}" srcOrd="4" destOrd="0" presId="urn:microsoft.com/office/officeart/2018/5/layout/IconCircleLabelList"/>
    <dgm:cxn modelId="{3875ECAE-2049-41F3-9B5A-C9664833EE61}" type="presParOf" srcId="{D21E68E2-BC5F-4C40-9933-9227EC9442F9}" destId="{F6660609-8812-4F9B-8617-ED143E0FA85A}" srcOrd="0" destOrd="0" presId="urn:microsoft.com/office/officeart/2018/5/layout/IconCircleLabelList"/>
    <dgm:cxn modelId="{CBF80C71-28C3-4237-8950-8DD15336B262}" type="presParOf" srcId="{D21E68E2-BC5F-4C40-9933-9227EC9442F9}" destId="{E32952C8-71F7-4067-91C6-76C33574C2A3}" srcOrd="1" destOrd="0" presId="urn:microsoft.com/office/officeart/2018/5/layout/IconCircleLabelList"/>
    <dgm:cxn modelId="{BF443FC4-B265-4795-AC65-1C698752F802}" type="presParOf" srcId="{D21E68E2-BC5F-4C40-9933-9227EC9442F9}" destId="{41BE5C2C-F9AA-43B6-ADE1-AFCBCEE6AC0D}" srcOrd="2" destOrd="0" presId="urn:microsoft.com/office/officeart/2018/5/layout/IconCircleLabelList"/>
    <dgm:cxn modelId="{9330F768-33FF-41EB-BC48-B11DDA96C767}" type="presParOf" srcId="{D21E68E2-BC5F-4C40-9933-9227EC9442F9}" destId="{B96E7070-7559-4B25-841F-D9C0B3BFC69D}" srcOrd="3" destOrd="0" presId="urn:microsoft.com/office/officeart/2018/5/layout/IconCircleLabelList"/>
    <dgm:cxn modelId="{C2542B04-A322-4A5B-A761-BB73B4F1C1C5}" type="presParOf" srcId="{C3D5CDDD-F5C7-40C1-ACE9-F073275D4A39}" destId="{41ACE1DE-CE5A-4CCD-9A29-01F57E07114E}" srcOrd="5" destOrd="0" presId="urn:microsoft.com/office/officeart/2018/5/layout/IconCircleLabelList"/>
    <dgm:cxn modelId="{68456254-353E-48FA-8383-239CB9348BC4}" type="presParOf" srcId="{C3D5CDDD-F5C7-40C1-ACE9-F073275D4A39}" destId="{5C29F3B3-094E-4844-A29D-0E0D1D4BB875}" srcOrd="6" destOrd="0" presId="urn:microsoft.com/office/officeart/2018/5/layout/IconCircleLabelList"/>
    <dgm:cxn modelId="{5DAE4022-D691-490F-984F-FF8BF128FD5D}" type="presParOf" srcId="{5C29F3B3-094E-4844-A29D-0E0D1D4BB875}" destId="{002931A0-FDB4-461D-A3C9-3F9E4B88EB28}" srcOrd="0" destOrd="0" presId="urn:microsoft.com/office/officeart/2018/5/layout/IconCircleLabelList"/>
    <dgm:cxn modelId="{61323D6C-8AB5-43F8-B145-AFBEDD6D0337}" type="presParOf" srcId="{5C29F3B3-094E-4844-A29D-0E0D1D4BB875}" destId="{C9B71D5B-1788-413E-A36A-6F379F286C28}" srcOrd="1" destOrd="0" presId="urn:microsoft.com/office/officeart/2018/5/layout/IconCircleLabelList"/>
    <dgm:cxn modelId="{B039F1D8-A952-4940-8903-A14BFCCA9E30}" type="presParOf" srcId="{5C29F3B3-094E-4844-A29D-0E0D1D4BB875}" destId="{6CE3C0D5-CBBB-4547-91C3-E9878DA5EC3E}" srcOrd="2" destOrd="0" presId="urn:microsoft.com/office/officeart/2018/5/layout/IconCircleLabelList"/>
    <dgm:cxn modelId="{B1D72726-598F-4CF3-952C-426DCB1829D3}" type="presParOf" srcId="{5C29F3B3-094E-4844-A29D-0E0D1D4BB875}" destId="{8D94E169-FEB8-487D-B77E-0F1C100EA4D3}" srcOrd="3" destOrd="0" presId="urn:microsoft.com/office/officeart/2018/5/layout/IconCircleLabelList"/>
    <dgm:cxn modelId="{A35DCCC8-2463-43A5-BE6C-12C3CDB95B4D}" type="presParOf" srcId="{C3D5CDDD-F5C7-40C1-ACE9-F073275D4A39}" destId="{B9685AE2-AFC2-4A28-889C-F4F6CBDE9657}" srcOrd="7" destOrd="0" presId="urn:microsoft.com/office/officeart/2018/5/layout/IconCircleLabelList"/>
    <dgm:cxn modelId="{5E84F91D-7AFF-4C8D-A68F-707834864231}" type="presParOf" srcId="{C3D5CDDD-F5C7-40C1-ACE9-F073275D4A39}" destId="{3964CA0C-31C8-4F57-8044-AB4F6532FC1E}" srcOrd="8" destOrd="0" presId="urn:microsoft.com/office/officeart/2018/5/layout/IconCircleLabelList"/>
    <dgm:cxn modelId="{003E94AA-CFA2-4753-AEDE-FAC356152CDA}" type="presParOf" srcId="{3964CA0C-31C8-4F57-8044-AB4F6532FC1E}" destId="{B0826D53-E3D4-414A-A15F-68E92DE818ED}" srcOrd="0" destOrd="0" presId="urn:microsoft.com/office/officeart/2018/5/layout/IconCircleLabelList"/>
    <dgm:cxn modelId="{15BB1649-4DE4-45FF-99CE-544CF3C45332}" type="presParOf" srcId="{3964CA0C-31C8-4F57-8044-AB4F6532FC1E}" destId="{F2A54320-BB7A-4FC8-A63E-9D68A380052C}" srcOrd="1" destOrd="0" presId="urn:microsoft.com/office/officeart/2018/5/layout/IconCircleLabelList"/>
    <dgm:cxn modelId="{41DE6FBE-A1AC-4626-8E35-22343D66AFD1}" type="presParOf" srcId="{3964CA0C-31C8-4F57-8044-AB4F6532FC1E}" destId="{E988ED87-52B4-4BC4-BEE7-0E9BB3C3F543}" srcOrd="2" destOrd="0" presId="urn:microsoft.com/office/officeart/2018/5/layout/IconCircleLabelList"/>
    <dgm:cxn modelId="{E6C67B99-BBA4-43AD-93D5-5A85F974283C}" type="presParOf" srcId="{3964CA0C-31C8-4F57-8044-AB4F6532FC1E}" destId="{E9A3CD10-1DEF-4373-B68F-CEC0F38F22A0}" srcOrd="3" destOrd="0" presId="urn:microsoft.com/office/officeart/2018/5/layout/IconCircleLabelList"/>
    <dgm:cxn modelId="{F08D67AD-2C50-480F-B676-E1FAE1167F03}" type="presParOf" srcId="{C3D5CDDD-F5C7-40C1-ACE9-F073275D4A39}" destId="{14720DDE-C448-47B9-8FB6-9072897EE3BE}" srcOrd="9" destOrd="0" presId="urn:microsoft.com/office/officeart/2018/5/layout/IconCircleLabelList"/>
    <dgm:cxn modelId="{646234DD-ED7E-4EA5-B9CD-A1004A380F6F}" type="presParOf" srcId="{C3D5CDDD-F5C7-40C1-ACE9-F073275D4A39}" destId="{B7AE0CF6-964E-4F4E-AC88-68BE925602E9}" srcOrd="10" destOrd="0" presId="urn:microsoft.com/office/officeart/2018/5/layout/IconCircleLabelList"/>
    <dgm:cxn modelId="{07B6980D-BCF9-4F0D-A597-408B78181998}" type="presParOf" srcId="{B7AE0CF6-964E-4F4E-AC88-68BE925602E9}" destId="{D99AD2BB-6971-4AAB-89CA-153ED0925B60}" srcOrd="0" destOrd="0" presId="urn:microsoft.com/office/officeart/2018/5/layout/IconCircleLabelList"/>
    <dgm:cxn modelId="{50946FE1-75DF-4B84-B22E-68D04C88A233}" type="presParOf" srcId="{B7AE0CF6-964E-4F4E-AC88-68BE925602E9}" destId="{9E834DF0-1DF8-4135-96F7-F8ACEAA251F6}" srcOrd="1" destOrd="0" presId="urn:microsoft.com/office/officeart/2018/5/layout/IconCircleLabelList"/>
    <dgm:cxn modelId="{648553A1-A72F-4885-822F-56125C767A0C}" type="presParOf" srcId="{B7AE0CF6-964E-4F4E-AC88-68BE925602E9}" destId="{BE0C9B01-C155-4401-8609-0F0FA843F687}" srcOrd="2" destOrd="0" presId="urn:microsoft.com/office/officeart/2018/5/layout/IconCircleLabelList"/>
    <dgm:cxn modelId="{40D24492-527A-4FA3-AF18-4BFE5E596E07}" type="presParOf" srcId="{B7AE0CF6-964E-4F4E-AC88-68BE925602E9}" destId="{908C3801-B4F5-4017-8A07-FE86AFB330F1}" srcOrd="3" destOrd="0" presId="urn:microsoft.com/office/officeart/2018/5/layout/IconCircleLabelList"/>
    <dgm:cxn modelId="{88C4FFD8-91D5-4003-98CA-4321065830D6}" type="presParOf" srcId="{C3D5CDDD-F5C7-40C1-ACE9-F073275D4A39}" destId="{5C9538FA-F104-4E32-BE21-2AE11B8F1319}" srcOrd="11" destOrd="0" presId="urn:microsoft.com/office/officeart/2018/5/layout/IconCircleLabelList"/>
    <dgm:cxn modelId="{C2779FBD-C482-471C-AE3B-A2EE883CDB84}" type="presParOf" srcId="{C3D5CDDD-F5C7-40C1-ACE9-F073275D4A39}" destId="{FFCA2BBF-3F15-424B-8092-7DABFFFFAD06}" srcOrd="12" destOrd="0" presId="urn:microsoft.com/office/officeart/2018/5/layout/IconCircleLabelList"/>
    <dgm:cxn modelId="{2B6F2E42-5F73-4A55-94A4-C62FE2554D55}" type="presParOf" srcId="{FFCA2BBF-3F15-424B-8092-7DABFFFFAD06}" destId="{328B8B31-252D-41E0-B62B-45B0FE1B3897}" srcOrd="0" destOrd="0" presId="urn:microsoft.com/office/officeart/2018/5/layout/IconCircleLabelList"/>
    <dgm:cxn modelId="{7DD908C8-7CB3-4212-99C1-13F3A307880E}" type="presParOf" srcId="{FFCA2BBF-3F15-424B-8092-7DABFFFFAD06}" destId="{7D00EEFB-B913-4AC6-83EA-1862D4590C32}" srcOrd="1" destOrd="0" presId="urn:microsoft.com/office/officeart/2018/5/layout/IconCircleLabelList"/>
    <dgm:cxn modelId="{7D06ACFF-D26A-44F6-AD16-BB2469E12E43}" type="presParOf" srcId="{FFCA2BBF-3F15-424B-8092-7DABFFFFAD06}" destId="{7D6CFAF3-3437-4409-A86C-5C4162A94349}" srcOrd="2" destOrd="0" presId="urn:microsoft.com/office/officeart/2018/5/layout/IconCircleLabelList"/>
    <dgm:cxn modelId="{1400DC1B-C8B4-4084-9734-60CD269767F8}" type="presParOf" srcId="{FFCA2BBF-3F15-424B-8092-7DABFFFFAD06}" destId="{BF7F9925-8572-48BA-A27A-0C8882D0E83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379B7C-E33B-43F7-86E4-C98B632883D3}"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73FFF684-68C9-45EE-B195-D44390D557DC}">
      <dgm:prSet/>
      <dgm:spPr/>
      <dgm:t>
        <a:bodyPr/>
        <a:lstStyle/>
        <a:p>
          <a:pPr>
            <a:defRPr cap="all"/>
          </a:pPr>
          <a:r>
            <a:rPr lang="en-US"/>
            <a:t>Image Classification is a complex process</a:t>
          </a:r>
        </a:p>
      </dgm:t>
    </dgm:pt>
    <dgm:pt modelId="{DF62645A-EED5-44B8-9EB3-CF6361D68E58}" type="parTrans" cxnId="{139A9D89-6AD5-4A15-B61E-D6953A7B0E8A}">
      <dgm:prSet/>
      <dgm:spPr/>
      <dgm:t>
        <a:bodyPr/>
        <a:lstStyle/>
        <a:p>
          <a:endParaRPr lang="en-US"/>
        </a:p>
      </dgm:t>
    </dgm:pt>
    <dgm:pt modelId="{6A3C7F08-ED65-4983-8660-B64968AFDF12}" type="sibTrans" cxnId="{139A9D89-6AD5-4A15-B61E-D6953A7B0E8A}">
      <dgm:prSet/>
      <dgm:spPr/>
      <dgm:t>
        <a:bodyPr/>
        <a:lstStyle/>
        <a:p>
          <a:endParaRPr lang="en-US"/>
        </a:p>
      </dgm:t>
    </dgm:pt>
    <dgm:pt modelId="{800B5DE9-6A61-4144-B31F-EBA198BCAAD9}">
      <dgm:prSet/>
      <dgm:spPr/>
      <dgm:t>
        <a:bodyPr/>
        <a:lstStyle/>
        <a:p>
          <a:pPr>
            <a:defRPr cap="all"/>
          </a:pPr>
          <a:r>
            <a:rPr lang="en-US"/>
            <a:t>It refers to extracting classes from a multiband raster image.</a:t>
          </a:r>
        </a:p>
      </dgm:t>
    </dgm:pt>
    <dgm:pt modelId="{88172E12-4F72-4963-8027-AB7CFDA16BA7}" type="parTrans" cxnId="{58463E20-BD90-4514-AE19-7DA131F8ECAB}">
      <dgm:prSet/>
      <dgm:spPr/>
      <dgm:t>
        <a:bodyPr/>
        <a:lstStyle/>
        <a:p>
          <a:endParaRPr lang="en-US"/>
        </a:p>
      </dgm:t>
    </dgm:pt>
    <dgm:pt modelId="{9F493B07-9669-42A8-A182-53C65C744C91}" type="sibTrans" cxnId="{58463E20-BD90-4514-AE19-7DA131F8ECAB}">
      <dgm:prSet/>
      <dgm:spPr/>
      <dgm:t>
        <a:bodyPr/>
        <a:lstStyle/>
        <a:p>
          <a:endParaRPr lang="en-US"/>
        </a:p>
      </dgm:t>
    </dgm:pt>
    <dgm:pt modelId="{1C3000D6-03DF-43E7-A6A6-C1DAEAA06419}" type="pres">
      <dgm:prSet presAssocID="{33379B7C-E33B-43F7-86E4-C98B632883D3}" presName="root" presStyleCnt="0">
        <dgm:presLayoutVars>
          <dgm:dir/>
          <dgm:resizeHandles val="exact"/>
        </dgm:presLayoutVars>
      </dgm:prSet>
      <dgm:spPr/>
    </dgm:pt>
    <dgm:pt modelId="{F1FAF215-7A3F-4175-B433-30BAA5895262}" type="pres">
      <dgm:prSet presAssocID="{73FFF684-68C9-45EE-B195-D44390D557DC}" presName="compNode" presStyleCnt="0"/>
      <dgm:spPr/>
    </dgm:pt>
    <dgm:pt modelId="{ABC5EF32-67D2-4797-BBBC-09C88B1CA2B9}" type="pres">
      <dgm:prSet presAssocID="{73FFF684-68C9-45EE-B195-D44390D557DC}" presName="iconBgRect" presStyleLbl="bgShp" presStyleIdx="0" presStyleCnt="2"/>
      <dgm:spPr/>
    </dgm:pt>
    <dgm:pt modelId="{01AB715E-0465-46AF-944C-46F952DD68D0}" type="pres">
      <dgm:prSet presAssocID="{73FFF684-68C9-45EE-B195-D44390D557D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68077AAF-B03F-49DF-B1F8-12060CA30975}" type="pres">
      <dgm:prSet presAssocID="{73FFF684-68C9-45EE-B195-D44390D557DC}" presName="spaceRect" presStyleCnt="0"/>
      <dgm:spPr/>
    </dgm:pt>
    <dgm:pt modelId="{57C9ECD0-5758-453C-9F1B-49748C081282}" type="pres">
      <dgm:prSet presAssocID="{73FFF684-68C9-45EE-B195-D44390D557DC}" presName="textRect" presStyleLbl="revTx" presStyleIdx="0" presStyleCnt="2">
        <dgm:presLayoutVars>
          <dgm:chMax val="1"/>
          <dgm:chPref val="1"/>
        </dgm:presLayoutVars>
      </dgm:prSet>
      <dgm:spPr/>
    </dgm:pt>
    <dgm:pt modelId="{EC766A0A-14B7-4376-8E35-D12CE214BEB4}" type="pres">
      <dgm:prSet presAssocID="{6A3C7F08-ED65-4983-8660-B64968AFDF12}" presName="sibTrans" presStyleCnt="0"/>
      <dgm:spPr/>
    </dgm:pt>
    <dgm:pt modelId="{77388FDB-476C-4A40-93EB-33B0CB42A745}" type="pres">
      <dgm:prSet presAssocID="{800B5DE9-6A61-4144-B31F-EBA198BCAAD9}" presName="compNode" presStyleCnt="0"/>
      <dgm:spPr/>
    </dgm:pt>
    <dgm:pt modelId="{242A1B54-1CFD-4C45-AFB4-D83A7F11D2EC}" type="pres">
      <dgm:prSet presAssocID="{800B5DE9-6A61-4144-B31F-EBA198BCAAD9}" presName="iconBgRect" presStyleLbl="bgShp" presStyleIdx="1" presStyleCnt="2"/>
      <dgm:spPr/>
    </dgm:pt>
    <dgm:pt modelId="{C1AEE133-6235-4CB9-9302-3133C1132DC8}" type="pres">
      <dgm:prSet presAssocID="{800B5DE9-6A61-4144-B31F-EBA198BCAAD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mage"/>
        </a:ext>
      </dgm:extLst>
    </dgm:pt>
    <dgm:pt modelId="{8BDE6E4C-2DDA-411E-8066-428C2321F690}" type="pres">
      <dgm:prSet presAssocID="{800B5DE9-6A61-4144-B31F-EBA198BCAAD9}" presName="spaceRect" presStyleCnt="0"/>
      <dgm:spPr/>
    </dgm:pt>
    <dgm:pt modelId="{EB9268E1-D36C-4D79-B7DF-DE19D84F62FE}" type="pres">
      <dgm:prSet presAssocID="{800B5DE9-6A61-4144-B31F-EBA198BCAAD9}" presName="textRect" presStyleLbl="revTx" presStyleIdx="1" presStyleCnt="2">
        <dgm:presLayoutVars>
          <dgm:chMax val="1"/>
          <dgm:chPref val="1"/>
        </dgm:presLayoutVars>
      </dgm:prSet>
      <dgm:spPr/>
    </dgm:pt>
  </dgm:ptLst>
  <dgm:cxnLst>
    <dgm:cxn modelId="{9E7E681E-AE16-4604-B401-ACD5BDAAA4C4}" type="presOf" srcId="{33379B7C-E33B-43F7-86E4-C98B632883D3}" destId="{1C3000D6-03DF-43E7-A6A6-C1DAEAA06419}" srcOrd="0" destOrd="0" presId="urn:microsoft.com/office/officeart/2018/5/layout/IconCircleLabelList"/>
    <dgm:cxn modelId="{58463E20-BD90-4514-AE19-7DA131F8ECAB}" srcId="{33379B7C-E33B-43F7-86E4-C98B632883D3}" destId="{800B5DE9-6A61-4144-B31F-EBA198BCAAD9}" srcOrd="1" destOrd="0" parTransId="{88172E12-4F72-4963-8027-AB7CFDA16BA7}" sibTransId="{9F493B07-9669-42A8-A182-53C65C744C91}"/>
    <dgm:cxn modelId="{CB971076-DEA6-4167-98AD-C64AE55020CF}" type="presOf" srcId="{73FFF684-68C9-45EE-B195-D44390D557DC}" destId="{57C9ECD0-5758-453C-9F1B-49748C081282}" srcOrd="0" destOrd="0" presId="urn:microsoft.com/office/officeart/2018/5/layout/IconCircleLabelList"/>
    <dgm:cxn modelId="{139A9D89-6AD5-4A15-B61E-D6953A7B0E8A}" srcId="{33379B7C-E33B-43F7-86E4-C98B632883D3}" destId="{73FFF684-68C9-45EE-B195-D44390D557DC}" srcOrd="0" destOrd="0" parTransId="{DF62645A-EED5-44B8-9EB3-CF6361D68E58}" sibTransId="{6A3C7F08-ED65-4983-8660-B64968AFDF12}"/>
    <dgm:cxn modelId="{674413A9-0DAC-478A-B3D1-E119D7865880}" type="presOf" srcId="{800B5DE9-6A61-4144-B31F-EBA198BCAAD9}" destId="{EB9268E1-D36C-4D79-B7DF-DE19D84F62FE}" srcOrd="0" destOrd="0" presId="urn:microsoft.com/office/officeart/2018/5/layout/IconCircleLabelList"/>
    <dgm:cxn modelId="{EC6E5236-D605-43F4-9344-45F839ADA28B}" type="presParOf" srcId="{1C3000D6-03DF-43E7-A6A6-C1DAEAA06419}" destId="{F1FAF215-7A3F-4175-B433-30BAA5895262}" srcOrd="0" destOrd="0" presId="urn:microsoft.com/office/officeart/2018/5/layout/IconCircleLabelList"/>
    <dgm:cxn modelId="{D0120004-8EEB-4355-B4E1-B7E81C433984}" type="presParOf" srcId="{F1FAF215-7A3F-4175-B433-30BAA5895262}" destId="{ABC5EF32-67D2-4797-BBBC-09C88B1CA2B9}" srcOrd="0" destOrd="0" presId="urn:microsoft.com/office/officeart/2018/5/layout/IconCircleLabelList"/>
    <dgm:cxn modelId="{D587D90F-43BF-46E4-B98A-5DFFED9FB213}" type="presParOf" srcId="{F1FAF215-7A3F-4175-B433-30BAA5895262}" destId="{01AB715E-0465-46AF-944C-46F952DD68D0}" srcOrd="1" destOrd="0" presId="urn:microsoft.com/office/officeart/2018/5/layout/IconCircleLabelList"/>
    <dgm:cxn modelId="{7DDC718E-BDE0-434C-BB95-E080FB4CBBE1}" type="presParOf" srcId="{F1FAF215-7A3F-4175-B433-30BAA5895262}" destId="{68077AAF-B03F-49DF-B1F8-12060CA30975}" srcOrd="2" destOrd="0" presId="urn:microsoft.com/office/officeart/2018/5/layout/IconCircleLabelList"/>
    <dgm:cxn modelId="{11CD5744-D255-422F-96A8-A748B7B25FD2}" type="presParOf" srcId="{F1FAF215-7A3F-4175-B433-30BAA5895262}" destId="{57C9ECD0-5758-453C-9F1B-49748C081282}" srcOrd="3" destOrd="0" presId="urn:microsoft.com/office/officeart/2018/5/layout/IconCircleLabelList"/>
    <dgm:cxn modelId="{2F63C8DA-8CD0-4F8E-A226-B07318797663}" type="presParOf" srcId="{1C3000D6-03DF-43E7-A6A6-C1DAEAA06419}" destId="{EC766A0A-14B7-4376-8E35-D12CE214BEB4}" srcOrd="1" destOrd="0" presId="urn:microsoft.com/office/officeart/2018/5/layout/IconCircleLabelList"/>
    <dgm:cxn modelId="{0BE8AAC3-8C5C-451A-BA17-E7533495E936}" type="presParOf" srcId="{1C3000D6-03DF-43E7-A6A6-C1DAEAA06419}" destId="{77388FDB-476C-4A40-93EB-33B0CB42A745}" srcOrd="2" destOrd="0" presId="urn:microsoft.com/office/officeart/2018/5/layout/IconCircleLabelList"/>
    <dgm:cxn modelId="{BA322578-5855-4041-A0D0-3B6F73CB6A96}" type="presParOf" srcId="{77388FDB-476C-4A40-93EB-33B0CB42A745}" destId="{242A1B54-1CFD-4C45-AFB4-D83A7F11D2EC}" srcOrd="0" destOrd="0" presId="urn:microsoft.com/office/officeart/2018/5/layout/IconCircleLabelList"/>
    <dgm:cxn modelId="{98E69517-538B-4B7E-AA79-057F39272ECA}" type="presParOf" srcId="{77388FDB-476C-4A40-93EB-33B0CB42A745}" destId="{C1AEE133-6235-4CB9-9302-3133C1132DC8}" srcOrd="1" destOrd="0" presId="urn:microsoft.com/office/officeart/2018/5/layout/IconCircleLabelList"/>
    <dgm:cxn modelId="{04A003B3-7586-4ABC-BD5B-0ABE24BC0B56}" type="presParOf" srcId="{77388FDB-476C-4A40-93EB-33B0CB42A745}" destId="{8BDE6E4C-2DDA-411E-8066-428C2321F690}" srcOrd="2" destOrd="0" presId="urn:microsoft.com/office/officeart/2018/5/layout/IconCircleLabelList"/>
    <dgm:cxn modelId="{57FE2CA7-CE53-49E5-9F9A-A346F596F003}" type="presParOf" srcId="{77388FDB-476C-4A40-93EB-33B0CB42A745}" destId="{EB9268E1-D36C-4D79-B7DF-DE19D84F62F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0B2112-8C21-48F9-B16B-213DF7C5038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3EB15CF-8134-47D0-BC44-C042AAC7B853}">
      <dgm:prSet/>
      <dgm:spPr/>
      <dgm:t>
        <a:bodyPr/>
        <a:lstStyle/>
        <a:p>
          <a:r>
            <a:rPr lang="en-US" dirty="0"/>
            <a:t>Faster R-CNN</a:t>
          </a:r>
        </a:p>
      </dgm:t>
    </dgm:pt>
    <dgm:pt modelId="{D6576C73-0E28-40AF-B596-E4FEA252A2F5}" type="parTrans" cxnId="{4B21A74B-7301-47D1-96F1-8F287C5ACC5A}">
      <dgm:prSet/>
      <dgm:spPr/>
      <dgm:t>
        <a:bodyPr/>
        <a:lstStyle/>
        <a:p>
          <a:endParaRPr lang="en-US"/>
        </a:p>
      </dgm:t>
    </dgm:pt>
    <dgm:pt modelId="{71ECDA7D-5C5F-4796-9210-17051E22AEFA}" type="sibTrans" cxnId="{4B21A74B-7301-47D1-96F1-8F287C5ACC5A}">
      <dgm:prSet/>
      <dgm:spPr/>
      <dgm:t>
        <a:bodyPr/>
        <a:lstStyle/>
        <a:p>
          <a:endParaRPr lang="en-US"/>
        </a:p>
      </dgm:t>
    </dgm:pt>
    <dgm:pt modelId="{DF5613FC-F49A-4DB2-8949-2359991F1746}">
      <dgm:prSet/>
      <dgm:spPr/>
      <dgm:t>
        <a:bodyPr/>
        <a:lstStyle/>
        <a:p>
          <a:r>
            <a:rPr lang="en-US"/>
            <a:t>YOLO</a:t>
          </a:r>
        </a:p>
      </dgm:t>
    </dgm:pt>
    <dgm:pt modelId="{DD6D48B1-CE54-4015-90B7-D45DD2B5D055}" type="parTrans" cxnId="{3ADA4F37-8598-4DCD-86CE-B479FC43D2B9}">
      <dgm:prSet/>
      <dgm:spPr/>
      <dgm:t>
        <a:bodyPr/>
        <a:lstStyle/>
        <a:p>
          <a:endParaRPr lang="en-US"/>
        </a:p>
      </dgm:t>
    </dgm:pt>
    <dgm:pt modelId="{C2D5451E-B8BC-4E11-B6D7-E8A097D59961}" type="sibTrans" cxnId="{3ADA4F37-8598-4DCD-86CE-B479FC43D2B9}">
      <dgm:prSet/>
      <dgm:spPr/>
      <dgm:t>
        <a:bodyPr/>
        <a:lstStyle/>
        <a:p>
          <a:endParaRPr lang="en-US"/>
        </a:p>
      </dgm:t>
    </dgm:pt>
    <dgm:pt modelId="{54649348-128D-4A03-BA81-AFD7D11F20DE}">
      <dgm:prSet/>
      <dgm:spPr/>
      <dgm:t>
        <a:bodyPr/>
        <a:lstStyle/>
        <a:p>
          <a:r>
            <a:rPr lang="en-US"/>
            <a:t>SSD</a:t>
          </a:r>
        </a:p>
      </dgm:t>
    </dgm:pt>
    <dgm:pt modelId="{DB8EAF58-A0DE-4E31-B9D1-6D8E0DA2FC5A}" type="parTrans" cxnId="{670C2C42-80CC-4F4F-B231-36448B55C3FE}">
      <dgm:prSet/>
      <dgm:spPr/>
      <dgm:t>
        <a:bodyPr/>
        <a:lstStyle/>
        <a:p>
          <a:endParaRPr lang="en-US"/>
        </a:p>
      </dgm:t>
    </dgm:pt>
    <dgm:pt modelId="{D9002C23-E612-4746-A96C-65463B1632F9}" type="sibTrans" cxnId="{670C2C42-80CC-4F4F-B231-36448B55C3FE}">
      <dgm:prSet/>
      <dgm:spPr/>
      <dgm:t>
        <a:bodyPr/>
        <a:lstStyle/>
        <a:p>
          <a:endParaRPr lang="en-US"/>
        </a:p>
      </dgm:t>
    </dgm:pt>
    <dgm:pt modelId="{2F1B692B-1FF8-470A-BB4F-7A6AB6ECC78E}" type="pres">
      <dgm:prSet presAssocID="{3A0B2112-8C21-48F9-B16B-213DF7C50387}" presName="root" presStyleCnt="0">
        <dgm:presLayoutVars>
          <dgm:dir/>
          <dgm:resizeHandles val="exact"/>
        </dgm:presLayoutVars>
      </dgm:prSet>
      <dgm:spPr/>
    </dgm:pt>
    <dgm:pt modelId="{39C1663B-91A5-42C2-A290-E691E8ED3269}" type="pres">
      <dgm:prSet presAssocID="{53EB15CF-8134-47D0-BC44-C042AAC7B853}" presName="compNode" presStyleCnt="0"/>
      <dgm:spPr/>
    </dgm:pt>
    <dgm:pt modelId="{DE6AF8F7-DF84-4ED1-A0C8-7CA9227F4EF5}" type="pres">
      <dgm:prSet presAssocID="{53EB15CF-8134-47D0-BC44-C042AAC7B85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omanShrugging"/>
        </a:ext>
      </dgm:extLst>
    </dgm:pt>
    <dgm:pt modelId="{DACFDFFE-D37B-42D5-9137-4F7875C91B01}" type="pres">
      <dgm:prSet presAssocID="{53EB15CF-8134-47D0-BC44-C042AAC7B853}" presName="spaceRect" presStyleCnt="0"/>
      <dgm:spPr/>
    </dgm:pt>
    <dgm:pt modelId="{C282E754-75F9-4632-8F26-0F8396288E41}" type="pres">
      <dgm:prSet presAssocID="{53EB15CF-8134-47D0-BC44-C042AAC7B853}" presName="textRect" presStyleLbl="revTx" presStyleIdx="0" presStyleCnt="3">
        <dgm:presLayoutVars>
          <dgm:chMax val="1"/>
          <dgm:chPref val="1"/>
        </dgm:presLayoutVars>
      </dgm:prSet>
      <dgm:spPr/>
    </dgm:pt>
    <dgm:pt modelId="{BB6F57FB-AA77-4663-A350-D9F04CF753D5}" type="pres">
      <dgm:prSet presAssocID="{71ECDA7D-5C5F-4796-9210-17051E22AEFA}" presName="sibTrans" presStyleCnt="0"/>
      <dgm:spPr/>
    </dgm:pt>
    <dgm:pt modelId="{19304D17-323A-4B26-BAC6-F31301BE5081}" type="pres">
      <dgm:prSet presAssocID="{DF5613FC-F49A-4DB2-8949-2359991F1746}" presName="compNode" presStyleCnt="0"/>
      <dgm:spPr/>
    </dgm:pt>
    <dgm:pt modelId="{F9D5089C-D21E-4671-9CF9-E5275B7F7F58}" type="pres">
      <dgm:prSet presAssocID="{DF5613FC-F49A-4DB2-8949-2359991F174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nd Chime"/>
        </a:ext>
      </dgm:extLst>
    </dgm:pt>
    <dgm:pt modelId="{B8361958-83D6-4F11-A0F9-6D67A1154689}" type="pres">
      <dgm:prSet presAssocID="{DF5613FC-F49A-4DB2-8949-2359991F1746}" presName="spaceRect" presStyleCnt="0"/>
      <dgm:spPr/>
    </dgm:pt>
    <dgm:pt modelId="{F16E58BB-DD0A-4BF1-B38B-A74CADAE6639}" type="pres">
      <dgm:prSet presAssocID="{DF5613FC-F49A-4DB2-8949-2359991F1746}" presName="textRect" presStyleLbl="revTx" presStyleIdx="1" presStyleCnt="3">
        <dgm:presLayoutVars>
          <dgm:chMax val="1"/>
          <dgm:chPref val="1"/>
        </dgm:presLayoutVars>
      </dgm:prSet>
      <dgm:spPr/>
    </dgm:pt>
    <dgm:pt modelId="{D377C32D-7AF2-42B8-B32B-8B57CA7662E3}" type="pres">
      <dgm:prSet presAssocID="{C2D5451E-B8BC-4E11-B6D7-E8A097D59961}" presName="sibTrans" presStyleCnt="0"/>
      <dgm:spPr/>
    </dgm:pt>
    <dgm:pt modelId="{26A62034-22BC-4445-8014-FEA49D962372}" type="pres">
      <dgm:prSet presAssocID="{54649348-128D-4A03-BA81-AFD7D11F20DE}" presName="compNode" presStyleCnt="0"/>
      <dgm:spPr/>
    </dgm:pt>
    <dgm:pt modelId="{B6D48A3A-34E4-40F7-B032-A2D7A15FD713}" type="pres">
      <dgm:prSet presAssocID="{54649348-128D-4A03-BA81-AFD7D11F20D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52F72D3B-AE31-4FE8-B573-70BD8B1E9D86}" type="pres">
      <dgm:prSet presAssocID="{54649348-128D-4A03-BA81-AFD7D11F20DE}" presName="spaceRect" presStyleCnt="0"/>
      <dgm:spPr/>
    </dgm:pt>
    <dgm:pt modelId="{477E327C-B53E-4E1F-92B4-2CAD371054AA}" type="pres">
      <dgm:prSet presAssocID="{54649348-128D-4A03-BA81-AFD7D11F20DE}" presName="textRect" presStyleLbl="revTx" presStyleIdx="2" presStyleCnt="3">
        <dgm:presLayoutVars>
          <dgm:chMax val="1"/>
          <dgm:chPref val="1"/>
        </dgm:presLayoutVars>
      </dgm:prSet>
      <dgm:spPr/>
    </dgm:pt>
  </dgm:ptLst>
  <dgm:cxnLst>
    <dgm:cxn modelId="{69C2A61D-0E77-4FED-B7E1-95669956014F}" type="presOf" srcId="{DF5613FC-F49A-4DB2-8949-2359991F1746}" destId="{F16E58BB-DD0A-4BF1-B38B-A74CADAE6639}" srcOrd="0" destOrd="0" presId="urn:microsoft.com/office/officeart/2018/2/layout/IconLabelList"/>
    <dgm:cxn modelId="{3ADA4F37-8598-4DCD-86CE-B479FC43D2B9}" srcId="{3A0B2112-8C21-48F9-B16B-213DF7C50387}" destId="{DF5613FC-F49A-4DB2-8949-2359991F1746}" srcOrd="1" destOrd="0" parTransId="{DD6D48B1-CE54-4015-90B7-D45DD2B5D055}" sibTransId="{C2D5451E-B8BC-4E11-B6D7-E8A097D59961}"/>
    <dgm:cxn modelId="{670C2C42-80CC-4F4F-B231-36448B55C3FE}" srcId="{3A0B2112-8C21-48F9-B16B-213DF7C50387}" destId="{54649348-128D-4A03-BA81-AFD7D11F20DE}" srcOrd="2" destOrd="0" parTransId="{DB8EAF58-A0DE-4E31-B9D1-6D8E0DA2FC5A}" sibTransId="{D9002C23-E612-4746-A96C-65463B1632F9}"/>
    <dgm:cxn modelId="{4B21A74B-7301-47D1-96F1-8F287C5ACC5A}" srcId="{3A0B2112-8C21-48F9-B16B-213DF7C50387}" destId="{53EB15CF-8134-47D0-BC44-C042AAC7B853}" srcOrd="0" destOrd="0" parTransId="{D6576C73-0E28-40AF-B596-E4FEA252A2F5}" sibTransId="{71ECDA7D-5C5F-4796-9210-17051E22AEFA}"/>
    <dgm:cxn modelId="{71B3707A-D339-4A2F-8977-728DEA09A9D6}" type="presOf" srcId="{3A0B2112-8C21-48F9-B16B-213DF7C50387}" destId="{2F1B692B-1FF8-470A-BB4F-7A6AB6ECC78E}" srcOrd="0" destOrd="0" presId="urn:microsoft.com/office/officeart/2018/2/layout/IconLabelList"/>
    <dgm:cxn modelId="{1717A7E3-8585-4185-B9FA-E15386792B1F}" type="presOf" srcId="{54649348-128D-4A03-BA81-AFD7D11F20DE}" destId="{477E327C-B53E-4E1F-92B4-2CAD371054AA}" srcOrd="0" destOrd="0" presId="urn:microsoft.com/office/officeart/2018/2/layout/IconLabelList"/>
    <dgm:cxn modelId="{ADB9C0EB-A13B-4FC4-8ABE-EDA5B3D169C0}" type="presOf" srcId="{53EB15CF-8134-47D0-BC44-C042AAC7B853}" destId="{C282E754-75F9-4632-8F26-0F8396288E41}" srcOrd="0" destOrd="0" presId="urn:microsoft.com/office/officeart/2018/2/layout/IconLabelList"/>
    <dgm:cxn modelId="{A8320D38-264F-4DE4-84DC-8ED8DAF20568}" type="presParOf" srcId="{2F1B692B-1FF8-470A-BB4F-7A6AB6ECC78E}" destId="{39C1663B-91A5-42C2-A290-E691E8ED3269}" srcOrd="0" destOrd="0" presId="urn:microsoft.com/office/officeart/2018/2/layout/IconLabelList"/>
    <dgm:cxn modelId="{61DC233B-51CB-4755-82B7-5917A03EA726}" type="presParOf" srcId="{39C1663B-91A5-42C2-A290-E691E8ED3269}" destId="{DE6AF8F7-DF84-4ED1-A0C8-7CA9227F4EF5}" srcOrd="0" destOrd="0" presId="urn:microsoft.com/office/officeart/2018/2/layout/IconLabelList"/>
    <dgm:cxn modelId="{61278C00-BD32-4203-A5AB-1AF962152E2D}" type="presParOf" srcId="{39C1663B-91A5-42C2-A290-E691E8ED3269}" destId="{DACFDFFE-D37B-42D5-9137-4F7875C91B01}" srcOrd="1" destOrd="0" presId="urn:microsoft.com/office/officeart/2018/2/layout/IconLabelList"/>
    <dgm:cxn modelId="{0D6FCD58-FB37-410D-A688-03E316023253}" type="presParOf" srcId="{39C1663B-91A5-42C2-A290-E691E8ED3269}" destId="{C282E754-75F9-4632-8F26-0F8396288E41}" srcOrd="2" destOrd="0" presId="urn:microsoft.com/office/officeart/2018/2/layout/IconLabelList"/>
    <dgm:cxn modelId="{23D746D0-37EE-445D-B793-8C331AEC9811}" type="presParOf" srcId="{2F1B692B-1FF8-470A-BB4F-7A6AB6ECC78E}" destId="{BB6F57FB-AA77-4663-A350-D9F04CF753D5}" srcOrd="1" destOrd="0" presId="urn:microsoft.com/office/officeart/2018/2/layout/IconLabelList"/>
    <dgm:cxn modelId="{64A4ED86-89F6-4672-80E0-FE23F857F12A}" type="presParOf" srcId="{2F1B692B-1FF8-470A-BB4F-7A6AB6ECC78E}" destId="{19304D17-323A-4B26-BAC6-F31301BE5081}" srcOrd="2" destOrd="0" presId="urn:microsoft.com/office/officeart/2018/2/layout/IconLabelList"/>
    <dgm:cxn modelId="{6FF724A2-B2D8-4DB2-9667-124F87756126}" type="presParOf" srcId="{19304D17-323A-4B26-BAC6-F31301BE5081}" destId="{F9D5089C-D21E-4671-9CF9-E5275B7F7F58}" srcOrd="0" destOrd="0" presId="urn:microsoft.com/office/officeart/2018/2/layout/IconLabelList"/>
    <dgm:cxn modelId="{A6D712E4-460B-4411-98BF-728D34481A1D}" type="presParOf" srcId="{19304D17-323A-4B26-BAC6-F31301BE5081}" destId="{B8361958-83D6-4F11-A0F9-6D67A1154689}" srcOrd="1" destOrd="0" presId="urn:microsoft.com/office/officeart/2018/2/layout/IconLabelList"/>
    <dgm:cxn modelId="{6B0D1E21-8B28-4FB3-B433-366974EB0E1B}" type="presParOf" srcId="{19304D17-323A-4B26-BAC6-F31301BE5081}" destId="{F16E58BB-DD0A-4BF1-B38B-A74CADAE6639}" srcOrd="2" destOrd="0" presId="urn:microsoft.com/office/officeart/2018/2/layout/IconLabelList"/>
    <dgm:cxn modelId="{AC98A84F-F881-405E-A0F1-708ADD2322CE}" type="presParOf" srcId="{2F1B692B-1FF8-470A-BB4F-7A6AB6ECC78E}" destId="{D377C32D-7AF2-42B8-B32B-8B57CA7662E3}" srcOrd="3" destOrd="0" presId="urn:microsoft.com/office/officeart/2018/2/layout/IconLabelList"/>
    <dgm:cxn modelId="{D5118E0C-0948-4419-B7F1-2E6C72DF3AA9}" type="presParOf" srcId="{2F1B692B-1FF8-470A-BB4F-7A6AB6ECC78E}" destId="{26A62034-22BC-4445-8014-FEA49D962372}" srcOrd="4" destOrd="0" presId="urn:microsoft.com/office/officeart/2018/2/layout/IconLabelList"/>
    <dgm:cxn modelId="{7E3DA898-4218-4A2D-92DA-AC47A4CEB7B9}" type="presParOf" srcId="{26A62034-22BC-4445-8014-FEA49D962372}" destId="{B6D48A3A-34E4-40F7-B032-A2D7A15FD713}" srcOrd="0" destOrd="0" presId="urn:microsoft.com/office/officeart/2018/2/layout/IconLabelList"/>
    <dgm:cxn modelId="{74AD90ED-B858-4A59-957C-82907D746BD8}" type="presParOf" srcId="{26A62034-22BC-4445-8014-FEA49D962372}" destId="{52F72D3B-AE31-4FE8-B573-70BD8B1E9D86}" srcOrd="1" destOrd="0" presId="urn:microsoft.com/office/officeart/2018/2/layout/IconLabelList"/>
    <dgm:cxn modelId="{667BDC8C-2881-4918-AA50-08083711368C}" type="presParOf" srcId="{26A62034-22BC-4445-8014-FEA49D962372}" destId="{477E327C-B53E-4E1F-92B4-2CAD371054A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D3DE7F0-3DB2-4DFB-9525-43A73B07348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CFD07F8-BCF8-4B87-866B-8AE6135E36BB}">
      <dgm:prSet/>
      <dgm:spPr/>
      <dgm:t>
        <a:bodyPr/>
        <a:lstStyle/>
        <a:p>
          <a:r>
            <a:rPr lang="en-US"/>
            <a:t>Google ML Kit</a:t>
          </a:r>
        </a:p>
      </dgm:t>
    </dgm:pt>
    <dgm:pt modelId="{5045F1DF-B83F-4C2C-9C58-3194C000DD80}" type="parTrans" cxnId="{69F07002-6EBD-4A1E-A73C-058E50751B92}">
      <dgm:prSet/>
      <dgm:spPr/>
      <dgm:t>
        <a:bodyPr/>
        <a:lstStyle/>
        <a:p>
          <a:endParaRPr lang="en-US"/>
        </a:p>
      </dgm:t>
    </dgm:pt>
    <dgm:pt modelId="{34B998CE-2047-4969-9D35-E2D17B0AA337}" type="sibTrans" cxnId="{69F07002-6EBD-4A1E-A73C-058E50751B92}">
      <dgm:prSet/>
      <dgm:spPr/>
      <dgm:t>
        <a:bodyPr/>
        <a:lstStyle/>
        <a:p>
          <a:endParaRPr lang="en-US"/>
        </a:p>
      </dgm:t>
    </dgm:pt>
    <dgm:pt modelId="{EF3C053D-6759-4B97-9EEA-9A057DCA6551}">
      <dgm:prSet/>
      <dgm:spPr/>
      <dgm:t>
        <a:bodyPr/>
        <a:lstStyle/>
        <a:p>
          <a:r>
            <a:rPr lang="en-US"/>
            <a:t>Firebase Optical Engine</a:t>
          </a:r>
        </a:p>
      </dgm:t>
    </dgm:pt>
    <dgm:pt modelId="{BC9669ED-9DD9-45D7-948F-119AA05614F1}" type="parTrans" cxnId="{22A7C20A-CDB1-4AC4-A06A-FD54E6FFE505}">
      <dgm:prSet/>
      <dgm:spPr/>
      <dgm:t>
        <a:bodyPr/>
        <a:lstStyle/>
        <a:p>
          <a:endParaRPr lang="en-US"/>
        </a:p>
      </dgm:t>
    </dgm:pt>
    <dgm:pt modelId="{355F8FAC-CA1F-4E40-8987-716C44F2C26E}" type="sibTrans" cxnId="{22A7C20A-CDB1-4AC4-A06A-FD54E6FFE505}">
      <dgm:prSet/>
      <dgm:spPr/>
      <dgm:t>
        <a:bodyPr/>
        <a:lstStyle/>
        <a:p>
          <a:endParaRPr lang="en-US"/>
        </a:p>
      </dgm:t>
    </dgm:pt>
    <dgm:pt modelId="{688A8AD8-EAF7-4C8C-9D5A-CD8C6C26AB1C}">
      <dgm:prSet/>
      <dgm:spPr/>
      <dgm:t>
        <a:bodyPr/>
        <a:lstStyle/>
        <a:p>
          <a:r>
            <a:rPr lang="en-US"/>
            <a:t>Android Firebase Dependencies</a:t>
          </a:r>
        </a:p>
      </dgm:t>
    </dgm:pt>
    <dgm:pt modelId="{D14B0251-F95E-442E-97D2-ECAFEB5C9DCD}" type="parTrans" cxnId="{930E4757-9357-4BCD-8B28-A26364DD3C88}">
      <dgm:prSet/>
      <dgm:spPr/>
      <dgm:t>
        <a:bodyPr/>
        <a:lstStyle/>
        <a:p>
          <a:endParaRPr lang="en-US"/>
        </a:p>
      </dgm:t>
    </dgm:pt>
    <dgm:pt modelId="{7727E102-5F62-465C-ADB6-5B3B65FD4C2F}" type="sibTrans" cxnId="{930E4757-9357-4BCD-8B28-A26364DD3C88}">
      <dgm:prSet/>
      <dgm:spPr/>
      <dgm:t>
        <a:bodyPr/>
        <a:lstStyle/>
        <a:p>
          <a:endParaRPr lang="en-US"/>
        </a:p>
      </dgm:t>
    </dgm:pt>
    <dgm:pt modelId="{45EDB136-FFCB-4271-BB7C-ECACEB30BAE7}">
      <dgm:prSet/>
      <dgm:spPr/>
      <dgm:t>
        <a:bodyPr/>
        <a:lstStyle/>
        <a:p>
          <a:r>
            <a:rPr lang="en-US"/>
            <a:t>Android Object-Related Mapping Database</a:t>
          </a:r>
        </a:p>
      </dgm:t>
    </dgm:pt>
    <dgm:pt modelId="{5FB038EF-DDBE-4AE0-A0A1-1F2BB8932349}" type="parTrans" cxnId="{2870721A-58DA-4E19-B959-938808F3D22D}">
      <dgm:prSet/>
      <dgm:spPr/>
      <dgm:t>
        <a:bodyPr/>
        <a:lstStyle/>
        <a:p>
          <a:endParaRPr lang="en-US"/>
        </a:p>
      </dgm:t>
    </dgm:pt>
    <dgm:pt modelId="{9EC58879-F72A-40D9-BAEC-96E14217559A}" type="sibTrans" cxnId="{2870721A-58DA-4E19-B959-938808F3D22D}">
      <dgm:prSet/>
      <dgm:spPr/>
      <dgm:t>
        <a:bodyPr/>
        <a:lstStyle/>
        <a:p>
          <a:endParaRPr lang="en-US"/>
        </a:p>
      </dgm:t>
    </dgm:pt>
    <dgm:pt modelId="{723AC9DA-2984-4144-AC96-CA341C8F88EC}">
      <dgm:prSet/>
      <dgm:spPr/>
      <dgm:t>
        <a:bodyPr/>
        <a:lstStyle/>
        <a:p>
          <a:r>
            <a:rPr lang="en-US"/>
            <a:t>Google Face Detection API</a:t>
          </a:r>
        </a:p>
      </dgm:t>
    </dgm:pt>
    <dgm:pt modelId="{45E84C2D-2A6D-46FF-B902-99ADA9ABD8B6}" type="parTrans" cxnId="{C15060C2-ED85-4E91-A91E-A717C665E585}">
      <dgm:prSet/>
      <dgm:spPr/>
      <dgm:t>
        <a:bodyPr/>
        <a:lstStyle/>
        <a:p>
          <a:endParaRPr lang="en-US"/>
        </a:p>
      </dgm:t>
    </dgm:pt>
    <dgm:pt modelId="{2471A036-E812-417E-BCDF-BD2FD97768BF}" type="sibTrans" cxnId="{C15060C2-ED85-4E91-A91E-A717C665E585}">
      <dgm:prSet/>
      <dgm:spPr/>
      <dgm:t>
        <a:bodyPr/>
        <a:lstStyle/>
        <a:p>
          <a:endParaRPr lang="en-US"/>
        </a:p>
      </dgm:t>
    </dgm:pt>
    <dgm:pt modelId="{ACBCEF08-48E5-4F69-8DAB-B4F073A24662}" type="pres">
      <dgm:prSet presAssocID="{AD3DE7F0-3DB2-4DFB-9525-43A73B073483}" presName="root" presStyleCnt="0">
        <dgm:presLayoutVars>
          <dgm:dir/>
          <dgm:resizeHandles val="exact"/>
        </dgm:presLayoutVars>
      </dgm:prSet>
      <dgm:spPr/>
    </dgm:pt>
    <dgm:pt modelId="{BF938078-E47D-4236-B2E4-8665B9D62E4C}" type="pres">
      <dgm:prSet presAssocID="{9CFD07F8-BCF8-4B87-866B-8AE6135E36BB}" presName="compNode" presStyleCnt="0"/>
      <dgm:spPr/>
    </dgm:pt>
    <dgm:pt modelId="{AB397C97-E40F-4423-978C-57D548DE4C67}" type="pres">
      <dgm:prSet presAssocID="{9CFD07F8-BCF8-4B87-866B-8AE6135E36BB}" presName="bgRect" presStyleLbl="bgShp" presStyleIdx="0" presStyleCnt="5"/>
      <dgm:spPr/>
    </dgm:pt>
    <dgm:pt modelId="{64ED671D-FA47-4CCF-B4F8-ADC28D812FA5}" type="pres">
      <dgm:prSet presAssocID="{9CFD07F8-BCF8-4B87-866B-8AE6135E36B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st tubes"/>
        </a:ext>
      </dgm:extLst>
    </dgm:pt>
    <dgm:pt modelId="{C663B149-1FC5-4357-8D5C-15C868DC4249}" type="pres">
      <dgm:prSet presAssocID="{9CFD07F8-BCF8-4B87-866B-8AE6135E36BB}" presName="spaceRect" presStyleCnt="0"/>
      <dgm:spPr/>
    </dgm:pt>
    <dgm:pt modelId="{AC088A4C-2916-417F-BBA3-1E62637C7742}" type="pres">
      <dgm:prSet presAssocID="{9CFD07F8-BCF8-4B87-866B-8AE6135E36BB}" presName="parTx" presStyleLbl="revTx" presStyleIdx="0" presStyleCnt="5">
        <dgm:presLayoutVars>
          <dgm:chMax val="0"/>
          <dgm:chPref val="0"/>
        </dgm:presLayoutVars>
      </dgm:prSet>
      <dgm:spPr/>
    </dgm:pt>
    <dgm:pt modelId="{6B29ABD1-2AC4-482C-AB56-5F40601F4124}" type="pres">
      <dgm:prSet presAssocID="{34B998CE-2047-4969-9D35-E2D17B0AA337}" presName="sibTrans" presStyleCnt="0"/>
      <dgm:spPr/>
    </dgm:pt>
    <dgm:pt modelId="{6840B75A-11DA-4900-AD5B-C27BCF049945}" type="pres">
      <dgm:prSet presAssocID="{EF3C053D-6759-4B97-9EEA-9A057DCA6551}" presName="compNode" presStyleCnt="0"/>
      <dgm:spPr/>
    </dgm:pt>
    <dgm:pt modelId="{C64B7C6F-383A-400C-8E6F-4666002D902F}" type="pres">
      <dgm:prSet presAssocID="{EF3C053D-6759-4B97-9EEA-9A057DCA6551}" presName="bgRect" presStyleLbl="bgShp" presStyleIdx="1" presStyleCnt="5"/>
      <dgm:spPr/>
    </dgm:pt>
    <dgm:pt modelId="{0C60AB90-614B-457E-841C-13F3DB20942E}" type="pres">
      <dgm:prSet presAssocID="{EF3C053D-6759-4B97-9EEA-9A057DCA655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hotocopier"/>
        </a:ext>
      </dgm:extLst>
    </dgm:pt>
    <dgm:pt modelId="{8D5AEAD4-ECBF-4FAF-B36E-86FE438F2CD0}" type="pres">
      <dgm:prSet presAssocID="{EF3C053D-6759-4B97-9EEA-9A057DCA6551}" presName="spaceRect" presStyleCnt="0"/>
      <dgm:spPr/>
    </dgm:pt>
    <dgm:pt modelId="{7A3CA276-F83C-4337-839C-F0B15A44FC4E}" type="pres">
      <dgm:prSet presAssocID="{EF3C053D-6759-4B97-9EEA-9A057DCA6551}" presName="parTx" presStyleLbl="revTx" presStyleIdx="1" presStyleCnt="5">
        <dgm:presLayoutVars>
          <dgm:chMax val="0"/>
          <dgm:chPref val="0"/>
        </dgm:presLayoutVars>
      </dgm:prSet>
      <dgm:spPr/>
    </dgm:pt>
    <dgm:pt modelId="{69CD2BFD-9790-4886-A54D-C563488258B6}" type="pres">
      <dgm:prSet presAssocID="{355F8FAC-CA1F-4E40-8987-716C44F2C26E}" presName="sibTrans" presStyleCnt="0"/>
      <dgm:spPr/>
    </dgm:pt>
    <dgm:pt modelId="{A2B8ED1C-8BDC-464D-8B42-68E8E04F8DBC}" type="pres">
      <dgm:prSet presAssocID="{688A8AD8-EAF7-4C8C-9D5A-CD8C6C26AB1C}" presName="compNode" presStyleCnt="0"/>
      <dgm:spPr/>
    </dgm:pt>
    <dgm:pt modelId="{7583C369-267D-466B-8299-86D78B5B30F7}" type="pres">
      <dgm:prSet presAssocID="{688A8AD8-EAF7-4C8C-9D5A-CD8C6C26AB1C}" presName="bgRect" presStyleLbl="bgShp" presStyleIdx="2" presStyleCnt="5"/>
      <dgm:spPr/>
    </dgm:pt>
    <dgm:pt modelId="{EB22AA80-F46B-41BA-BCC6-65277EC60BB0}" type="pres">
      <dgm:prSet presAssocID="{688A8AD8-EAF7-4C8C-9D5A-CD8C6C26AB1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C3252D78-AF8D-49B0-9946-ACA90CAFDB99}" type="pres">
      <dgm:prSet presAssocID="{688A8AD8-EAF7-4C8C-9D5A-CD8C6C26AB1C}" presName="spaceRect" presStyleCnt="0"/>
      <dgm:spPr/>
    </dgm:pt>
    <dgm:pt modelId="{A7046631-F17D-41D9-90FD-3A4ED5C5A43F}" type="pres">
      <dgm:prSet presAssocID="{688A8AD8-EAF7-4C8C-9D5A-CD8C6C26AB1C}" presName="parTx" presStyleLbl="revTx" presStyleIdx="2" presStyleCnt="5">
        <dgm:presLayoutVars>
          <dgm:chMax val="0"/>
          <dgm:chPref val="0"/>
        </dgm:presLayoutVars>
      </dgm:prSet>
      <dgm:spPr/>
    </dgm:pt>
    <dgm:pt modelId="{2FD65704-CEBD-4380-A6CF-1F84D3B5AD15}" type="pres">
      <dgm:prSet presAssocID="{7727E102-5F62-465C-ADB6-5B3B65FD4C2F}" presName="sibTrans" presStyleCnt="0"/>
      <dgm:spPr/>
    </dgm:pt>
    <dgm:pt modelId="{8719C825-CF6B-4D8D-A83D-CAB36D67C122}" type="pres">
      <dgm:prSet presAssocID="{45EDB136-FFCB-4271-BB7C-ECACEB30BAE7}" presName="compNode" presStyleCnt="0"/>
      <dgm:spPr/>
    </dgm:pt>
    <dgm:pt modelId="{3BE15012-059A-44BD-9A27-C9BEA63587AB}" type="pres">
      <dgm:prSet presAssocID="{45EDB136-FFCB-4271-BB7C-ECACEB30BAE7}" presName="bgRect" presStyleLbl="bgShp" presStyleIdx="3" presStyleCnt="5"/>
      <dgm:spPr/>
    </dgm:pt>
    <dgm:pt modelId="{12C0EC58-C8F5-463D-BEF4-A2E41D816645}" type="pres">
      <dgm:prSet presAssocID="{45EDB136-FFCB-4271-BB7C-ECACEB30BAE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A1430CD2-B6B8-4AC1-A199-EAF30C485103}" type="pres">
      <dgm:prSet presAssocID="{45EDB136-FFCB-4271-BB7C-ECACEB30BAE7}" presName="spaceRect" presStyleCnt="0"/>
      <dgm:spPr/>
    </dgm:pt>
    <dgm:pt modelId="{E279161C-D982-4126-A9B5-23EAEC1DC7F1}" type="pres">
      <dgm:prSet presAssocID="{45EDB136-FFCB-4271-BB7C-ECACEB30BAE7}" presName="parTx" presStyleLbl="revTx" presStyleIdx="3" presStyleCnt="5">
        <dgm:presLayoutVars>
          <dgm:chMax val="0"/>
          <dgm:chPref val="0"/>
        </dgm:presLayoutVars>
      </dgm:prSet>
      <dgm:spPr/>
    </dgm:pt>
    <dgm:pt modelId="{7217FA8D-60E7-4E0F-AA93-4FC0F5DBCA10}" type="pres">
      <dgm:prSet presAssocID="{9EC58879-F72A-40D9-BAEC-96E14217559A}" presName="sibTrans" presStyleCnt="0"/>
      <dgm:spPr/>
    </dgm:pt>
    <dgm:pt modelId="{E9C7E721-65DF-4189-B7ED-A4374B486F66}" type="pres">
      <dgm:prSet presAssocID="{723AC9DA-2984-4144-AC96-CA341C8F88EC}" presName="compNode" presStyleCnt="0"/>
      <dgm:spPr/>
    </dgm:pt>
    <dgm:pt modelId="{9FBDD326-E592-49B3-ACBC-F189E3F29F3F}" type="pres">
      <dgm:prSet presAssocID="{723AC9DA-2984-4144-AC96-CA341C8F88EC}" presName="bgRect" presStyleLbl="bgShp" presStyleIdx="4" presStyleCnt="5"/>
      <dgm:spPr/>
    </dgm:pt>
    <dgm:pt modelId="{961A5725-CB1D-40CE-BAAA-E6EA8D31F0FC}" type="pres">
      <dgm:prSet presAssocID="{723AC9DA-2984-4144-AC96-CA341C8F88E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a:ext>
      </dgm:extLst>
    </dgm:pt>
    <dgm:pt modelId="{20C57067-D025-44E5-824A-1B2A8B2FFC16}" type="pres">
      <dgm:prSet presAssocID="{723AC9DA-2984-4144-AC96-CA341C8F88EC}" presName="spaceRect" presStyleCnt="0"/>
      <dgm:spPr/>
    </dgm:pt>
    <dgm:pt modelId="{3BCAC595-32BE-4C1B-91F3-1975089A2B8B}" type="pres">
      <dgm:prSet presAssocID="{723AC9DA-2984-4144-AC96-CA341C8F88EC}" presName="parTx" presStyleLbl="revTx" presStyleIdx="4" presStyleCnt="5">
        <dgm:presLayoutVars>
          <dgm:chMax val="0"/>
          <dgm:chPref val="0"/>
        </dgm:presLayoutVars>
      </dgm:prSet>
      <dgm:spPr/>
    </dgm:pt>
  </dgm:ptLst>
  <dgm:cxnLst>
    <dgm:cxn modelId="{69F07002-6EBD-4A1E-A73C-058E50751B92}" srcId="{AD3DE7F0-3DB2-4DFB-9525-43A73B073483}" destId="{9CFD07F8-BCF8-4B87-866B-8AE6135E36BB}" srcOrd="0" destOrd="0" parTransId="{5045F1DF-B83F-4C2C-9C58-3194C000DD80}" sibTransId="{34B998CE-2047-4969-9D35-E2D17B0AA337}"/>
    <dgm:cxn modelId="{22A7C20A-CDB1-4AC4-A06A-FD54E6FFE505}" srcId="{AD3DE7F0-3DB2-4DFB-9525-43A73B073483}" destId="{EF3C053D-6759-4B97-9EEA-9A057DCA6551}" srcOrd="1" destOrd="0" parTransId="{BC9669ED-9DD9-45D7-948F-119AA05614F1}" sibTransId="{355F8FAC-CA1F-4E40-8987-716C44F2C26E}"/>
    <dgm:cxn modelId="{9FA69C0E-F3F2-44E7-B1EB-FF10AEAEC746}" type="presOf" srcId="{AD3DE7F0-3DB2-4DFB-9525-43A73B073483}" destId="{ACBCEF08-48E5-4F69-8DAB-B4F073A24662}" srcOrd="0" destOrd="0" presId="urn:microsoft.com/office/officeart/2018/2/layout/IconVerticalSolidList"/>
    <dgm:cxn modelId="{2870721A-58DA-4E19-B959-938808F3D22D}" srcId="{AD3DE7F0-3DB2-4DFB-9525-43A73B073483}" destId="{45EDB136-FFCB-4271-BB7C-ECACEB30BAE7}" srcOrd="3" destOrd="0" parTransId="{5FB038EF-DDBE-4AE0-A0A1-1F2BB8932349}" sibTransId="{9EC58879-F72A-40D9-BAEC-96E14217559A}"/>
    <dgm:cxn modelId="{9D510739-19E4-4909-9EDB-5BEBB5D97E92}" type="presOf" srcId="{9CFD07F8-BCF8-4B87-866B-8AE6135E36BB}" destId="{AC088A4C-2916-417F-BBA3-1E62637C7742}" srcOrd="0" destOrd="0" presId="urn:microsoft.com/office/officeart/2018/2/layout/IconVerticalSolidList"/>
    <dgm:cxn modelId="{2818503F-7725-41FF-B43A-5F213EAA23E0}" type="presOf" srcId="{EF3C053D-6759-4B97-9EEA-9A057DCA6551}" destId="{7A3CA276-F83C-4337-839C-F0B15A44FC4E}" srcOrd="0" destOrd="0" presId="urn:microsoft.com/office/officeart/2018/2/layout/IconVerticalSolidList"/>
    <dgm:cxn modelId="{930E4757-9357-4BCD-8B28-A26364DD3C88}" srcId="{AD3DE7F0-3DB2-4DFB-9525-43A73B073483}" destId="{688A8AD8-EAF7-4C8C-9D5A-CD8C6C26AB1C}" srcOrd="2" destOrd="0" parTransId="{D14B0251-F95E-442E-97D2-ECAFEB5C9DCD}" sibTransId="{7727E102-5F62-465C-ADB6-5B3B65FD4C2F}"/>
    <dgm:cxn modelId="{53A0FC9C-DE11-4EC5-8631-19E5765FD45E}" type="presOf" srcId="{723AC9DA-2984-4144-AC96-CA341C8F88EC}" destId="{3BCAC595-32BE-4C1B-91F3-1975089A2B8B}" srcOrd="0" destOrd="0" presId="urn:microsoft.com/office/officeart/2018/2/layout/IconVerticalSolidList"/>
    <dgm:cxn modelId="{40BCCFBF-7D41-46FE-8204-BCCD6E8E24A8}" type="presOf" srcId="{688A8AD8-EAF7-4C8C-9D5A-CD8C6C26AB1C}" destId="{A7046631-F17D-41D9-90FD-3A4ED5C5A43F}" srcOrd="0" destOrd="0" presId="urn:microsoft.com/office/officeart/2018/2/layout/IconVerticalSolidList"/>
    <dgm:cxn modelId="{C15060C2-ED85-4E91-A91E-A717C665E585}" srcId="{AD3DE7F0-3DB2-4DFB-9525-43A73B073483}" destId="{723AC9DA-2984-4144-AC96-CA341C8F88EC}" srcOrd="4" destOrd="0" parTransId="{45E84C2D-2A6D-46FF-B902-99ADA9ABD8B6}" sibTransId="{2471A036-E812-417E-BCDF-BD2FD97768BF}"/>
    <dgm:cxn modelId="{6897D5FE-9FDA-4575-A026-227ECA5420CE}" type="presOf" srcId="{45EDB136-FFCB-4271-BB7C-ECACEB30BAE7}" destId="{E279161C-D982-4126-A9B5-23EAEC1DC7F1}" srcOrd="0" destOrd="0" presId="urn:microsoft.com/office/officeart/2018/2/layout/IconVerticalSolidList"/>
    <dgm:cxn modelId="{AF68332E-F8BA-4D18-94D3-CA3798D39869}" type="presParOf" srcId="{ACBCEF08-48E5-4F69-8DAB-B4F073A24662}" destId="{BF938078-E47D-4236-B2E4-8665B9D62E4C}" srcOrd="0" destOrd="0" presId="urn:microsoft.com/office/officeart/2018/2/layout/IconVerticalSolidList"/>
    <dgm:cxn modelId="{DBFC4C67-2F83-450F-847E-8D31591A8941}" type="presParOf" srcId="{BF938078-E47D-4236-B2E4-8665B9D62E4C}" destId="{AB397C97-E40F-4423-978C-57D548DE4C67}" srcOrd="0" destOrd="0" presId="urn:microsoft.com/office/officeart/2018/2/layout/IconVerticalSolidList"/>
    <dgm:cxn modelId="{9BD711CC-D2E3-457F-B9D5-BD94C45CA0D7}" type="presParOf" srcId="{BF938078-E47D-4236-B2E4-8665B9D62E4C}" destId="{64ED671D-FA47-4CCF-B4F8-ADC28D812FA5}" srcOrd="1" destOrd="0" presId="urn:microsoft.com/office/officeart/2018/2/layout/IconVerticalSolidList"/>
    <dgm:cxn modelId="{1FB7FFEB-3BAB-481C-AB6C-ECA180AA9709}" type="presParOf" srcId="{BF938078-E47D-4236-B2E4-8665B9D62E4C}" destId="{C663B149-1FC5-4357-8D5C-15C868DC4249}" srcOrd="2" destOrd="0" presId="urn:microsoft.com/office/officeart/2018/2/layout/IconVerticalSolidList"/>
    <dgm:cxn modelId="{E944E1EC-7750-4925-8A37-8A37912F1F24}" type="presParOf" srcId="{BF938078-E47D-4236-B2E4-8665B9D62E4C}" destId="{AC088A4C-2916-417F-BBA3-1E62637C7742}" srcOrd="3" destOrd="0" presId="urn:microsoft.com/office/officeart/2018/2/layout/IconVerticalSolidList"/>
    <dgm:cxn modelId="{5552EFB8-DEA3-4007-8C87-BC9F050DA457}" type="presParOf" srcId="{ACBCEF08-48E5-4F69-8DAB-B4F073A24662}" destId="{6B29ABD1-2AC4-482C-AB56-5F40601F4124}" srcOrd="1" destOrd="0" presId="urn:microsoft.com/office/officeart/2018/2/layout/IconVerticalSolidList"/>
    <dgm:cxn modelId="{880D3B39-5FC3-48C8-A97B-8BFC4513DF0A}" type="presParOf" srcId="{ACBCEF08-48E5-4F69-8DAB-B4F073A24662}" destId="{6840B75A-11DA-4900-AD5B-C27BCF049945}" srcOrd="2" destOrd="0" presId="urn:microsoft.com/office/officeart/2018/2/layout/IconVerticalSolidList"/>
    <dgm:cxn modelId="{2ABE3EE2-57B9-4D55-9942-F3491015C2D1}" type="presParOf" srcId="{6840B75A-11DA-4900-AD5B-C27BCF049945}" destId="{C64B7C6F-383A-400C-8E6F-4666002D902F}" srcOrd="0" destOrd="0" presId="urn:microsoft.com/office/officeart/2018/2/layout/IconVerticalSolidList"/>
    <dgm:cxn modelId="{6F8F2930-A89D-473C-BE17-F835D17014E6}" type="presParOf" srcId="{6840B75A-11DA-4900-AD5B-C27BCF049945}" destId="{0C60AB90-614B-457E-841C-13F3DB20942E}" srcOrd="1" destOrd="0" presId="urn:microsoft.com/office/officeart/2018/2/layout/IconVerticalSolidList"/>
    <dgm:cxn modelId="{DB907CB1-9F1E-4BC6-AA1D-8C9C91A64FC4}" type="presParOf" srcId="{6840B75A-11DA-4900-AD5B-C27BCF049945}" destId="{8D5AEAD4-ECBF-4FAF-B36E-86FE438F2CD0}" srcOrd="2" destOrd="0" presId="urn:microsoft.com/office/officeart/2018/2/layout/IconVerticalSolidList"/>
    <dgm:cxn modelId="{7CBDE0D0-FE42-49E2-A508-4D4BEA0FF3A9}" type="presParOf" srcId="{6840B75A-11DA-4900-AD5B-C27BCF049945}" destId="{7A3CA276-F83C-4337-839C-F0B15A44FC4E}" srcOrd="3" destOrd="0" presId="urn:microsoft.com/office/officeart/2018/2/layout/IconVerticalSolidList"/>
    <dgm:cxn modelId="{E8F5E558-CBF0-46E9-ADEB-EB326A420C42}" type="presParOf" srcId="{ACBCEF08-48E5-4F69-8DAB-B4F073A24662}" destId="{69CD2BFD-9790-4886-A54D-C563488258B6}" srcOrd="3" destOrd="0" presId="urn:microsoft.com/office/officeart/2018/2/layout/IconVerticalSolidList"/>
    <dgm:cxn modelId="{37FB9700-7F76-40E1-A82D-7A04B3567AC2}" type="presParOf" srcId="{ACBCEF08-48E5-4F69-8DAB-B4F073A24662}" destId="{A2B8ED1C-8BDC-464D-8B42-68E8E04F8DBC}" srcOrd="4" destOrd="0" presId="urn:microsoft.com/office/officeart/2018/2/layout/IconVerticalSolidList"/>
    <dgm:cxn modelId="{A12132D7-C742-40C9-BF83-CC865F65004A}" type="presParOf" srcId="{A2B8ED1C-8BDC-464D-8B42-68E8E04F8DBC}" destId="{7583C369-267D-466B-8299-86D78B5B30F7}" srcOrd="0" destOrd="0" presId="urn:microsoft.com/office/officeart/2018/2/layout/IconVerticalSolidList"/>
    <dgm:cxn modelId="{95BF550A-2415-48F2-925A-36F6841C5A50}" type="presParOf" srcId="{A2B8ED1C-8BDC-464D-8B42-68E8E04F8DBC}" destId="{EB22AA80-F46B-41BA-BCC6-65277EC60BB0}" srcOrd="1" destOrd="0" presId="urn:microsoft.com/office/officeart/2018/2/layout/IconVerticalSolidList"/>
    <dgm:cxn modelId="{65A4E600-5A42-467D-8F8B-9D689C9DE7F6}" type="presParOf" srcId="{A2B8ED1C-8BDC-464D-8B42-68E8E04F8DBC}" destId="{C3252D78-AF8D-49B0-9946-ACA90CAFDB99}" srcOrd="2" destOrd="0" presId="urn:microsoft.com/office/officeart/2018/2/layout/IconVerticalSolidList"/>
    <dgm:cxn modelId="{A17C03FE-8784-42E9-963C-539DAD99960A}" type="presParOf" srcId="{A2B8ED1C-8BDC-464D-8B42-68E8E04F8DBC}" destId="{A7046631-F17D-41D9-90FD-3A4ED5C5A43F}" srcOrd="3" destOrd="0" presId="urn:microsoft.com/office/officeart/2018/2/layout/IconVerticalSolidList"/>
    <dgm:cxn modelId="{4723A044-80E8-45D0-BCEA-D664A7E887D9}" type="presParOf" srcId="{ACBCEF08-48E5-4F69-8DAB-B4F073A24662}" destId="{2FD65704-CEBD-4380-A6CF-1F84D3B5AD15}" srcOrd="5" destOrd="0" presId="urn:microsoft.com/office/officeart/2018/2/layout/IconVerticalSolidList"/>
    <dgm:cxn modelId="{A584ECCD-F441-4702-B8CF-0680BFB21CDF}" type="presParOf" srcId="{ACBCEF08-48E5-4F69-8DAB-B4F073A24662}" destId="{8719C825-CF6B-4D8D-A83D-CAB36D67C122}" srcOrd="6" destOrd="0" presId="urn:microsoft.com/office/officeart/2018/2/layout/IconVerticalSolidList"/>
    <dgm:cxn modelId="{159F846A-7400-4FBA-BE77-193523209002}" type="presParOf" srcId="{8719C825-CF6B-4D8D-A83D-CAB36D67C122}" destId="{3BE15012-059A-44BD-9A27-C9BEA63587AB}" srcOrd="0" destOrd="0" presId="urn:microsoft.com/office/officeart/2018/2/layout/IconVerticalSolidList"/>
    <dgm:cxn modelId="{2576CD66-E63B-4DD4-B17D-C688EE3FEB74}" type="presParOf" srcId="{8719C825-CF6B-4D8D-A83D-CAB36D67C122}" destId="{12C0EC58-C8F5-463D-BEF4-A2E41D816645}" srcOrd="1" destOrd="0" presId="urn:microsoft.com/office/officeart/2018/2/layout/IconVerticalSolidList"/>
    <dgm:cxn modelId="{9C7B9425-D410-423F-8E08-D8F94C48A236}" type="presParOf" srcId="{8719C825-CF6B-4D8D-A83D-CAB36D67C122}" destId="{A1430CD2-B6B8-4AC1-A199-EAF30C485103}" srcOrd="2" destOrd="0" presId="urn:microsoft.com/office/officeart/2018/2/layout/IconVerticalSolidList"/>
    <dgm:cxn modelId="{47C984BC-76DA-444F-94BD-5658DC0C4061}" type="presParOf" srcId="{8719C825-CF6B-4D8D-A83D-CAB36D67C122}" destId="{E279161C-D982-4126-A9B5-23EAEC1DC7F1}" srcOrd="3" destOrd="0" presId="urn:microsoft.com/office/officeart/2018/2/layout/IconVerticalSolidList"/>
    <dgm:cxn modelId="{CE5D6D6E-9A22-4EA5-91D0-8F3D635E6729}" type="presParOf" srcId="{ACBCEF08-48E5-4F69-8DAB-B4F073A24662}" destId="{7217FA8D-60E7-4E0F-AA93-4FC0F5DBCA10}" srcOrd="7" destOrd="0" presId="urn:microsoft.com/office/officeart/2018/2/layout/IconVerticalSolidList"/>
    <dgm:cxn modelId="{A3740153-18C6-4D8D-B33B-EC9DB6C3C1B2}" type="presParOf" srcId="{ACBCEF08-48E5-4F69-8DAB-B4F073A24662}" destId="{E9C7E721-65DF-4189-B7ED-A4374B486F66}" srcOrd="8" destOrd="0" presId="urn:microsoft.com/office/officeart/2018/2/layout/IconVerticalSolidList"/>
    <dgm:cxn modelId="{79C420E3-EB04-45F3-83F9-3EEFC4BFA60E}" type="presParOf" srcId="{E9C7E721-65DF-4189-B7ED-A4374B486F66}" destId="{9FBDD326-E592-49B3-ACBC-F189E3F29F3F}" srcOrd="0" destOrd="0" presId="urn:microsoft.com/office/officeart/2018/2/layout/IconVerticalSolidList"/>
    <dgm:cxn modelId="{C9939B7E-ABCD-4D3B-9B1E-0E549708729E}" type="presParOf" srcId="{E9C7E721-65DF-4189-B7ED-A4374B486F66}" destId="{961A5725-CB1D-40CE-BAAA-E6EA8D31F0FC}" srcOrd="1" destOrd="0" presId="urn:microsoft.com/office/officeart/2018/2/layout/IconVerticalSolidList"/>
    <dgm:cxn modelId="{1D556E42-F266-42F8-ABF7-7C0F630C8539}" type="presParOf" srcId="{E9C7E721-65DF-4189-B7ED-A4374B486F66}" destId="{20C57067-D025-44E5-824A-1B2A8B2FFC16}" srcOrd="2" destOrd="0" presId="urn:microsoft.com/office/officeart/2018/2/layout/IconVerticalSolidList"/>
    <dgm:cxn modelId="{E5103DC9-9377-4A55-B4DF-3F9C5C170105}" type="presParOf" srcId="{E9C7E721-65DF-4189-B7ED-A4374B486F66}" destId="{3BCAC595-32BE-4C1B-91F3-1975089A2B8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E3FA62-40F2-4120-AC2C-CDE07CA70FE9}">
      <dsp:nvSpPr>
        <dsp:cNvPr id="0" name=""/>
        <dsp:cNvSpPr/>
      </dsp:nvSpPr>
      <dsp:spPr>
        <a:xfrm>
          <a:off x="0" y="666612"/>
          <a:ext cx="6513603" cy="1134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6174AE-3D6B-4F73-A5FF-6D0C6DFEBCD4}">
      <dsp:nvSpPr>
        <dsp:cNvPr id="0" name=""/>
        <dsp:cNvSpPr/>
      </dsp:nvSpPr>
      <dsp:spPr>
        <a:xfrm>
          <a:off x="325680" y="2412"/>
          <a:ext cx="4559522" cy="1328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2000250">
            <a:lnSpc>
              <a:spcPct val="90000"/>
            </a:lnSpc>
            <a:spcBef>
              <a:spcPct val="0"/>
            </a:spcBef>
            <a:spcAft>
              <a:spcPct val="35000"/>
            </a:spcAft>
            <a:buNone/>
          </a:pPr>
          <a:r>
            <a:rPr lang="en-US" sz="4500" kern="1200"/>
            <a:t>F16CS06</a:t>
          </a:r>
        </a:p>
      </dsp:txBody>
      <dsp:txXfrm>
        <a:off x="390527" y="67259"/>
        <a:ext cx="4429828" cy="1198706"/>
      </dsp:txXfrm>
    </dsp:sp>
    <dsp:sp modelId="{B50F4CF4-6CBC-4976-8774-491ACD1D1C87}">
      <dsp:nvSpPr>
        <dsp:cNvPr id="0" name=""/>
        <dsp:cNvSpPr/>
      </dsp:nvSpPr>
      <dsp:spPr>
        <a:xfrm>
          <a:off x="0" y="2707813"/>
          <a:ext cx="6513603" cy="1134000"/>
        </a:xfrm>
        <a:prstGeom prst="rect">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441384-7C84-492C-9538-69985F306B28}">
      <dsp:nvSpPr>
        <dsp:cNvPr id="0" name=""/>
        <dsp:cNvSpPr/>
      </dsp:nvSpPr>
      <dsp:spPr>
        <a:xfrm>
          <a:off x="325680" y="2043612"/>
          <a:ext cx="4559522" cy="132840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2000250">
            <a:lnSpc>
              <a:spcPct val="90000"/>
            </a:lnSpc>
            <a:spcBef>
              <a:spcPct val="0"/>
            </a:spcBef>
            <a:spcAft>
              <a:spcPct val="35000"/>
            </a:spcAft>
            <a:buNone/>
          </a:pPr>
          <a:r>
            <a:rPr lang="en-US" sz="4500" kern="1200"/>
            <a:t>F16CS18</a:t>
          </a:r>
        </a:p>
      </dsp:txBody>
      <dsp:txXfrm>
        <a:off x="390527" y="2108459"/>
        <a:ext cx="4429828" cy="1198706"/>
      </dsp:txXfrm>
    </dsp:sp>
    <dsp:sp modelId="{27201E8F-8895-4052-8B89-7FF39DD0AFFB}">
      <dsp:nvSpPr>
        <dsp:cNvPr id="0" name=""/>
        <dsp:cNvSpPr/>
      </dsp:nvSpPr>
      <dsp:spPr>
        <a:xfrm>
          <a:off x="0" y="4749013"/>
          <a:ext cx="6513603" cy="11340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38115A-84C0-41E9-9925-E6F16D04EFF5}">
      <dsp:nvSpPr>
        <dsp:cNvPr id="0" name=""/>
        <dsp:cNvSpPr/>
      </dsp:nvSpPr>
      <dsp:spPr>
        <a:xfrm>
          <a:off x="325680" y="4084813"/>
          <a:ext cx="4559522" cy="13284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2000250">
            <a:lnSpc>
              <a:spcPct val="90000"/>
            </a:lnSpc>
            <a:spcBef>
              <a:spcPct val="0"/>
            </a:spcBef>
            <a:spcAft>
              <a:spcPct val="35000"/>
            </a:spcAft>
            <a:buNone/>
          </a:pPr>
          <a:r>
            <a:rPr lang="en-US" sz="4500" kern="1200"/>
            <a:t>F16CS72</a:t>
          </a:r>
        </a:p>
      </dsp:txBody>
      <dsp:txXfrm>
        <a:off x="390527" y="4149660"/>
        <a:ext cx="4429828" cy="11987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03D02-2016-43C5-882E-AD000BE9EC30}">
      <dsp:nvSpPr>
        <dsp:cNvPr id="0" name=""/>
        <dsp:cNvSpPr/>
      </dsp:nvSpPr>
      <dsp:spPr>
        <a:xfrm>
          <a:off x="898829" y="288"/>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6CD023-5C1F-4328-988C-E3C4CC2616E1}">
      <dsp:nvSpPr>
        <dsp:cNvPr id="0" name=""/>
        <dsp:cNvSpPr/>
      </dsp:nvSpPr>
      <dsp:spPr>
        <a:xfrm>
          <a:off x="1112262" y="213721"/>
          <a:ext cx="574628" cy="5746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2CD80B-7AD1-4A4A-8870-1592EEF8B476}">
      <dsp:nvSpPr>
        <dsp:cNvPr id="0" name=""/>
        <dsp:cNvSpPr/>
      </dsp:nvSpPr>
      <dsp:spPr>
        <a:xfrm>
          <a:off x="578678"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Abstract</a:t>
          </a:r>
        </a:p>
      </dsp:txBody>
      <dsp:txXfrm>
        <a:off x="578678" y="1313725"/>
        <a:ext cx="1641796" cy="656718"/>
      </dsp:txXfrm>
    </dsp:sp>
    <dsp:sp modelId="{9510F0A8-6DD9-49FD-AA5C-D14F7BDF6239}">
      <dsp:nvSpPr>
        <dsp:cNvPr id="0" name=""/>
        <dsp:cNvSpPr/>
      </dsp:nvSpPr>
      <dsp:spPr>
        <a:xfrm>
          <a:off x="2827940" y="288"/>
          <a:ext cx="1001496" cy="100149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F600DE-35B8-44D1-A04E-DE0429A871AC}">
      <dsp:nvSpPr>
        <dsp:cNvPr id="0" name=""/>
        <dsp:cNvSpPr/>
      </dsp:nvSpPr>
      <dsp:spPr>
        <a:xfrm>
          <a:off x="3041374" y="213721"/>
          <a:ext cx="574628" cy="5746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AE4780-8A9F-457F-A638-D26F8D245D3C}">
      <dsp:nvSpPr>
        <dsp:cNvPr id="0" name=""/>
        <dsp:cNvSpPr/>
      </dsp:nvSpPr>
      <dsp:spPr>
        <a:xfrm>
          <a:off x="2507790"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Introduction</a:t>
          </a:r>
        </a:p>
      </dsp:txBody>
      <dsp:txXfrm>
        <a:off x="2507790" y="1313725"/>
        <a:ext cx="1641796" cy="656718"/>
      </dsp:txXfrm>
    </dsp:sp>
    <dsp:sp modelId="{F6660609-8812-4F9B-8617-ED143E0FA85A}">
      <dsp:nvSpPr>
        <dsp:cNvPr id="0" name=""/>
        <dsp:cNvSpPr/>
      </dsp:nvSpPr>
      <dsp:spPr>
        <a:xfrm>
          <a:off x="4757051" y="288"/>
          <a:ext cx="1001496" cy="100149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2952C8-71F7-4067-91C6-76C33574C2A3}">
      <dsp:nvSpPr>
        <dsp:cNvPr id="0" name=""/>
        <dsp:cNvSpPr/>
      </dsp:nvSpPr>
      <dsp:spPr>
        <a:xfrm>
          <a:off x="4970485" y="213721"/>
          <a:ext cx="574628" cy="5746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6E7070-7559-4B25-841F-D9C0B3BFC69D}">
      <dsp:nvSpPr>
        <dsp:cNvPr id="0" name=""/>
        <dsp:cNvSpPr/>
      </dsp:nvSpPr>
      <dsp:spPr>
        <a:xfrm>
          <a:off x="4436901"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Problem Statement</a:t>
          </a:r>
        </a:p>
      </dsp:txBody>
      <dsp:txXfrm>
        <a:off x="4436901" y="1313725"/>
        <a:ext cx="1641796" cy="656718"/>
      </dsp:txXfrm>
    </dsp:sp>
    <dsp:sp modelId="{002931A0-FDB4-461D-A3C9-3F9E4B88EB28}">
      <dsp:nvSpPr>
        <dsp:cNvPr id="0" name=""/>
        <dsp:cNvSpPr/>
      </dsp:nvSpPr>
      <dsp:spPr>
        <a:xfrm>
          <a:off x="6686163" y="288"/>
          <a:ext cx="1001496" cy="100149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B71D5B-1788-413E-A36A-6F379F286C28}">
      <dsp:nvSpPr>
        <dsp:cNvPr id="0" name=""/>
        <dsp:cNvSpPr/>
      </dsp:nvSpPr>
      <dsp:spPr>
        <a:xfrm>
          <a:off x="6899596" y="213721"/>
          <a:ext cx="574628" cy="5746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94E169-FEB8-487D-B77E-0F1C100EA4D3}">
      <dsp:nvSpPr>
        <dsp:cNvPr id="0" name=""/>
        <dsp:cNvSpPr/>
      </dsp:nvSpPr>
      <dsp:spPr>
        <a:xfrm>
          <a:off x="6366012"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Problem Solution</a:t>
          </a:r>
        </a:p>
      </dsp:txBody>
      <dsp:txXfrm>
        <a:off x="6366012" y="1313725"/>
        <a:ext cx="1641796" cy="656718"/>
      </dsp:txXfrm>
    </dsp:sp>
    <dsp:sp modelId="{B0826D53-E3D4-414A-A15F-68E92DE818ED}">
      <dsp:nvSpPr>
        <dsp:cNvPr id="0" name=""/>
        <dsp:cNvSpPr/>
      </dsp:nvSpPr>
      <dsp:spPr>
        <a:xfrm>
          <a:off x="8615274" y="288"/>
          <a:ext cx="1001496" cy="100149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54320-BB7A-4FC8-A63E-9D68A380052C}">
      <dsp:nvSpPr>
        <dsp:cNvPr id="0" name=""/>
        <dsp:cNvSpPr/>
      </dsp:nvSpPr>
      <dsp:spPr>
        <a:xfrm>
          <a:off x="8828708" y="213721"/>
          <a:ext cx="574628" cy="5746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3CD10-1DEF-4373-B68F-CEC0F38F22A0}">
      <dsp:nvSpPr>
        <dsp:cNvPr id="0" name=""/>
        <dsp:cNvSpPr/>
      </dsp:nvSpPr>
      <dsp:spPr>
        <a:xfrm>
          <a:off x="8295124"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Aim</a:t>
          </a:r>
        </a:p>
      </dsp:txBody>
      <dsp:txXfrm>
        <a:off x="8295124" y="1313725"/>
        <a:ext cx="1641796" cy="656718"/>
      </dsp:txXfrm>
    </dsp:sp>
    <dsp:sp modelId="{D99AD2BB-6971-4AAB-89CA-153ED0925B60}">
      <dsp:nvSpPr>
        <dsp:cNvPr id="0" name=""/>
        <dsp:cNvSpPr/>
      </dsp:nvSpPr>
      <dsp:spPr>
        <a:xfrm>
          <a:off x="3792496" y="2380893"/>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834DF0-1DF8-4135-96F7-F8ACEAA251F6}">
      <dsp:nvSpPr>
        <dsp:cNvPr id="0" name=""/>
        <dsp:cNvSpPr/>
      </dsp:nvSpPr>
      <dsp:spPr>
        <a:xfrm>
          <a:off x="4005929" y="2594327"/>
          <a:ext cx="574628" cy="5746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8C3801-B4F5-4017-8A07-FE86AFB330F1}">
      <dsp:nvSpPr>
        <dsp:cNvPr id="0" name=""/>
        <dsp:cNvSpPr/>
      </dsp:nvSpPr>
      <dsp:spPr>
        <a:xfrm>
          <a:off x="3472345" y="3694331"/>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Technologies Used</a:t>
          </a:r>
        </a:p>
      </dsp:txBody>
      <dsp:txXfrm>
        <a:off x="3472345" y="3694331"/>
        <a:ext cx="1641796" cy="656718"/>
      </dsp:txXfrm>
    </dsp:sp>
    <dsp:sp modelId="{328B8B31-252D-41E0-B62B-45B0FE1B3897}">
      <dsp:nvSpPr>
        <dsp:cNvPr id="0" name=""/>
        <dsp:cNvSpPr/>
      </dsp:nvSpPr>
      <dsp:spPr>
        <a:xfrm>
          <a:off x="5721607" y="2380893"/>
          <a:ext cx="1001496" cy="100149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00EEFB-B913-4AC6-83EA-1862D4590C32}">
      <dsp:nvSpPr>
        <dsp:cNvPr id="0" name=""/>
        <dsp:cNvSpPr/>
      </dsp:nvSpPr>
      <dsp:spPr>
        <a:xfrm>
          <a:off x="5935041" y="2594327"/>
          <a:ext cx="574628" cy="57462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7F9925-8572-48BA-A27A-0C8882D0E832}">
      <dsp:nvSpPr>
        <dsp:cNvPr id="0" name=""/>
        <dsp:cNvSpPr/>
      </dsp:nvSpPr>
      <dsp:spPr>
        <a:xfrm>
          <a:off x="5401457" y="3694331"/>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dirty="0"/>
            <a:t>Methodology</a:t>
          </a:r>
        </a:p>
      </dsp:txBody>
      <dsp:txXfrm>
        <a:off x="5401457" y="3694331"/>
        <a:ext cx="1641796" cy="6567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C5EF32-67D2-4797-BBBC-09C88B1CA2B9}">
      <dsp:nvSpPr>
        <dsp:cNvPr id="0" name=""/>
        <dsp:cNvSpPr/>
      </dsp:nvSpPr>
      <dsp:spPr>
        <a:xfrm>
          <a:off x="2044800" y="375668"/>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AB715E-0465-46AF-944C-46F952DD68D0}">
      <dsp:nvSpPr>
        <dsp:cNvPr id="0" name=""/>
        <dsp:cNvSpPr/>
      </dsp:nvSpPr>
      <dsp:spPr>
        <a:xfrm>
          <a:off x="2512800" y="84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C9ECD0-5758-453C-9F1B-49748C081282}">
      <dsp:nvSpPr>
        <dsp:cNvPr id="0" name=""/>
        <dsp:cNvSpPr/>
      </dsp:nvSpPr>
      <dsp:spPr>
        <a:xfrm>
          <a:off x="134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Image Classification is a complex process</a:t>
          </a:r>
        </a:p>
      </dsp:txBody>
      <dsp:txXfrm>
        <a:off x="1342800" y="3255669"/>
        <a:ext cx="3600000" cy="720000"/>
      </dsp:txXfrm>
    </dsp:sp>
    <dsp:sp modelId="{242A1B54-1CFD-4C45-AFB4-D83A7F11D2EC}">
      <dsp:nvSpPr>
        <dsp:cNvPr id="0" name=""/>
        <dsp:cNvSpPr/>
      </dsp:nvSpPr>
      <dsp:spPr>
        <a:xfrm>
          <a:off x="6274800" y="375668"/>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AEE133-6235-4CB9-9302-3133C1132DC8}">
      <dsp:nvSpPr>
        <dsp:cNvPr id="0" name=""/>
        <dsp:cNvSpPr/>
      </dsp:nvSpPr>
      <dsp:spPr>
        <a:xfrm>
          <a:off x="6742800" y="8436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9268E1-D36C-4D79-B7DF-DE19D84F62FE}">
      <dsp:nvSpPr>
        <dsp:cNvPr id="0" name=""/>
        <dsp:cNvSpPr/>
      </dsp:nvSpPr>
      <dsp:spPr>
        <a:xfrm>
          <a:off x="557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It refers to extracting classes from a multiband raster image.</a:t>
          </a:r>
        </a:p>
      </dsp:txBody>
      <dsp:txXfrm>
        <a:off x="5572800" y="3255669"/>
        <a:ext cx="360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6AF8F7-DF84-4ED1-A0C8-7CA9227F4EF5}">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82E754-75F9-4632-8F26-0F8396288E41}">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Faster R-CNN</a:t>
          </a:r>
        </a:p>
      </dsp:txBody>
      <dsp:txXfrm>
        <a:off x="417971" y="2644140"/>
        <a:ext cx="2889450" cy="720000"/>
      </dsp:txXfrm>
    </dsp:sp>
    <dsp:sp modelId="{F9D5089C-D21E-4671-9CF9-E5275B7F7F58}">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6E58BB-DD0A-4BF1-B38B-A74CADAE6639}">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a:t>YOLO</a:t>
          </a:r>
        </a:p>
      </dsp:txBody>
      <dsp:txXfrm>
        <a:off x="3813075" y="2644140"/>
        <a:ext cx="2889450" cy="720000"/>
      </dsp:txXfrm>
    </dsp:sp>
    <dsp:sp modelId="{B6D48A3A-34E4-40F7-B032-A2D7A15FD713}">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7E327C-B53E-4E1F-92B4-2CAD371054AA}">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a:t>SSD</a:t>
          </a:r>
        </a:p>
      </dsp:txBody>
      <dsp:txXfrm>
        <a:off x="7208178" y="2644140"/>
        <a:ext cx="28894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397C97-E40F-4423-978C-57D548DE4C67}">
      <dsp:nvSpPr>
        <dsp:cNvPr id="0" name=""/>
        <dsp:cNvSpPr/>
      </dsp:nvSpPr>
      <dsp:spPr>
        <a:xfrm>
          <a:off x="0" y="4597"/>
          <a:ext cx="6513603" cy="9793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ED671D-FA47-4CCF-B4F8-ADC28D812FA5}">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088A4C-2916-417F-BBA3-1E62637C7742}">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Google ML Kit</a:t>
          </a:r>
        </a:p>
      </dsp:txBody>
      <dsp:txXfrm>
        <a:off x="1131174" y="4597"/>
        <a:ext cx="5382429" cy="979371"/>
      </dsp:txXfrm>
    </dsp:sp>
    <dsp:sp modelId="{C64B7C6F-383A-400C-8E6F-4666002D902F}">
      <dsp:nvSpPr>
        <dsp:cNvPr id="0" name=""/>
        <dsp:cNvSpPr/>
      </dsp:nvSpPr>
      <dsp:spPr>
        <a:xfrm>
          <a:off x="0" y="1228812"/>
          <a:ext cx="6513603" cy="9793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60AB90-614B-457E-841C-13F3DB20942E}">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3CA276-F83C-4337-839C-F0B15A44FC4E}">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Firebase Optical Engine</a:t>
          </a:r>
        </a:p>
      </dsp:txBody>
      <dsp:txXfrm>
        <a:off x="1131174" y="1228812"/>
        <a:ext cx="5382429" cy="979371"/>
      </dsp:txXfrm>
    </dsp:sp>
    <dsp:sp modelId="{7583C369-267D-466B-8299-86D78B5B30F7}">
      <dsp:nvSpPr>
        <dsp:cNvPr id="0" name=""/>
        <dsp:cNvSpPr/>
      </dsp:nvSpPr>
      <dsp:spPr>
        <a:xfrm>
          <a:off x="0" y="2453027"/>
          <a:ext cx="6513603" cy="97937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22AA80-F46B-41BA-BCC6-65277EC60BB0}">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046631-F17D-41D9-90FD-3A4ED5C5A43F}">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Android Firebase Dependencies</a:t>
          </a:r>
        </a:p>
      </dsp:txBody>
      <dsp:txXfrm>
        <a:off x="1131174" y="2453027"/>
        <a:ext cx="5382429" cy="979371"/>
      </dsp:txXfrm>
    </dsp:sp>
    <dsp:sp modelId="{3BE15012-059A-44BD-9A27-C9BEA63587AB}">
      <dsp:nvSpPr>
        <dsp:cNvPr id="0" name=""/>
        <dsp:cNvSpPr/>
      </dsp:nvSpPr>
      <dsp:spPr>
        <a:xfrm>
          <a:off x="0" y="3677241"/>
          <a:ext cx="6513603" cy="97937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C0EC58-C8F5-463D-BEF4-A2E41D816645}">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79161C-D982-4126-A9B5-23EAEC1DC7F1}">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Android Object-Related Mapping Database</a:t>
          </a:r>
        </a:p>
      </dsp:txBody>
      <dsp:txXfrm>
        <a:off x="1131174" y="3677241"/>
        <a:ext cx="5382429" cy="979371"/>
      </dsp:txXfrm>
    </dsp:sp>
    <dsp:sp modelId="{9FBDD326-E592-49B3-ACBC-F189E3F29F3F}">
      <dsp:nvSpPr>
        <dsp:cNvPr id="0" name=""/>
        <dsp:cNvSpPr/>
      </dsp:nvSpPr>
      <dsp:spPr>
        <a:xfrm>
          <a:off x="0" y="4901456"/>
          <a:ext cx="6513603" cy="97937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1A5725-CB1D-40CE-BAAA-E6EA8D31F0FC}">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CAC595-32BE-4C1B-91F3-1975089A2B8B}">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Google Face Detection API</a:t>
          </a:r>
        </a:p>
      </dsp:txBody>
      <dsp:txXfrm>
        <a:off x="1131174" y="4901456"/>
        <a:ext cx="5382429" cy="97937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BF9AE6-C26D-4517-91A8-F0AB1EA68368}" type="datetimeFigureOut">
              <a:rPr lang="en-US" smtClean="0"/>
              <a:t>11/8/2019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18EF53-D7F0-4FA5-8CA0-90183184FAF7}" type="slidenum">
              <a:rPr lang="en-US" smtClean="0"/>
              <a:t>‹#›</a:t>
            </a:fld>
            <a:endParaRPr lang="en-US"/>
          </a:p>
        </p:txBody>
      </p:sp>
    </p:spTree>
    <p:extLst>
      <p:ext uri="{BB962C8B-B14F-4D97-AF65-F5344CB8AC3E}">
        <p14:creationId xmlns:p14="http://schemas.microsoft.com/office/powerpoint/2010/main" val="1738114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18EF53-D7F0-4FA5-8CA0-90183184FAF7}" type="slidenum">
              <a:rPr lang="en-US" smtClean="0"/>
              <a:t>3</a:t>
            </a:fld>
            <a:endParaRPr lang="en-US"/>
          </a:p>
        </p:txBody>
      </p:sp>
    </p:spTree>
    <p:extLst>
      <p:ext uri="{BB962C8B-B14F-4D97-AF65-F5344CB8AC3E}">
        <p14:creationId xmlns:p14="http://schemas.microsoft.com/office/powerpoint/2010/main" val="639348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Faster R-CNN  - Region CNN ( Conventional Neural Network)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YOLO – You only look once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SSD - Single Shot </a:t>
            </a:r>
            <a:r>
              <a:rPr lang="en-US" sz="1200" b="1" i="0" kern="1200" dirty="0" err="1">
                <a:solidFill>
                  <a:schemeClr val="tx1"/>
                </a:solidFill>
                <a:effectLst/>
                <a:latin typeface="+mn-lt"/>
                <a:ea typeface="+mn-ea"/>
                <a:cs typeface="+mn-cs"/>
              </a:rPr>
              <a:t>MultiBox</a:t>
            </a:r>
            <a:r>
              <a:rPr lang="en-US" sz="1200" b="1" i="0" kern="1200" dirty="0">
                <a:solidFill>
                  <a:schemeClr val="tx1"/>
                </a:solidFill>
                <a:effectLst/>
                <a:latin typeface="+mn-lt"/>
                <a:ea typeface="+mn-ea"/>
                <a:cs typeface="+mn-cs"/>
              </a:rPr>
              <a:t> Detector</a:t>
            </a:r>
          </a:p>
          <a:p>
            <a:endParaRPr lang="en-US" dirty="0"/>
          </a:p>
        </p:txBody>
      </p:sp>
      <p:sp>
        <p:nvSpPr>
          <p:cNvPr id="4" name="Slide Number Placeholder 3"/>
          <p:cNvSpPr>
            <a:spLocks noGrp="1"/>
          </p:cNvSpPr>
          <p:nvPr>
            <p:ph type="sldNum" sz="quarter" idx="5"/>
          </p:nvPr>
        </p:nvSpPr>
        <p:spPr/>
        <p:txBody>
          <a:bodyPr/>
          <a:lstStyle/>
          <a:p>
            <a:fld id="{8618EF53-D7F0-4FA5-8CA0-90183184FAF7}" type="slidenum">
              <a:rPr lang="en-US" smtClean="0"/>
              <a:t>10</a:t>
            </a:fld>
            <a:endParaRPr lang="en-US"/>
          </a:p>
        </p:txBody>
      </p:sp>
    </p:spTree>
    <p:extLst>
      <p:ext uri="{BB962C8B-B14F-4D97-AF65-F5344CB8AC3E}">
        <p14:creationId xmlns:p14="http://schemas.microsoft.com/office/powerpoint/2010/main" val="3864938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9F3C-BA03-482B-8082-7F2213D79C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296EF7-7289-48D8-AAB5-6E91BB74D5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27E0EB-1C14-4456-8746-76E42A244BED}"/>
              </a:ext>
            </a:extLst>
          </p:cNvPr>
          <p:cNvSpPr>
            <a:spLocks noGrp="1"/>
          </p:cNvSpPr>
          <p:nvPr>
            <p:ph type="dt" sz="half" idx="10"/>
          </p:nvPr>
        </p:nvSpPr>
        <p:spPr/>
        <p:txBody>
          <a:bodyPr/>
          <a:lstStyle/>
          <a:p>
            <a:fld id="{269AE97F-57B2-4F5C-85C9-5B8163C1363C}" type="datetimeFigureOut">
              <a:rPr lang="en-US" smtClean="0"/>
              <a:t>11/8/2019</a:t>
            </a:fld>
            <a:endParaRPr lang="en-US"/>
          </a:p>
        </p:txBody>
      </p:sp>
      <p:sp>
        <p:nvSpPr>
          <p:cNvPr id="5" name="Footer Placeholder 4">
            <a:extLst>
              <a:ext uri="{FF2B5EF4-FFF2-40B4-BE49-F238E27FC236}">
                <a16:creationId xmlns:a16="http://schemas.microsoft.com/office/drawing/2014/main" id="{1135F1AA-01CD-4690-85F6-1D07F331A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480D2C-46C3-473C-ABDB-667AAE45F56D}"/>
              </a:ext>
            </a:extLst>
          </p:cNvPr>
          <p:cNvSpPr>
            <a:spLocks noGrp="1"/>
          </p:cNvSpPr>
          <p:nvPr>
            <p:ph type="sldNum" sz="quarter" idx="12"/>
          </p:nvPr>
        </p:nvSpPr>
        <p:spPr/>
        <p:txBody>
          <a:bodyPr/>
          <a:lstStyle/>
          <a:p>
            <a:fld id="{96311931-01C6-4312-9C35-AAC144379F1F}" type="slidenum">
              <a:rPr lang="en-US" smtClean="0"/>
              <a:t>‹#›</a:t>
            </a:fld>
            <a:endParaRPr lang="en-US"/>
          </a:p>
        </p:txBody>
      </p:sp>
    </p:spTree>
    <p:extLst>
      <p:ext uri="{BB962C8B-B14F-4D97-AF65-F5344CB8AC3E}">
        <p14:creationId xmlns:p14="http://schemas.microsoft.com/office/powerpoint/2010/main" val="89847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BB1DD-54AE-4452-899B-AD01F739F4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EC53FB-9202-44E0-BDA6-765CE91F90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CC4BCF-B52B-47FA-B82C-A7ECA35367F8}"/>
              </a:ext>
            </a:extLst>
          </p:cNvPr>
          <p:cNvSpPr>
            <a:spLocks noGrp="1"/>
          </p:cNvSpPr>
          <p:nvPr>
            <p:ph type="dt" sz="half" idx="10"/>
          </p:nvPr>
        </p:nvSpPr>
        <p:spPr/>
        <p:txBody>
          <a:bodyPr/>
          <a:lstStyle/>
          <a:p>
            <a:fld id="{269AE97F-57B2-4F5C-85C9-5B8163C1363C}" type="datetimeFigureOut">
              <a:rPr lang="en-US" smtClean="0"/>
              <a:t>11/8/2019</a:t>
            </a:fld>
            <a:endParaRPr lang="en-US"/>
          </a:p>
        </p:txBody>
      </p:sp>
      <p:sp>
        <p:nvSpPr>
          <p:cNvPr id="5" name="Footer Placeholder 4">
            <a:extLst>
              <a:ext uri="{FF2B5EF4-FFF2-40B4-BE49-F238E27FC236}">
                <a16:creationId xmlns:a16="http://schemas.microsoft.com/office/drawing/2014/main" id="{724E1D17-6EA0-45E7-BA5F-29D6005E94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CB939-22B1-42E2-80D6-160D8F5BCE4F}"/>
              </a:ext>
            </a:extLst>
          </p:cNvPr>
          <p:cNvSpPr>
            <a:spLocks noGrp="1"/>
          </p:cNvSpPr>
          <p:nvPr>
            <p:ph type="sldNum" sz="quarter" idx="12"/>
          </p:nvPr>
        </p:nvSpPr>
        <p:spPr/>
        <p:txBody>
          <a:bodyPr/>
          <a:lstStyle/>
          <a:p>
            <a:fld id="{96311931-01C6-4312-9C35-AAC144379F1F}" type="slidenum">
              <a:rPr lang="en-US" smtClean="0"/>
              <a:t>‹#›</a:t>
            </a:fld>
            <a:endParaRPr lang="en-US"/>
          </a:p>
        </p:txBody>
      </p:sp>
    </p:spTree>
    <p:extLst>
      <p:ext uri="{BB962C8B-B14F-4D97-AF65-F5344CB8AC3E}">
        <p14:creationId xmlns:p14="http://schemas.microsoft.com/office/powerpoint/2010/main" val="1559042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174BE8-3D39-49A7-8254-C987ED8DF7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32E0ED-7F66-422D-86E9-FC45C6AE5D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D0224-A54C-4CE5-8D2E-FD523A625552}"/>
              </a:ext>
            </a:extLst>
          </p:cNvPr>
          <p:cNvSpPr>
            <a:spLocks noGrp="1"/>
          </p:cNvSpPr>
          <p:nvPr>
            <p:ph type="dt" sz="half" idx="10"/>
          </p:nvPr>
        </p:nvSpPr>
        <p:spPr/>
        <p:txBody>
          <a:bodyPr/>
          <a:lstStyle/>
          <a:p>
            <a:fld id="{269AE97F-57B2-4F5C-85C9-5B8163C1363C}" type="datetimeFigureOut">
              <a:rPr lang="en-US" smtClean="0"/>
              <a:t>11/8/2019</a:t>
            </a:fld>
            <a:endParaRPr lang="en-US"/>
          </a:p>
        </p:txBody>
      </p:sp>
      <p:sp>
        <p:nvSpPr>
          <p:cNvPr id="5" name="Footer Placeholder 4">
            <a:extLst>
              <a:ext uri="{FF2B5EF4-FFF2-40B4-BE49-F238E27FC236}">
                <a16:creationId xmlns:a16="http://schemas.microsoft.com/office/drawing/2014/main" id="{3DCB71F6-50BA-4C68-B780-4820F97EA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3876A-1FFB-4F41-A0AD-773D0665F22B}"/>
              </a:ext>
            </a:extLst>
          </p:cNvPr>
          <p:cNvSpPr>
            <a:spLocks noGrp="1"/>
          </p:cNvSpPr>
          <p:nvPr>
            <p:ph type="sldNum" sz="quarter" idx="12"/>
          </p:nvPr>
        </p:nvSpPr>
        <p:spPr/>
        <p:txBody>
          <a:bodyPr/>
          <a:lstStyle/>
          <a:p>
            <a:fld id="{96311931-01C6-4312-9C35-AAC144379F1F}" type="slidenum">
              <a:rPr lang="en-US" smtClean="0"/>
              <a:t>‹#›</a:t>
            </a:fld>
            <a:endParaRPr lang="en-US"/>
          </a:p>
        </p:txBody>
      </p:sp>
    </p:spTree>
    <p:extLst>
      <p:ext uri="{BB962C8B-B14F-4D97-AF65-F5344CB8AC3E}">
        <p14:creationId xmlns:p14="http://schemas.microsoft.com/office/powerpoint/2010/main" val="3102905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0C1B-66D1-4B8E-A756-33C90EFF9B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A51270-A83C-4426-87AD-5975FCD951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33F32A-BD14-4258-9836-03FC062B0BFD}"/>
              </a:ext>
            </a:extLst>
          </p:cNvPr>
          <p:cNvSpPr>
            <a:spLocks noGrp="1"/>
          </p:cNvSpPr>
          <p:nvPr>
            <p:ph type="dt" sz="half" idx="10"/>
          </p:nvPr>
        </p:nvSpPr>
        <p:spPr/>
        <p:txBody>
          <a:bodyPr/>
          <a:lstStyle/>
          <a:p>
            <a:fld id="{269AE97F-57B2-4F5C-85C9-5B8163C1363C}" type="datetimeFigureOut">
              <a:rPr lang="en-US" smtClean="0"/>
              <a:t>11/8/2019</a:t>
            </a:fld>
            <a:endParaRPr lang="en-US"/>
          </a:p>
        </p:txBody>
      </p:sp>
      <p:sp>
        <p:nvSpPr>
          <p:cNvPr id="5" name="Footer Placeholder 4">
            <a:extLst>
              <a:ext uri="{FF2B5EF4-FFF2-40B4-BE49-F238E27FC236}">
                <a16:creationId xmlns:a16="http://schemas.microsoft.com/office/drawing/2014/main" id="{6394CCC0-2586-408C-8235-3E97ECCEDE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4FD9A8-8EFF-426D-8522-BCA1656A54BD}"/>
              </a:ext>
            </a:extLst>
          </p:cNvPr>
          <p:cNvSpPr>
            <a:spLocks noGrp="1"/>
          </p:cNvSpPr>
          <p:nvPr>
            <p:ph type="sldNum" sz="quarter" idx="12"/>
          </p:nvPr>
        </p:nvSpPr>
        <p:spPr/>
        <p:txBody>
          <a:bodyPr/>
          <a:lstStyle/>
          <a:p>
            <a:fld id="{96311931-01C6-4312-9C35-AAC144379F1F}" type="slidenum">
              <a:rPr lang="en-US" smtClean="0"/>
              <a:t>‹#›</a:t>
            </a:fld>
            <a:endParaRPr lang="en-US"/>
          </a:p>
        </p:txBody>
      </p:sp>
    </p:spTree>
    <p:extLst>
      <p:ext uri="{BB962C8B-B14F-4D97-AF65-F5344CB8AC3E}">
        <p14:creationId xmlns:p14="http://schemas.microsoft.com/office/powerpoint/2010/main" val="1299499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5DCF3-4E67-4296-9A74-84F88CFA7D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7123EC-ED64-4C83-B0EB-DE0B1C249C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C9B902-6012-44AB-811D-DE8783E464A9}"/>
              </a:ext>
            </a:extLst>
          </p:cNvPr>
          <p:cNvSpPr>
            <a:spLocks noGrp="1"/>
          </p:cNvSpPr>
          <p:nvPr>
            <p:ph type="dt" sz="half" idx="10"/>
          </p:nvPr>
        </p:nvSpPr>
        <p:spPr/>
        <p:txBody>
          <a:bodyPr/>
          <a:lstStyle/>
          <a:p>
            <a:fld id="{269AE97F-57B2-4F5C-85C9-5B8163C1363C}" type="datetimeFigureOut">
              <a:rPr lang="en-US" smtClean="0"/>
              <a:t>11/8/2019</a:t>
            </a:fld>
            <a:endParaRPr lang="en-US"/>
          </a:p>
        </p:txBody>
      </p:sp>
      <p:sp>
        <p:nvSpPr>
          <p:cNvPr id="5" name="Footer Placeholder 4">
            <a:extLst>
              <a:ext uri="{FF2B5EF4-FFF2-40B4-BE49-F238E27FC236}">
                <a16:creationId xmlns:a16="http://schemas.microsoft.com/office/drawing/2014/main" id="{1033F567-0C31-421A-9752-18A9C3F829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1611EF-49E7-4B52-BD83-E72FD8387B1A}"/>
              </a:ext>
            </a:extLst>
          </p:cNvPr>
          <p:cNvSpPr>
            <a:spLocks noGrp="1"/>
          </p:cNvSpPr>
          <p:nvPr>
            <p:ph type="sldNum" sz="quarter" idx="12"/>
          </p:nvPr>
        </p:nvSpPr>
        <p:spPr/>
        <p:txBody>
          <a:bodyPr/>
          <a:lstStyle/>
          <a:p>
            <a:fld id="{96311931-01C6-4312-9C35-AAC144379F1F}" type="slidenum">
              <a:rPr lang="en-US" smtClean="0"/>
              <a:t>‹#›</a:t>
            </a:fld>
            <a:endParaRPr lang="en-US"/>
          </a:p>
        </p:txBody>
      </p:sp>
    </p:spTree>
    <p:extLst>
      <p:ext uri="{BB962C8B-B14F-4D97-AF65-F5344CB8AC3E}">
        <p14:creationId xmlns:p14="http://schemas.microsoft.com/office/powerpoint/2010/main" val="1194777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68A4-1A22-4253-99E6-3D251D776F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77EA08-7DBD-430E-BA4F-2B7C5C3953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9E713B-1369-463E-9AB6-A46B714902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C1A6FF-5E15-4664-9B7E-C4B8BFFDE843}"/>
              </a:ext>
            </a:extLst>
          </p:cNvPr>
          <p:cNvSpPr>
            <a:spLocks noGrp="1"/>
          </p:cNvSpPr>
          <p:nvPr>
            <p:ph type="dt" sz="half" idx="10"/>
          </p:nvPr>
        </p:nvSpPr>
        <p:spPr/>
        <p:txBody>
          <a:bodyPr/>
          <a:lstStyle/>
          <a:p>
            <a:fld id="{269AE97F-57B2-4F5C-85C9-5B8163C1363C}" type="datetimeFigureOut">
              <a:rPr lang="en-US" smtClean="0"/>
              <a:t>11/8/2019</a:t>
            </a:fld>
            <a:endParaRPr lang="en-US"/>
          </a:p>
        </p:txBody>
      </p:sp>
      <p:sp>
        <p:nvSpPr>
          <p:cNvPr id="6" name="Footer Placeholder 5">
            <a:extLst>
              <a:ext uri="{FF2B5EF4-FFF2-40B4-BE49-F238E27FC236}">
                <a16:creationId xmlns:a16="http://schemas.microsoft.com/office/drawing/2014/main" id="{51008A93-5992-4F5E-B066-4BE2B979A5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7D368B-49A8-4B18-9B37-9D44165319B4}"/>
              </a:ext>
            </a:extLst>
          </p:cNvPr>
          <p:cNvSpPr>
            <a:spLocks noGrp="1"/>
          </p:cNvSpPr>
          <p:nvPr>
            <p:ph type="sldNum" sz="quarter" idx="12"/>
          </p:nvPr>
        </p:nvSpPr>
        <p:spPr/>
        <p:txBody>
          <a:bodyPr/>
          <a:lstStyle/>
          <a:p>
            <a:fld id="{96311931-01C6-4312-9C35-AAC144379F1F}" type="slidenum">
              <a:rPr lang="en-US" smtClean="0"/>
              <a:t>‹#›</a:t>
            </a:fld>
            <a:endParaRPr lang="en-US"/>
          </a:p>
        </p:txBody>
      </p:sp>
    </p:spTree>
    <p:extLst>
      <p:ext uri="{BB962C8B-B14F-4D97-AF65-F5344CB8AC3E}">
        <p14:creationId xmlns:p14="http://schemas.microsoft.com/office/powerpoint/2010/main" val="3302445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C412-81EF-45AF-BBD9-89701A74AE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7FB5C4-B56F-4DF8-950E-7FE80617C8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F34E64-404C-4F34-8813-E7131044FB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60DB88-578C-4F24-A9B1-92DF031DE0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C5DF80-AFE2-4462-9C71-D78657D8FD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6E97D0-A96E-4F91-8B49-0BB09DC6FC84}"/>
              </a:ext>
            </a:extLst>
          </p:cNvPr>
          <p:cNvSpPr>
            <a:spLocks noGrp="1"/>
          </p:cNvSpPr>
          <p:nvPr>
            <p:ph type="dt" sz="half" idx="10"/>
          </p:nvPr>
        </p:nvSpPr>
        <p:spPr/>
        <p:txBody>
          <a:bodyPr/>
          <a:lstStyle/>
          <a:p>
            <a:fld id="{269AE97F-57B2-4F5C-85C9-5B8163C1363C}" type="datetimeFigureOut">
              <a:rPr lang="en-US" smtClean="0"/>
              <a:t>11/8/2019</a:t>
            </a:fld>
            <a:endParaRPr lang="en-US"/>
          </a:p>
        </p:txBody>
      </p:sp>
      <p:sp>
        <p:nvSpPr>
          <p:cNvPr id="8" name="Footer Placeholder 7">
            <a:extLst>
              <a:ext uri="{FF2B5EF4-FFF2-40B4-BE49-F238E27FC236}">
                <a16:creationId xmlns:a16="http://schemas.microsoft.com/office/drawing/2014/main" id="{5D8EE543-7C66-4E0C-B43D-525A7D237B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0EABF6-EB24-4849-95CD-FCCADB4DE3D4}"/>
              </a:ext>
            </a:extLst>
          </p:cNvPr>
          <p:cNvSpPr>
            <a:spLocks noGrp="1"/>
          </p:cNvSpPr>
          <p:nvPr>
            <p:ph type="sldNum" sz="quarter" idx="12"/>
          </p:nvPr>
        </p:nvSpPr>
        <p:spPr/>
        <p:txBody>
          <a:bodyPr/>
          <a:lstStyle/>
          <a:p>
            <a:fld id="{96311931-01C6-4312-9C35-AAC144379F1F}" type="slidenum">
              <a:rPr lang="en-US" smtClean="0"/>
              <a:t>‹#›</a:t>
            </a:fld>
            <a:endParaRPr lang="en-US"/>
          </a:p>
        </p:txBody>
      </p:sp>
    </p:spTree>
    <p:extLst>
      <p:ext uri="{BB962C8B-B14F-4D97-AF65-F5344CB8AC3E}">
        <p14:creationId xmlns:p14="http://schemas.microsoft.com/office/powerpoint/2010/main" val="1597891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F0316-291B-47FD-AA97-016CE79F36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45133C-D516-4C45-9C33-67F6FA647DB2}"/>
              </a:ext>
            </a:extLst>
          </p:cNvPr>
          <p:cNvSpPr>
            <a:spLocks noGrp="1"/>
          </p:cNvSpPr>
          <p:nvPr>
            <p:ph type="dt" sz="half" idx="10"/>
          </p:nvPr>
        </p:nvSpPr>
        <p:spPr/>
        <p:txBody>
          <a:bodyPr/>
          <a:lstStyle/>
          <a:p>
            <a:fld id="{269AE97F-57B2-4F5C-85C9-5B8163C1363C}" type="datetimeFigureOut">
              <a:rPr lang="en-US" smtClean="0"/>
              <a:t>11/8/2019</a:t>
            </a:fld>
            <a:endParaRPr lang="en-US"/>
          </a:p>
        </p:txBody>
      </p:sp>
      <p:sp>
        <p:nvSpPr>
          <p:cNvPr id="4" name="Footer Placeholder 3">
            <a:extLst>
              <a:ext uri="{FF2B5EF4-FFF2-40B4-BE49-F238E27FC236}">
                <a16:creationId xmlns:a16="http://schemas.microsoft.com/office/drawing/2014/main" id="{AE0FC7DC-01DE-4EB5-B118-490FEA28A5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FE0060-5F54-4974-99FE-2593E9AF4999}"/>
              </a:ext>
            </a:extLst>
          </p:cNvPr>
          <p:cNvSpPr>
            <a:spLocks noGrp="1"/>
          </p:cNvSpPr>
          <p:nvPr>
            <p:ph type="sldNum" sz="quarter" idx="12"/>
          </p:nvPr>
        </p:nvSpPr>
        <p:spPr/>
        <p:txBody>
          <a:bodyPr/>
          <a:lstStyle/>
          <a:p>
            <a:fld id="{96311931-01C6-4312-9C35-AAC144379F1F}" type="slidenum">
              <a:rPr lang="en-US" smtClean="0"/>
              <a:t>‹#›</a:t>
            </a:fld>
            <a:endParaRPr lang="en-US"/>
          </a:p>
        </p:txBody>
      </p:sp>
    </p:spTree>
    <p:extLst>
      <p:ext uri="{BB962C8B-B14F-4D97-AF65-F5344CB8AC3E}">
        <p14:creationId xmlns:p14="http://schemas.microsoft.com/office/powerpoint/2010/main" val="2296131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1C7144-72B0-4AE1-A1A6-574B6AE63041}"/>
              </a:ext>
            </a:extLst>
          </p:cNvPr>
          <p:cNvSpPr>
            <a:spLocks noGrp="1"/>
          </p:cNvSpPr>
          <p:nvPr>
            <p:ph type="dt" sz="half" idx="10"/>
          </p:nvPr>
        </p:nvSpPr>
        <p:spPr/>
        <p:txBody>
          <a:bodyPr/>
          <a:lstStyle/>
          <a:p>
            <a:fld id="{269AE97F-57B2-4F5C-85C9-5B8163C1363C}" type="datetimeFigureOut">
              <a:rPr lang="en-US" smtClean="0"/>
              <a:t>11/8/2019</a:t>
            </a:fld>
            <a:endParaRPr lang="en-US"/>
          </a:p>
        </p:txBody>
      </p:sp>
      <p:sp>
        <p:nvSpPr>
          <p:cNvPr id="3" name="Footer Placeholder 2">
            <a:extLst>
              <a:ext uri="{FF2B5EF4-FFF2-40B4-BE49-F238E27FC236}">
                <a16:creationId xmlns:a16="http://schemas.microsoft.com/office/drawing/2014/main" id="{6EAC9ADB-5031-4920-9C15-A04BC7DCB2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531CDE-0F6A-4864-9F48-31338E27A50F}"/>
              </a:ext>
            </a:extLst>
          </p:cNvPr>
          <p:cNvSpPr>
            <a:spLocks noGrp="1"/>
          </p:cNvSpPr>
          <p:nvPr>
            <p:ph type="sldNum" sz="quarter" idx="12"/>
          </p:nvPr>
        </p:nvSpPr>
        <p:spPr/>
        <p:txBody>
          <a:bodyPr/>
          <a:lstStyle/>
          <a:p>
            <a:fld id="{96311931-01C6-4312-9C35-AAC144379F1F}" type="slidenum">
              <a:rPr lang="en-US" smtClean="0"/>
              <a:t>‹#›</a:t>
            </a:fld>
            <a:endParaRPr lang="en-US"/>
          </a:p>
        </p:txBody>
      </p:sp>
    </p:spTree>
    <p:extLst>
      <p:ext uri="{BB962C8B-B14F-4D97-AF65-F5344CB8AC3E}">
        <p14:creationId xmlns:p14="http://schemas.microsoft.com/office/powerpoint/2010/main" val="2455328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7F49B-5A6F-4665-AD03-F11544FD6B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E57B9D-9469-46B2-B509-D1F322270C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B45B60-6252-4A9A-9588-90266ABA49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E53E30-E3C8-4DA3-AB7A-FAA107005E22}"/>
              </a:ext>
            </a:extLst>
          </p:cNvPr>
          <p:cNvSpPr>
            <a:spLocks noGrp="1"/>
          </p:cNvSpPr>
          <p:nvPr>
            <p:ph type="dt" sz="half" idx="10"/>
          </p:nvPr>
        </p:nvSpPr>
        <p:spPr/>
        <p:txBody>
          <a:bodyPr/>
          <a:lstStyle/>
          <a:p>
            <a:fld id="{269AE97F-57B2-4F5C-85C9-5B8163C1363C}" type="datetimeFigureOut">
              <a:rPr lang="en-US" smtClean="0"/>
              <a:t>11/8/2019</a:t>
            </a:fld>
            <a:endParaRPr lang="en-US"/>
          </a:p>
        </p:txBody>
      </p:sp>
      <p:sp>
        <p:nvSpPr>
          <p:cNvPr id="6" name="Footer Placeholder 5">
            <a:extLst>
              <a:ext uri="{FF2B5EF4-FFF2-40B4-BE49-F238E27FC236}">
                <a16:creationId xmlns:a16="http://schemas.microsoft.com/office/drawing/2014/main" id="{A974BA7B-DCAE-4F77-9737-AD9B45C95C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78EFEF-426B-4293-A8C3-89C227E7CD1D}"/>
              </a:ext>
            </a:extLst>
          </p:cNvPr>
          <p:cNvSpPr>
            <a:spLocks noGrp="1"/>
          </p:cNvSpPr>
          <p:nvPr>
            <p:ph type="sldNum" sz="quarter" idx="12"/>
          </p:nvPr>
        </p:nvSpPr>
        <p:spPr/>
        <p:txBody>
          <a:bodyPr/>
          <a:lstStyle/>
          <a:p>
            <a:fld id="{96311931-01C6-4312-9C35-AAC144379F1F}" type="slidenum">
              <a:rPr lang="en-US" smtClean="0"/>
              <a:t>‹#›</a:t>
            </a:fld>
            <a:endParaRPr lang="en-US"/>
          </a:p>
        </p:txBody>
      </p:sp>
    </p:spTree>
    <p:extLst>
      <p:ext uri="{BB962C8B-B14F-4D97-AF65-F5344CB8AC3E}">
        <p14:creationId xmlns:p14="http://schemas.microsoft.com/office/powerpoint/2010/main" val="589033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9F7D-45FB-4B82-BC5E-AD73964B51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64F127-01FD-4917-ACC8-E76666CD09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4645FA-5F2A-4A02-85AC-6417E9E02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F57FF1-3ED8-42F8-B9AC-3AB35BD79CEE}"/>
              </a:ext>
            </a:extLst>
          </p:cNvPr>
          <p:cNvSpPr>
            <a:spLocks noGrp="1"/>
          </p:cNvSpPr>
          <p:nvPr>
            <p:ph type="dt" sz="half" idx="10"/>
          </p:nvPr>
        </p:nvSpPr>
        <p:spPr/>
        <p:txBody>
          <a:bodyPr/>
          <a:lstStyle/>
          <a:p>
            <a:fld id="{269AE97F-57B2-4F5C-85C9-5B8163C1363C}" type="datetimeFigureOut">
              <a:rPr lang="en-US" smtClean="0"/>
              <a:t>11/8/2019</a:t>
            </a:fld>
            <a:endParaRPr lang="en-US"/>
          </a:p>
        </p:txBody>
      </p:sp>
      <p:sp>
        <p:nvSpPr>
          <p:cNvPr id="6" name="Footer Placeholder 5">
            <a:extLst>
              <a:ext uri="{FF2B5EF4-FFF2-40B4-BE49-F238E27FC236}">
                <a16:creationId xmlns:a16="http://schemas.microsoft.com/office/drawing/2014/main" id="{26E390AE-109A-494D-BB67-5C72B8B1C7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11AB3D-4EE4-47BA-A94A-D9E36B0A82CE}"/>
              </a:ext>
            </a:extLst>
          </p:cNvPr>
          <p:cNvSpPr>
            <a:spLocks noGrp="1"/>
          </p:cNvSpPr>
          <p:nvPr>
            <p:ph type="sldNum" sz="quarter" idx="12"/>
          </p:nvPr>
        </p:nvSpPr>
        <p:spPr/>
        <p:txBody>
          <a:bodyPr/>
          <a:lstStyle/>
          <a:p>
            <a:fld id="{96311931-01C6-4312-9C35-AAC144379F1F}" type="slidenum">
              <a:rPr lang="en-US" smtClean="0"/>
              <a:t>‹#›</a:t>
            </a:fld>
            <a:endParaRPr lang="en-US"/>
          </a:p>
        </p:txBody>
      </p:sp>
    </p:spTree>
    <p:extLst>
      <p:ext uri="{BB962C8B-B14F-4D97-AF65-F5344CB8AC3E}">
        <p14:creationId xmlns:p14="http://schemas.microsoft.com/office/powerpoint/2010/main" val="2284961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BE322C-7AF3-4431-90CD-E734200BA9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0E998D-3E1E-4D8F-B114-C2FB80F7A8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70AB12-5996-4855-B58B-0768D40A45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9AE97F-57B2-4F5C-85C9-5B8163C1363C}" type="datetimeFigureOut">
              <a:rPr lang="en-US" smtClean="0"/>
              <a:t>11/8/2019</a:t>
            </a:fld>
            <a:endParaRPr lang="en-US"/>
          </a:p>
        </p:txBody>
      </p:sp>
      <p:sp>
        <p:nvSpPr>
          <p:cNvPr id="5" name="Footer Placeholder 4">
            <a:extLst>
              <a:ext uri="{FF2B5EF4-FFF2-40B4-BE49-F238E27FC236}">
                <a16:creationId xmlns:a16="http://schemas.microsoft.com/office/drawing/2014/main" id="{05F2B544-B673-4B3E-8BF0-1B9079AE01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B32EAB-F386-4A77-AE14-13FF6E1895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11931-01C6-4312-9C35-AAC144379F1F}" type="slidenum">
              <a:rPr lang="en-US" smtClean="0"/>
              <a:t>‹#›</a:t>
            </a:fld>
            <a:endParaRPr lang="en-US"/>
          </a:p>
        </p:txBody>
      </p:sp>
    </p:spTree>
    <p:extLst>
      <p:ext uri="{BB962C8B-B14F-4D97-AF65-F5344CB8AC3E}">
        <p14:creationId xmlns:p14="http://schemas.microsoft.com/office/powerpoint/2010/main" val="2062565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E5287C-22A0-4CA5-B8B3-1616833CB502}"/>
              </a:ext>
            </a:extLst>
          </p:cNvPr>
          <p:cNvSpPr>
            <a:spLocks noGrp="1"/>
          </p:cNvSpPr>
          <p:nvPr>
            <p:ph type="ctrTitle"/>
          </p:nvPr>
        </p:nvSpPr>
        <p:spPr>
          <a:xfrm>
            <a:off x="838199" y="4525347"/>
            <a:ext cx="6801321" cy="1737360"/>
          </a:xfrm>
        </p:spPr>
        <p:txBody>
          <a:bodyPr anchor="ctr">
            <a:normAutofit/>
          </a:bodyPr>
          <a:lstStyle/>
          <a:p>
            <a:pPr algn="r"/>
            <a:r>
              <a:rPr lang="en-US" dirty="0"/>
              <a:t>Image Classification</a:t>
            </a:r>
            <a:endParaRPr lang="en-US"/>
          </a:p>
        </p:txBody>
      </p:sp>
      <p:sp>
        <p:nvSpPr>
          <p:cNvPr id="9" name="Oval 8">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36500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3A9F3-DE13-4B13-9E85-1A8AA8D6E772}"/>
              </a:ext>
            </a:extLst>
          </p:cNvPr>
          <p:cNvSpPr>
            <a:spLocks noGrp="1"/>
          </p:cNvSpPr>
          <p:nvPr>
            <p:ph type="title"/>
          </p:nvPr>
        </p:nvSpPr>
        <p:spPr>
          <a:xfrm>
            <a:off x="838200" y="365125"/>
            <a:ext cx="10515600" cy="1325563"/>
          </a:xfrm>
        </p:spPr>
        <p:txBody>
          <a:bodyPr>
            <a:normAutofit/>
          </a:bodyPr>
          <a:lstStyle/>
          <a:p>
            <a:r>
              <a:rPr lang="en-US" dirty="0"/>
              <a:t>Algorithm Used</a:t>
            </a:r>
          </a:p>
        </p:txBody>
      </p:sp>
      <p:graphicFrame>
        <p:nvGraphicFramePr>
          <p:cNvPr id="5" name="Content Placeholder 2">
            <a:extLst>
              <a:ext uri="{FF2B5EF4-FFF2-40B4-BE49-F238E27FC236}">
                <a16:creationId xmlns:a16="http://schemas.microsoft.com/office/drawing/2014/main" id="{56F48615-126C-4EB9-8C3F-40743C76E67B}"/>
              </a:ext>
            </a:extLst>
          </p:cNvPr>
          <p:cNvGraphicFramePr>
            <a:graphicFrameLocks noGrp="1"/>
          </p:cNvGraphicFramePr>
          <p:nvPr>
            <p:ph idx="1"/>
            <p:extLst>
              <p:ext uri="{D42A27DB-BD31-4B8C-83A1-F6EECF244321}">
                <p14:modId xmlns:p14="http://schemas.microsoft.com/office/powerpoint/2010/main" val="186582254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088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DE6AF8F7-DF84-4ED1-A0C8-7CA9227F4EF5}"/>
                                            </p:graphicEl>
                                          </p:spTgt>
                                        </p:tgtEl>
                                        <p:attrNameLst>
                                          <p:attrName>style.visibility</p:attrName>
                                        </p:attrNameLst>
                                      </p:cBhvr>
                                      <p:to>
                                        <p:strVal val="visible"/>
                                      </p:to>
                                    </p:set>
                                    <p:animEffect transition="in" filter="fade">
                                      <p:cBhvr>
                                        <p:cTn id="7" dur="500"/>
                                        <p:tgtEl>
                                          <p:spTgt spid="5">
                                            <p:graphicEl>
                                              <a:dgm id="{DE6AF8F7-DF84-4ED1-A0C8-7CA9227F4EF5}"/>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graphicEl>
                                              <a:dgm id="{C282E754-75F9-4632-8F26-0F8396288E41}"/>
                                            </p:graphicEl>
                                          </p:spTgt>
                                        </p:tgtEl>
                                        <p:attrNameLst>
                                          <p:attrName>style.visibility</p:attrName>
                                        </p:attrNameLst>
                                      </p:cBhvr>
                                      <p:to>
                                        <p:strVal val="visible"/>
                                      </p:to>
                                    </p:set>
                                    <p:animEffect transition="in" filter="fade">
                                      <p:cBhvr>
                                        <p:cTn id="10" dur="500"/>
                                        <p:tgtEl>
                                          <p:spTgt spid="5">
                                            <p:graphicEl>
                                              <a:dgm id="{C282E754-75F9-4632-8F26-0F8396288E41}"/>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graphicEl>
                                              <a:dgm id="{F9D5089C-D21E-4671-9CF9-E5275B7F7F58}"/>
                                            </p:graphicEl>
                                          </p:spTgt>
                                        </p:tgtEl>
                                        <p:attrNameLst>
                                          <p:attrName>style.visibility</p:attrName>
                                        </p:attrNameLst>
                                      </p:cBhvr>
                                      <p:to>
                                        <p:strVal val="visible"/>
                                      </p:to>
                                    </p:set>
                                    <p:animEffect transition="in" filter="fade">
                                      <p:cBhvr>
                                        <p:cTn id="15" dur="500"/>
                                        <p:tgtEl>
                                          <p:spTgt spid="5">
                                            <p:graphicEl>
                                              <a:dgm id="{F9D5089C-D21E-4671-9CF9-E5275B7F7F58}"/>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graphicEl>
                                              <a:dgm id="{F16E58BB-DD0A-4BF1-B38B-A74CADAE6639}"/>
                                            </p:graphicEl>
                                          </p:spTgt>
                                        </p:tgtEl>
                                        <p:attrNameLst>
                                          <p:attrName>style.visibility</p:attrName>
                                        </p:attrNameLst>
                                      </p:cBhvr>
                                      <p:to>
                                        <p:strVal val="visible"/>
                                      </p:to>
                                    </p:set>
                                    <p:animEffect transition="in" filter="fade">
                                      <p:cBhvr>
                                        <p:cTn id="18" dur="500"/>
                                        <p:tgtEl>
                                          <p:spTgt spid="5">
                                            <p:graphicEl>
                                              <a:dgm id="{F16E58BB-DD0A-4BF1-B38B-A74CADAE6639}"/>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graphicEl>
                                              <a:dgm id="{B6D48A3A-34E4-40F7-B032-A2D7A15FD713}"/>
                                            </p:graphicEl>
                                          </p:spTgt>
                                        </p:tgtEl>
                                        <p:attrNameLst>
                                          <p:attrName>style.visibility</p:attrName>
                                        </p:attrNameLst>
                                      </p:cBhvr>
                                      <p:to>
                                        <p:strVal val="visible"/>
                                      </p:to>
                                    </p:set>
                                    <p:animEffect transition="in" filter="fade">
                                      <p:cBhvr>
                                        <p:cTn id="23" dur="500"/>
                                        <p:tgtEl>
                                          <p:spTgt spid="5">
                                            <p:graphicEl>
                                              <a:dgm id="{B6D48A3A-34E4-40F7-B032-A2D7A15FD713}"/>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graphicEl>
                                              <a:dgm id="{477E327C-B53E-4E1F-92B4-2CAD371054AA}"/>
                                            </p:graphicEl>
                                          </p:spTgt>
                                        </p:tgtEl>
                                        <p:attrNameLst>
                                          <p:attrName>style.visibility</p:attrName>
                                        </p:attrNameLst>
                                      </p:cBhvr>
                                      <p:to>
                                        <p:strVal val="visible"/>
                                      </p:to>
                                    </p:set>
                                    <p:animEffect transition="in" filter="fade">
                                      <p:cBhvr>
                                        <p:cTn id="26" dur="500"/>
                                        <p:tgtEl>
                                          <p:spTgt spid="5">
                                            <p:graphicEl>
                                              <a:dgm id="{477E327C-B53E-4E1F-92B4-2CAD371054A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74D268-6883-4A89-966B-6895557B5474}"/>
              </a:ext>
            </a:extLst>
          </p:cNvPr>
          <p:cNvSpPr>
            <a:spLocks noGrp="1"/>
          </p:cNvSpPr>
          <p:nvPr>
            <p:ph type="title"/>
          </p:nvPr>
        </p:nvSpPr>
        <p:spPr>
          <a:xfrm>
            <a:off x="863029" y="1012004"/>
            <a:ext cx="3416158" cy="4795408"/>
          </a:xfrm>
        </p:spPr>
        <p:txBody>
          <a:bodyPr>
            <a:normAutofit/>
          </a:bodyPr>
          <a:lstStyle/>
          <a:p>
            <a:r>
              <a:rPr lang="en-US">
                <a:solidFill>
                  <a:srgbClr val="FFFFFF"/>
                </a:solidFill>
              </a:rPr>
              <a:t>Libraries Used</a:t>
            </a:r>
          </a:p>
        </p:txBody>
      </p:sp>
      <p:graphicFrame>
        <p:nvGraphicFramePr>
          <p:cNvPr id="5" name="Content Placeholder 2">
            <a:extLst>
              <a:ext uri="{FF2B5EF4-FFF2-40B4-BE49-F238E27FC236}">
                <a16:creationId xmlns:a16="http://schemas.microsoft.com/office/drawing/2014/main" id="{197C2D09-592A-4954-A978-7F6BC68AA2D0}"/>
              </a:ext>
            </a:extLst>
          </p:cNvPr>
          <p:cNvGraphicFramePr>
            <a:graphicFrameLocks noGrp="1"/>
          </p:cNvGraphicFramePr>
          <p:nvPr>
            <p:ph idx="1"/>
            <p:extLst>
              <p:ext uri="{D42A27DB-BD31-4B8C-83A1-F6EECF244321}">
                <p14:modId xmlns:p14="http://schemas.microsoft.com/office/powerpoint/2010/main" val="335679673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26690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64ED671D-FA47-4CCF-B4F8-ADC28D812FA5}"/>
                                            </p:graphicEl>
                                          </p:spTgt>
                                        </p:tgtEl>
                                        <p:attrNameLst>
                                          <p:attrName>style.visibility</p:attrName>
                                        </p:attrNameLst>
                                      </p:cBhvr>
                                      <p:to>
                                        <p:strVal val="visible"/>
                                      </p:to>
                                    </p:set>
                                    <p:animEffect transition="in" filter="fade">
                                      <p:cBhvr>
                                        <p:cTn id="7" dur="500"/>
                                        <p:tgtEl>
                                          <p:spTgt spid="5">
                                            <p:graphicEl>
                                              <a:dgm id="{64ED671D-FA47-4CCF-B4F8-ADC28D812FA5}"/>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graphicEl>
                                              <a:dgm id="{AB397C97-E40F-4423-978C-57D548DE4C67}"/>
                                            </p:graphicEl>
                                          </p:spTgt>
                                        </p:tgtEl>
                                        <p:attrNameLst>
                                          <p:attrName>style.visibility</p:attrName>
                                        </p:attrNameLst>
                                      </p:cBhvr>
                                      <p:to>
                                        <p:strVal val="visible"/>
                                      </p:to>
                                    </p:set>
                                    <p:animEffect transition="in" filter="fade">
                                      <p:cBhvr>
                                        <p:cTn id="10" dur="500"/>
                                        <p:tgtEl>
                                          <p:spTgt spid="5">
                                            <p:graphicEl>
                                              <a:dgm id="{AB397C97-E40F-4423-978C-57D548DE4C67}"/>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graphicEl>
                                              <a:dgm id="{AC088A4C-2916-417F-BBA3-1E62637C7742}"/>
                                            </p:graphicEl>
                                          </p:spTgt>
                                        </p:tgtEl>
                                        <p:attrNameLst>
                                          <p:attrName>style.visibility</p:attrName>
                                        </p:attrNameLst>
                                      </p:cBhvr>
                                      <p:to>
                                        <p:strVal val="visible"/>
                                      </p:to>
                                    </p:set>
                                    <p:animEffect transition="in" filter="fade">
                                      <p:cBhvr>
                                        <p:cTn id="13" dur="500"/>
                                        <p:tgtEl>
                                          <p:spTgt spid="5">
                                            <p:graphicEl>
                                              <a:dgm id="{AC088A4C-2916-417F-BBA3-1E62637C7742}"/>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graphicEl>
                                              <a:dgm id="{0C60AB90-614B-457E-841C-13F3DB20942E}"/>
                                            </p:graphicEl>
                                          </p:spTgt>
                                        </p:tgtEl>
                                        <p:attrNameLst>
                                          <p:attrName>style.visibility</p:attrName>
                                        </p:attrNameLst>
                                      </p:cBhvr>
                                      <p:to>
                                        <p:strVal val="visible"/>
                                      </p:to>
                                    </p:set>
                                    <p:animEffect transition="in" filter="fade">
                                      <p:cBhvr>
                                        <p:cTn id="18" dur="500"/>
                                        <p:tgtEl>
                                          <p:spTgt spid="5">
                                            <p:graphicEl>
                                              <a:dgm id="{0C60AB90-614B-457E-841C-13F3DB20942E}"/>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graphicEl>
                                              <a:dgm id="{C64B7C6F-383A-400C-8E6F-4666002D902F}"/>
                                            </p:graphicEl>
                                          </p:spTgt>
                                        </p:tgtEl>
                                        <p:attrNameLst>
                                          <p:attrName>style.visibility</p:attrName>
                                        </p:attrNameLst>
                                      </p:cBhvr>
                                      <p:to>
                                        <p:strVal val="visible"/>
                                      </p:to>
                                    </p:set>
                                    <p:animEffect transition="in" filter="fade">
                                      <p:cBhvr>
                                        <p:cTn id="21" dur="500"/>
                                        <p:tgtEl>
                                          <p:spTgt spid="5">
                                            <p:graphicEl>
                                              <a:dgm id="{C64B7C6F-383A-400C-8E6F-4666002D902F}"/>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graphicEl>
                                              <a:dgm id="{7A3CA276-F83C-4337-839C-F0B15A44FC4E}"/>
                                            </p:graphicEl>
                                          </p:spTgt>
                                        </p:tgtEl>
                                        <p:attrNameLst>
                                          <p:attrName>style.visibility</p:attrName>
                                        </p:attrNameLst>
                                      </p:cBhvr>
                                      <p:to>
                                        <p:strVal val="visible"/>
                                      </p:to>
                                    </p:set>
                                    <p:animEffect transition="in" filter="fade">
                                      <p:cBhvr>
                                        <p:cTn id="24" dur="500"/>
                                        <p:tgtEl>
                                          <p:spTgt spid="5">
                                            <p:graphicEl>
                                              <a:dgm id="{7A3CA276-F83C-4337-839C-F0B15A44FC4E}"/>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graphicEl>
                                              <a:dgm id="{EB22AA80-F46B-41BA-BCC6-65277EC60BB0}"/>
                                            </p:graphicEl>
                                          </p:spTgt>
                                        </p:tgtEl>
                                        <p:attrNameLst>
                                          <p:attrName>style.visibility</p:attrName>
                                        </p:attrNameLst>
                                      </p:cBhvr>
                                      <p:to>
                                        <p:strVal val="visible"/>
                                      </p:to>
                                    </p:set>
                                    <p:animEffect transition="in" filter="fade">
                                      <p:cBhvr>
                                        <p:cTn id="29" dur="500"/>
                                        <p:tgtEl>
                                          <p:spTgt spid="5">
                                            <p:graphicEl>
                                              <a:dgm id="{EB22AA80-F46B-41BA-BCC6-65277EC60BB0}"/>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graphicEl>
                                              <a:dgm id="{7583C369-267D-466B-8299-86D78B5B30F7}"/>
                                            </p:graphicEl>
                                          </p:spTgt>
                                        </p:tgtEl>
                                        <p:attrNameLst>
                                          <p:attrName>style.visibility</p:attrName>
                                        </p:attrNameLst>
                                      </p:cBhvr>
                                      <p:to>
                                        <p:strVal val="visible"/>
                                      </p:to>
                                    </p:set>
                                    <p:animEffect transition="in" filter="fade">
                                      <p:cBhvr>
                                        <p:cTn id="32" dur="500"/>
                                        <p:tgtEl>
                                          <p:spTgt spid="5">
                                            <p:graphicEl>
                                              <a:dgm id="{7583C369-267D-466B-8299-86D78B5B30F7}"/>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graphicEl>
                                              <a:dgm id="{A7046631-F17D-41D9-90FD-3A4ED5C5A43F}"/>
                                            </p:graphicEl>
                                          </p:spTgt>
                                        </p:tgtEl>
                                        <p:attrNameLst>
                                          <p:attrName>style.visibility</p:attrName>
                                        </p:attrNameLst>
                                      </p:cBhvr>
                                      <p:to>
                                        <p:strVal val="visible"/>
                                      </p:to>
                                    </p:set>
                                    <p:animEffect transition="in" filter="fade">
                                      <p:cBhvr>
                                        <p:cTn id="35" dur="500"/>
                                        <p:tgtEl>
                                          <p:spTgt spid="5">
                                            <p:graphicEl>
                                              <a:dgm id="{A7046631-F17D-41D9-90FD-3A4ED5C5A43F}"/>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
                                            <p:graphicEl>
                                              <a:dgm id="{12C0EC58-C8F5-463D-BEF4-A2E41D816645}"/>
                                            </p:graphicEl>
                                          </p:spTgt>
                                        </p:tgtEl>
                                        <p:attrNameLst>
                                          <p:attrName>style.visibility</p:attrName>
                                        </p:attrNameLst>
                                      </p:cBhvr>
                                      <p:to>
                                        <p:strVal val="visible"/>
                                      </p:to>
                                    </p:set>
                                    <p:animEffect transition="in" filter="fade">
                                      <p:cBhvr>
                                        <p:cTn id="40" dur="500"/>
                                        <p:tgtEl>
                                          <p:spTgt spid="5">
                                            <p:graphicEl>
                                              <a:dgm id="{12C0EC58-C8F5-463D-BEF4-A2E41D816645}"/>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
                                            <p:graphicEl>
                                              <a:dgm id="{3BE15012-059A-44BD-9A27-C9BEA63587AB}"/>
                                            </p:graphicEl>
                                          </p:spTgt>
                                        </p:tgtEl>
                                        <p:attrNameLst>
                                          <p:attrName>style.visibility</p:attrName>
                                        </p:attrNameLst>
                                      </p:cBhvr>
                                      <p:to>
                                        <p:strVal val="visible"/>
                                      </p:to>
                                    </p:set>
                                    <p:animEffect transition="in" filter="fade">
                                      <p:cBhvr>
                                        <p:cTn id="43" dur="500"/>
                                        <p:tgtEl>
                                          <p:spTgt spid="5">
                                            <p:graphicEl>
                                              <a:dgm id="{3BE15012-059A-44BD-9A27-C9BEA63587AB}"/>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
                                            <p:graphicEl>
                                              <a:dgm id="{E279161C-D982-4126-A9B5-23EAEC1DC7F1}"/>
                                            </p:graphicEl>
                                          </p:spTgt>
                                        </p:tgtEl>
                                        <p:attrNameLst>
                                          <p:attrName>style.visibility</p:attrName>
                                        </p:attrNameLst>
                                      </p:cBhvr>
                                      <p:to>
                                        <p:strVal val="visible"/>
                                      </p:to>
                                    </p:set>
                                    <p:animEffect transition="in" filter="fade">
                                      <p:cBhvr>
                                        <p:cTn id="46" dur="500"/>
                                        <p:tgtEl>
                                          <p:spTgt spid="5">
                                            <p:graphicEl>
                                              <a:dgm id="{E279161C-D982-4126-A9B5-23EAEC1DC7F1}"/>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
                                            <p:graphicEl>
                                              <a:dgm id="{961A5725-CB1D-40CE-BAAA-E6EA8D31F0FC}"/>
                                            </p:graphicEl>
                                          </p:spTgt>
                                        </p:tgtEl>
                                        <p:attrNameLst>
                                          <p:attrName>style.visibility</p:attrName>
                                        </p:attrNameLst>
                                      </p:cBhvr>
                                      <p:to>
                                        <p:strVal val="visible"/>
                                      </p:to>
                                    </p:set>
                                    <p:animEffect transition="in" filter="fade">
                                      <p:cBhvr>
                                        <p:cTn id="51" dur="500"/>
                                        <p:tgtEl>
                                          <p:spTgt spid="5">
                                            <p:graphicEl>
                                              <a:dgm id="{961A5725-CB1D-40CE-BAAA-E6EA8D31F0FC}"/>
                                            </p:graphic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
                                            <p:graphicEl>
                                              <a:dgm id="{9FBDD326-E592-49B3-ACBC-F189E3F29F3F}"/>
                                            </p:graphicEl>
                                          </p:spTgt>
                                        </p:tgtEl>
                                        <p:attrNameLst>
                                          <p:attrName>style.visibility</p:attrName>
                                        </p:attrNameLst>
                                      </p:cBhvr>
                                      <p:to>
                                        <p:strVal val="visible"/>
                                      </p:to>
                                    </p:set>
                                    <p:animEffect transition="in" filter="fade">
                                      <p:cBhvr>
                                        <p:cTn id="54" dur="500"/>
                                        <p:tgtEl>
                                          <p:spTgt spid="5">
                                            <p:graphicEl>
                                              <a:dgm id="{9FBDD326-E592-49B3-ACBC-F189E3F29F3F}"/>
                                            </p:graphic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
                                            <p:graphicEl>
                                              <a:dgm id="{3BCAC595-32BE-4C1B-91F3-1975089A2B8B}"/>
                                            </p:graphicEl>
                                          </p:spTgt>
                                        </p:tgtEl>
                                        <p:attrNameLst>
                                          <p:attrName>style.visibility</p:attrName>
                                        </p:attrNameLst>
                                      </p:cBhvr>
                                      <p:to>
                                        <p:strVal val="visible"/>
                                      </p:to>
                                    </p:set>
                                    <p:animEffect transition="in" filter="fade">
                                      <p:cBhvr>
                                        <p:cTn id="57" dur="500"/>
                                        <p:tgtEl>
                                          <p:spTgt spid="5">
                                            <p:graphicEl>
                                              <a:dgm id="{3BCAC595-32BE-4C1B-91F3-1975089A2B8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4F853D-2D2F-48A8-BB83-BDB500F25C82}"/>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a:solidFill>
                  <a:schemeClr val="bg1"/>
                </a:solidFill>
              </a:rPr>
              <a:t>Methodology</a:t>
            </a:r>
          </a:p>
        </p:txBody>
      </p:sp>
      <p:grpSp>
        <p:nvGrpSpPr>
          <p:cNvPr id="25" name="Group 24">
            <a:extLst>
              <a:ext uri="{FF2B5EF4-FFF2-40B4-BE49-F238E27FC236}">
                <a16:creationId xmlns:a16="http://schemas.microsoft.com/office/drawing/2014/main" id="{06FF8CD2-BB35-45C8-A38E-A41257F68019}"/>
              </a:ext>
            </a:extLst>
          </p:cNvPr>
          <p:cNvGrpSpPr/>
          <p:nvPr/>
        </p:nvGrpSpPr>
        <p:grpSpPr>
          <a:xfrm>
            <a:off x="5190112" y="1223118"/>
            <a:ext cx="6758855" cy="4411764"/>
            <a:chOff x="0" y="0"/>
            <a:chExt cx="6759522" cy="4412256"/>
          </a:xfrm>
        </p:grpSpPr>
        <p:sp>
          <p:nvSpPr>
            <p:cNvPr id="26" name="Rectangle 25">
              <a:extLst>
                <a:ext uri="{FF2B5EF4-FFF2-40B4-BE49-F238E27FC236}">
                  <a16:creationId xmlns:a16="http://schemas.microsoft.com/office/drawing/2014/main" id="{44A5EBA7-1EEE-4AA4-9B5F-2CFE968707C9}"/>
                </a:ext>
              </a:extLst>
            </p:cNvPr>
            <p:cNvSpPr/>
            <p:nvPr/>
          </p:nvSpPr>
          <p:spPr>
            <a:xfrm>
              <a:off x="5505958" y="4187876"/>
              <a:ext cx="50673" cy="224380"/>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rPr>
                <a:t> </a:t>
              </a:r>
            </a:p>
          </p:txBody>
        </p:sp>
        <p:sp>
          <p:nvSpPr>
            <p:cNvPr id="27" name="Shape 3213">
              <a:extLst>
                <a:ext uri="{FF2B5EF4-FFF2-40B4-BE49-F238E27FC236}">
                  <a16:creationId xmlns:a16="http://schemas.microsoft.com/office/drawing/2014/main" id="{CF3BE525-C3E1-4D8B-ACFE-488050F24DD3}"/>
                </a:ext>
              </a:extLst>
            </p:cNvPr>
            <p:cNvSpPr/>
            <p:nvPr/>
          </p:nvSpPr>
          <p:spPr>
            <a:xfrm>
              <a:off x="0" y="3810330"/>
              <a:ext cx="5486400" cy="500380"/>
            </a:xfrm>
            <a:custGeom>
              <a:avLst/>
              <a:gdLst/>
              <a:ahLst/>
              <a:cxnLst/>
              <a:rect l="0" t="0" r="0" b="0"/>
              <a:pathLst>
                <a:path w="5486400" h="500380">
                  <a:moveTo>
                    <a:pt x="0" y="0"/>
                  </a:moveTo>
                  <a:lnTo>
                    <a:pt x="5486400" y="0"/>
                  </a:lnTo>
                  <a:lnTo>
                    <a:pt x="5486400" y="500380"/>
                  </a:lnTo>
                  <a:lnTo>
                    <a:pt x="0" y="500380"/>
                  </a:lnTo>
                  <a:lnTo>
                    <a:pt x="0" y="0"/>
                  </a:lnTo>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US"/>
            </a:p>
          </p:txBody>
        </p:sp>
        <p:sp>
          <p:nvSpPr>
            <p:cNvPr id="28" name="Shape 379">
              <a:extLst>
                <a:ext uri="{FF2B5EF4-FFF2-40B4-BE49-F238E27FC236}">
                  <a16:creationId xmlns:a16="http://schemas.microsoft.com/office/drawing/2014/main" id="{364F5EE0-8342-4EEE-900A-4B2A5D8ADE0D}"/>
                </a:ext>
              </a:extLst>
            </p:cNvPr>
            <p:cNvSpPr/>
            <p:nvPr/>
          </p:nvSpPr>
          <p:spPr>
            <a:xfrm>
              <a:off x="0" y="3810330"/>
              <a:ext cx="5486400" cy="500380"/>
            </a:xfrm>
            <a:custGeom>
              <a:avLst/>
              <a:gdLst/>
              <a:ahLst/>
              <a:cxnLst/>
              <a:rect l="0" t="0" r="0" b="0"/>
              <a:pathLst>
                <a:path w="5486400" h="500380">
                  <a:moveTo>
                    <a:pt x="0" y="500380"/>
                  </a:moveTo>
                  <a:lnTo>
                    <a:pt x="5486400" y="500380"/>
                  </a:lnTo>
                  <a:lnTo>
                    <a:pt x="5486400" y="0"/>
                  </a:lnTo>
                  <a:lnTo>
                    <a:pt x="0" y="0"/>
                  </a:lnTo>
                  <a:close/>
                </a:path>
              </a:pathLst>
            </a:custGeom>
            <a:ln w="12700" cap="flat">
              <a:miter lim="127000"/>
            </a:ln>
          </p:spPr>
          <p:style>
            <a:lnRef idx="1">
              <a:srgbClr val="FFFFFF"/>
            </a:lnRef>
            <a:fillRef idx="0">
              <a:srgbClr val="000000">
                <a:alpha val="0"/>
              </a:srgbClr>
            </a:fillRef>
            <a:effectRef idx="0">
              <a:scrgbClr r="0" g="0" b="0"/>
            </a:effectRef>
            <a:fontRef idx="none"/>
          </p:style>
          <p:txBody>
            <a:bodyPr/>
            <a:lstStyle/>
            <a:p>
              <a:endParaRPr lang="en-US"/>
            </a:p>
          </p:txBody>
        </p:sp>
        <p:sp>
          <p:nvSpPr>
            <p:cNvPr id="29" name="Rectangle 28">
              <a:extLst>
                <a:ext uri="{FF2B5EF4-FFF2-40B4-BE49-F238E27FC236}">
                  <a16:creationId xmlns:a16="http://schemas.microsoft.com/office/drawing/2014/main" id="{5EF2E6A3-1CA8-4731-B2B7-1ECED5A8FCD0}"/>
                </a:ext>
              </a:extLst>
            </p:cNvPr>
            <p:cNvSpPr/>
            <p:nvPr/>
          </p:nvSpPr>
          <p:spPr>
            <a:xfrm>
              <a:off x="1601470" y="3960749"/>
              <a:ext cx="3032212" cy="29316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700">
                  <a:solidFill>
                    <a:srgbClr val="FFFFFF"/>
                  </a:solidFill>
                  <a:effectLst/>
                  <a:latin typeface="Calibri" panose="020F0502020204030204" pitchFamily="34" charset="0"/>
                  <a:ea typeface="Calibri" panose="020F0502020204030204" pitchFamily="34" charset="0"/>
                </a:rPr>
                <a:t>Data shown on the screen</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0" name="Shape 381">
              <a:extLst>
                <a:ext uri="{FF2B5EF4-FFF2-40B4-BE49-F238E27FC236}">
                  <a16:creationId xmlns:a16="http://schemas.microsoft.com/office/drawing/2014/main" id="{8B8E15FC-8DE8-40F5-A40A-435DF6D0C473}"/>
                </a:ext>
              </a:extLst>
            </p:cNvPr>
            <p:cNvSpPr/>
            <p:nvPr/>
          </p:nvSpPr>
          <p:spPr>
            <a:xfrm>
              <a:off x="0" y="3048254"/>
              <a:ext cx="5486400" cy="769620"/>
            </a:xfrm>
            <a:custGeom>
              <a:avLst/>
              <a:gdLst/>
              <a:ahLst/>
              <a:cxnLst/>
              <a:rect l="0" t="0" r="0" b="0"/>
              <a:pathLst>
                <a:path w="5486400" h="769620">
                  <a:moveTo>
                    <a:pt x="0" y="0"/>
                  </a:moveTo>
                  <a:lnTo>
                    <a:pt x="5486400" y="0"/>
                  </a:lnTo>
                  <a:lnTo>
                    <a:pt x="5486400" y="499999"/>
                  </a:lnTo>
                  <a:lnTo>
                    <a:pt x="2839339" y="499999"/>
                  </a:lnTo>
                  <a:lnTo>
                    <a:pt x="2839339" y="577215"/>
                  </a:lnTo>
                  <a:lnTo>
                    <a:pt x="2935605" y="577215"/>
                  </a:lnTo>
                  <a:lnTo>
                    <a:pt x="2743200" y="769620"/>
                  </a:lnTo>
                  <a:lnTo>
                    <a:pt x="2550795" y="577215"/>
                  </a:lnTo>
                  <a:lnTo>
                    <a:pt x="2647061" y="577215"/>
                  </a:lnTo>
                  <a:lnTo>
                    <a:pt x="2647061" y="499999"/>
                  </a:lnTo>
                  <a:lnTo>
                    <a:pt x="0" y="499999"/>
                  </a:lnTo>
                  <a:lnTo>
                    <a:pt x="0"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US"/>
            </a:p>
          </p:txBody>
        </p:sp>
        <p:sp>
          <p:nvSpPr>
            <p:cNvPr id="31" name="Shape 382">
              <a:extLst>
                <a:ext uri="{FF2B5EF4-FFF2-40B4-BE49-F238E27FC236}">
                  <a16:creationId xmlns:a16="http://schemas.microsoft.com/office/drawing/2014/main" id="{DD9708E5-D3A6-443D-AE71-D4A2E2CA7162}"/>
                </a:ext>
              </a:extLst>
            </p:cNvPr>
            <p:cNvSpPr/>
            <p:nvPr/>
          </p:nvSpPr>
          <p:spPr>
            <a:xfrm>
              <a:off x="0" y="3048254"/>
              <a:ext cx="5486400" cy="769620"/>
            </a:xfrm>
            <a:custGeom>
              <a:avLst/>
              <a:gdLst/>
              <a:ahLst/>
              <a:cxnLst/>
              <a:rect l="0" t="0" r="0" b="0"/>
              <a:pathLst>
                <a:path w="5486400" h="769620">
                  <a:moveTo>
                    <a:pt x="5486400" y="499999"/>
                  </a:moveTo>
                  <a:lnTo>
                    <a:pt x="2839339" y="499999"/>
                  </a:lnTo>
                  <a:lnTo>
                    <a:pt x="2839339" y="577215"/>
                  </a:lnTo>
                  <a:lnTo>
                    <a:pt x="2935605" y="577215"/>
                  </a:lnTo>
                  <a:lnTo>
                    <a:pt x="2743200" y="769620"/>
                  </a:lnTo>
                  <a:lnTo>
                    <a:pt x="2550795" y="577215"/>
                  </a:lnTo>
                  <a:lnTo>
                    <a:pt x="2647061" y="577215"/>
                  </a:lnTo>
                  <a:lnTo>
                    <a:pt x="2647061" y="499999"/>
                  </a:lnTo>
                  <a:lnTo>
                    <a:pt x="0" y="499999"/>
                  </a:lnTo>
                  <a:lnTo>
                    <a:pt x="0" y="0"/>
                  </a:lnTo>
                  <a:lnTo>
                    <a:pt x="5486400" y="0"/>
                  </a:lnTo>
                  <a:close/>
                </a:path>
              </a:pathLst>
            </a:custGeom>
            <a:ln w="12700" cap="flat">
              <a:miter lim="127000"/>
            </a:ln>
          </p:spPr>
          <p:style>
            <a:lnRef idx="1">
              <a:srgbClr val="FFFFFF"/>
            </a:lnRef>
            <a:fillRef idx="0">
              <a:srgbClr val="000000">
                <a:alpha val="0"/>
              </a:srgbClr>
            </a:fillRef>
            <a:effectRef idx="0">
              <a:scrgbClr r="0" g="0" b="0"/>
            </a:effectRef>
            <a:fontRef idx="none"/>
          </p:style>
          <p:txBody>
            <a:bodyPr/>
            <a:lstStyle/>
            <a:p>
              <a:endParaRPr lang="en-US"/>
            </a:p>
          </p:txBody>
        </p:sp>
        <p:sp>
          <p:nvSpPr>
            <p:cNvPr id="32" name="Rectangle 31">
              <a:extLst>
                <a:ext uri="{FF2B5EF4-FFF2-40B4-BE49-F238E27FC236}">
                  <a16:creationId xmlns:a16="http://schemas.microsoft.com/office/drawing/2014/main" id="{DF0582B1-3409-42C8-B94C-6C10D5E80BB3}"/>
                </a:ext>
              </a:extLst>
            </p:cNvPr>
            <p:cNvSpPr/>
            <p:nvPr/>
          </p:nvSpPr>
          <p:spPr>
            <a:xfrm>
              <a:off x="320929" y="3198496"/>
              <a:ext cx="6438593" cy="29316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700">
                  <a:solidFill>
                    <a:srgbClr val="FFFFFF"/>
                  </a:solidFill>
                  <a:effectLst/>
                  <a:latin typeface="Calibri" panose="020F0502020204030204" pitchFamily="34" charset="0"/>
                  <a:ea typeface="Calibri" panose="020F0502020204030204" pitchFamily="34" charset="0"/>
                </a:rPr>
                <a:t>Result sorted and sent to Java and XML code for output</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3" name="Shape 384">
              <a:extLst>
                <a:ext uri="{FF2B5EF4-FFF2-40B4-BE49-F238E27FC236}">
                  <a16:creationId xmlns:a16="http://schemas.microsoft.com/office/drawing/2014/main" id="{79E33F29-B83C-466D-B2F4-550A97904864}"/>
                </a:ext>
              </a:extLst>
            </p:cNvPr>
            <p:cNvSpPr/>
            <p:nvPr/>
          </p:nvSpPr>
          <p:spPr>
            <a:xfrm>
              <a:off x="0" y="2286127"/>
              <a:ext cx="5486400" cy="769620"/>
            </a:xfrm>
            <a:custGeom>
              <a:avLst/>
              <a:gdLst/>
              <a:ahLst/>
              <a:cxnLst/>
              <a:rect l="0" t="0" r="0" b="0"/>
              <a:pathLst>
                <a:path w="5486400" h="769620">
                  <a:moveTo>
                    <a:pt x="0" y="0"/>
                  </a:moveTo>
                  <a:lnTo>
                    <a:pt x="5486400" y="0"/>
                  </a:lnTo>
                  <a:lnTo>
                    <a:pt x="5486400" y="500126"/>
                  </a:lnTo>
                  <a:lnTo>
                    <a:pt x="2839339" y="500126"/>
                  </a:lnTo>
                  <a:lnTo>
                    <a:pt x="2839339" y="577215"/>
                  </a:lnTo>
                  <a:lnTo>
                    <a:pt x="2935605" y="577215"/>
                  </a:lnTo>
                  <a:lnTo>
                    <a:pt x="2743200" y="769620"/>
                  </a:lnTo>
                  <a:lnTo>
                    <a:pt x="2550795" y="577215"/>
                  </a:lnTo>
                  <a:lnTo>
                    <a:pt x="2647061" y="577215"/>
                  </a:lnTo>
                  <a:lnTo>
                    <a:pt x="2647061" y="500126"/>
                  </a:lnTo>
                  <a:lnTo>
                    <a:pt x="0" y="500126"/>
                  </a:lnTo>
                  <a:lnTo>
                    <a:pt x="0"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US"/>
            </a:p>
          </p:txBody>
        </p:sp>
        <p:sp>
          <p:nvSpPr>
            <p:cNvPr id="34" name="Shape 385">
              <a:extLst>
                <a:ext uri="{FF2B5EF4-FFF2-40B4-BE49-F238E27FC236}">
                  <a16:creationId xmlns:a16="http://schemas.microsoft.com/office/drawing/2014/main" id="{5340BE34-2C3D-44D1-9E9D-5EBBFE09E2C2}"/>
                </a:ext>
              </a:extLst>
            </p:cNvPr>
            <p:cNvSpPr/>
            <p:nvPr/>
          </p:nvSpPr>
          <p:spPr>
            <a:xfrm>
              <a:off x="0" y="2286127"/>
              <a:ext cx="5486400" cy="769620"/>
            </a:xfrm>
            <a:custGeom>
              <a:avLst/>
              <a:gdLst/>
              <a:ahLst/>
              <a:cxnLst/>
              <a:rect l="0" t="0" r="0" b="0"/>
              <a:pathLst>
                <a:path w="5486400" h="769620">
                  <a:moveTo>
                    <a:pt x="5486400" y="500126"/>
                  </a:moveTo>
                  <a:lnTo>
                    <a:pt x="2839339" y="500126"/>
                  </a:lnTo>
                  <a:lnTo>
                    <a:pt x="2839339" y="577215"/>
                  </a:lnTo>
                  <a:lnTo>
                    <a:pt x="2935605" y="577215"/>
                  </a:lnTo>
                  <a:lnTo>
                    <a:pt x="2743200" y="769620"/>
                  </a:lnTo>
                  <a:lnTo>
                    <a:pt x="2550795" y="577215"/>
                  </a:lnTo>
                  <a:lnTo>
                    <a:pt x="2647061" y="577215"/>
                  </a:lnTo>
                  <a:lnTo>
                    <a:pt x="2647061" y="500126"/>
                  </a:lnTo>
                  <a:lnTo>
                    <a:pt x="0" y="500126"/>
                  </a:lnTo>
                  <a:lnTo>
                    <a:pt x="0" y="0"/>
                  </a:lnTo>
                  <a:lnTo>
                    <a:pt x="5486400" y="0"/>
                  </a:lnTo>
                  <a:close/>
                </a:path>
              </a:pathLst>
            </a:custGeom>
            <a:ln w="12700" cap="flat">
              <a:miter lim="127000"/>
            </a:ln>
          </p:spPr>
          <p:style>
            <a:lnRef idx="1">
              <a:srgbClr val="FFFFFF"/>
            </a:lnRef>
            <a:fillRef idx="0">
              <a:srgbClr val="000000">
                <a:alpha val="0"/>
              </a:srgbClr>
            </a:fillRef>
            <a:effectRef idx="0">
              <a:scrgbClr r="0" g="0" b="0"/>
            </a:effectRef>
            <a:fontRef idx="none"/>
          </p:style>
          <p:txBody>
            <a:bodyPr/>
            <a:lstStyle/>
            <a:p>
              <a:endParaRPr lang="en-US"/>
            </a:p>
          </p:txBody>
        </p:sp>
        <p:sp>
          <p:nvSpPr>
            <p:cNvPr id="35" name="Rectangle 34">
              <a:extLst>
                <a:ext uri="{FF2B5EF4-FFF2-40B4-BE49-F238E27FC236}">
                  <a16:creationId xmlns:a16="http://schemas.microsoft.com/office/drawing/2014/main" id="{46BEE0FA-9270-488E-A32F-5CBB38008079}"/>
                </a:ext>
              </a:extLst>
            </p:cNvPr>
            <p:cNvSpPr/>
            <p:nvPr/>
          </p:nvSpPr>
          <p:spPr>
            <a:xfrm>
              <a:off x="764413" y="2436241"/>
              <a:ext cx="5258521" cy="29316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700">
                  <a:solidFill>
                    <a:srgbClr val="FFFFFF"/>
                  </a:solidFill>
                  <a:effectLst/>
                  <a:latin typeface="Calibri" panose="020F0502020204030204" pitchFamily="34" charset="0"/>
                  <a:ea typeface="Calibri" panose="020F0502020204030204" pitchFamily="34" charset="0"/>
                </a:rPr>
                <a:t>Returns the result to Firebase ML Framework</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6" name="Shape 387">
              <a:extLst>
                <a:ext uri="{FF2B5EF4-FFF2-40B4-BE49-F238E27FC236}">
                  <a16:creationId xmlns:a16="http://schemas.microsoft.com/office/drawing/2014/main" id="{32005062-05EC-4319-958C-AC2522C29418}"/>
                </a:ext>
              </a:extLst>
            </p:cNvPr>
            <p:cNvSpPr/>
            <p:nvPr/>
          </p:nvSpPr>
          <p:spPr>
            <a:xfrm>
              <a:off x="0" y="1524127"/>
              <a:ext cx="5486400" cy="769620"/>
            </a:xfrm>
            <a:custGeom>
              <a:avLst/>
              <a:gdLst/>
              <a:ahLst/>
              <a:cxnLst/>
              <a:rect l="0" t="0" r="0" b="0"/>
              <a:pathLst>
                <a:path w="5486400" h="769620">
                  <a:moveTo>
                    <a:pt x="0" y="0"/>
                  </a:moveTo>
                  <a:lnTo>
                    <a:pt x="5486400" y="0"/>
                  </a:lnTo>
                  <a:lnTo>
                    <a:pt x="5486400" y="499999"/>
                  </a:lnTo>
                  <a:lnTo>
                    <a:pt x="2839339" y="499999"/>
                  </a:lnTo>
                  <a:lnTo>
                    <a:pt x="2839339" y="577215"/>
                  </a:lnTo>
                  <a:lnTo>
                    <a:pt x="2935605" y="577215"/>
                  </a:lnTo>
                  <a:lnTo>
                    <a:pt x="2743200" y="769620"/>
                  </a:lnTo>
                  <a:lnTo>
                    <a:pt x="2550795" y="577215"/>
                  </a:lnTo>
                  <a:lnTo>
                    <a:pt x="2647061" y="577215"/>
                  </a:lnTo>
                  <a:lnTo>
                    <a:pt x="2647061" y="499999"/>
                  </a:lnTo>
                  <a:lnTo>
                    <a:pt x="0" y="499999"/>
                  </a:lnTo>
                  <a:lnTo>
                    <a:pt x="0"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US"/>
            </a:p>
          </p:txBody>
        </p:sp>
        <p:sp>
          <p:nvSpPr>
            <p:cNvPr id="37" name="Shape 388">
              <a:extLst>
                <a:ext uri="{FF2B5EF4-FFF2-40B4-BE49-F238E27FC236}">
                  <a16:creationId xmlns:a16="http://schemas.microsoft.com/office/drawing/2014/main" id="{0D6C2E45-57CF-41E1-B86E-E553C289D21D}"/>
                </a:ext>
              </a:extLst>
            </p:cNvPr>
            <p:cNvSpPr/>
            <p:nvPr/>
          </p:nvSpPr>
          <p:spPr>
            <a:xfrm>
              <a:off x="0" y="1524127"/>
              <a:ext cx="5486400" cy="769620"/>
            </a:xfrm>
            <a:custGeom>
              <a:avLst/>
              <a:gdLst/>
              <a:ahLst/>
              <a:cxnLst/>
              <a:rect l="0" t="0" r="0" b="0"/>
              <a:pathLst>
                <a:path w="5486400" h="769620">
                  <a:moveTo>
                    <a:pt x="5486400" y="499999"/>
                  </a:moveTo>
                  <a:lnTo>
                    <a:pt x="2839339" y="499999"/>
                  </a:lnTo>
                  <a:lnTo>
                    <a:pt x="2839339" y="577215"/>
                  </a:lnTo>
                  <a:lnTo>
                    <a:pt x="2935605" y="577215"/>
                  </a:lnTo>
                  <a:lnTo>
                    <a:pt x="2743200" y="769620"/>
                  </a:lnTo>
                  <a:lnTo>
                    <a:pt x="2550795" y="577215"/>
                  </a:lnTo>
                  <a:lnTo>
                    <a:pt x="2647061" y="577215"/>
                  </a:lnTo>
                  <a:lnTo>
                    <a:pt x="2647061" y="499999"/>
                  </a:lnTo>
                  <a:lnTo>
                    <a:pt x="0" y="499999"/>
                  </a:lnTo>
                  <a:lnTo>
                    <a:pt x="0" y="0"/>
                  </a:lnTo>
                  <a:lnTo>
                    <a:pt x="5486400" y="0"/>
                  </a:lnTo>
                  <a:close/>
                </a:path>
              </a:pathLst>
            </a:custGeom>
            <a:ln w="12700" cap="flat">
              <a:miter lim="127000"/>
            </a:ln>
          </p:spPr>
          <p:style>
            <a:lnRef idx="1">
              <a:srgbClr val="FFFFFF"/>
            </a:lnRef>
            <a:fillRef idx="0">
              <a:srgbClr val="000000">
                <a:alpha val="0"/>
              </a:srgbClr>
            </a:fillRef>
            <a:effectRef idx="0">
              <a:scrgbClr r="0" g="0" b="0"/>
            </a:effectRef>
            <a:fontRef idx="none"/>
          </p:style>
          <p:txBody>
            <a:bodyPr/>
            <a:lstStyle/>
            <a:p>
              <a:endParaRPr lang="en-US"/>
            </a:p>
          </p:txBody>
        </p:sp>
        <p:sp>
          <p:nvSpPr>
            <p:cNvPr id="38" name="Rectangle 37">
              <a:extLst>
                <a:ext uri="{FF2B5EF4-FFF2-40B4-BE49-F238E27FC236}">
                  <a16:creationId xmlns:a16="http://schemas.microsoft.com/office/drawing/2014/main" id="{6F6490E5-8929-42E4-8937-0771B12D600E}"/>
                </a:ext>
              </a:extLst>
            </p:cNvPr>
            <p:cNvSpPr/>
            <p:nvPr/>
          </p:nvSpPr>
          <p:spPr>
            <a:xfrm>
              <a:off x="1410589" y="1673860"/>
              <a:ext cx="3550005" cy="29316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700">
                  <a:solidFill>
                    <a:srgbClr val="FFFFFF"/>
                  </a:solidFill>
                  <a:effectLst/>
                  <a:latin typeface="Calibri" panose="020F0502020204030204" pitchFamily="34" charset="0"/>
                  <a:ea typeface="Calibri" panose="020F0502020204030204" pitchFamily="34" charset="0"/>
                </a:rPr>
                <a:t>ORM Checks within its records</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9" name="Shape 390">
              <a:extLst>
                <a:ext uri="{FF2B5EF4-FFF2-40B4-BE49-F238E27FC236}">
                  <a16:creationId xmlns:a16="http://schemas.microsoft.com/office/drawing/2014/main" id="{CD5EEC23-98D5-447D-B270-1ED8B8FAA20F}"/>
                </a:ext>
              </a:extLst>
            </p:cNvPr>
            <p:cNvSpPr/>
            <p:nvPr/>
          </p:nvSpPr>
          <p:spPr>
            <a:xfrm>
              <a:off x="0" y="762000"/>
              <a:ext cx="5486400" cy="769620"/>
            </a:xfrm>
            <a:custGeom>
              <a:avLst/>
              <a:gdLst/>
              <a:ahLst/>
              <a:cxnLst/>
              <a:rect l="0" t="0" r="0" b="0"/>
              <a:pathLst>
                <a:path w="5486400" h="769620">
                  <a:moveTo>
                    <a:pt x="0" y="0"/>
                  </a:moveTo>
                  <a:lnTo>
                    <a:pt x="5486400" y="0"/>
                  </a:lnTo>
                  <a:lnTo>
                    <a:pt x="5486400" y="500126"/>
                  </a:lnTo>
                  <a:lnTo>
                    <a:pt x="2839339" y="500126"/>
                  </a:lnTo>
                  <a:lnTo>
                    <a:pt x="2839339" y="577215"/>
                  </a:lnTo>
                  <a:lnTo>
                    <a:pt x="2935605" y="577215"/>
                  </a:lnTo>
                  <a:lnTo>
                    <a:pt x="2743200" y="769620"/>
                  </a:lnTo>
                  <a:lnTo>
                    <a:pt x="2550795" y="577215"/>
                  </a:lnTo>
                  <a:lnTo>
                    <a:pt x="2647061" y="577215"/>
                  </a:lnTo>
                  <a:lnTo>
                    <a:pt x="2647061" y="500126"/>
                  </a:lnTo>
                  <a:lnTo>
                    <a:pt x="0" y="500126"/>
                  </a:lnTo>
                  <a:lnTo>
                    <a:pt x="0"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US"/>
            </a:p>
          </p:txBody>
        </p:sp>
        <p:sp>
          <p:nvSpPr>
            <p:cNvPr id="40" name="Shape 391">
              <a:extLst>
                <a:ext uri="{FF2B5EF4-FFF2-40B4-BE49-F238E27FC236}">
                  <a16:creationId xmlns:a16="http://schemas.microsoft.com/office/drawing/2014/main" id="{0CEAC437-0ADC-4F11-B19E-99389BAE2F9B}"/>
                </a:ext>
              </a:extLst>
            </p:cNvPr>
            <p:cNvSpPr/>
            <p:nvPr/>
          </p:nvSpPr>
          <p:spPr>
            <a:xfrm>
              <a:off x="0" y="762000"/>
              <a:ext cx="5486400" cy="769620"/>
            </a:xfrm>
            <a:custGeom>
              <a:avLst/>
              <a:gdLst/>
              <a:ahLst/>
              <a:cxnLst/>
              <a:rect l="0" t="0" r="0" b="0"/>
              <a:pathLst>
                <a:path w="5486400" h="769620">
                  <a:moveTo>
                    <a:pt x="5486400" y="500126"/>
                  </a:moveTo>
                  <a:lnTo>
                    <a:pt x="2839339" y="500126"/>
                  </a:lnTo>
                  <a:lnTo>
                    <a:pt x="2839339" y="577215"/>
                  </a:lnTo>
                  <a:lnTo>
                    <a:pt x="2935605" y="577215"/>
                  </a:lnTo>
                  <a:lnTo>
                    <a:pt x="2743200" y="769620"/>
                  </a:lnTo>
                  <a:lnTo>
                    <a:pt x="2550795" y="577215"/>
                  </a:lnTo>
                  <a:lnTo>
                    <a:pt x="2647061" y="577215"/>
                  </a:lnTo>
                  <a:lnTo>
                    <a:pt x="2647061" y="500126"/>
                  </a:lnTo>
                  <a:lnTo>
                    <a:pt x="0" y="500126"/>
                  </a:lnTo>
                  <a:lnTo>
                    <a:pt x="0" y="0"/>
                  </a:lnTo>
                  <a:lnTo>
                    <a:pt x="5486400" y="0"/>
                  </a:lnTo>
                  <a:close/>
                </a:path>
              </a:pathLst>
            </a:custGeom>
            <a:ln w="12700" cap="flat">
              <a:miter lim="127000"/>
            </a:ln>
          </p:spPr>
          <p:style>
            <a:lnRef idx="1">
              <a:srgbClr val="FFFFFF"/>
            </a:lnRef>
            <a:fillRef idx="0">
              <a:srgbClr val="000000">
                <a:alpha val="0"/>
              </a:srgbClr>
            </a:fillRef>
            <a:effectRef idx="0">
              <a:scrgbClr r="0" g="0" b="0"/>
            </a:effectRef>
            <a:fontRef idx="none"/>
          </p:style>
          <p:txBody>
            <a:bodyPr/>
            <a:lstStyle/>
            <a:p>
              <a:endParaRPr lang="en-US"/>
            </a:p>
          </p:txBody>
        </p:sp>
        <p:sp>
          <p:nvSpPr>
            <p:cNvPr id="41" name="Rectangle 40">
              <a:extLst>
                <a:ext uri="{FF2B5EF4-FFF2-40B4-BE49-F238E27FC236}">
                  <a16:creationId xmlns:a16="http://schemas.microsoft.com/office/drawing/2014/main" id="{3DBCC3F8-08E5-4563-8865-68E0CCA7DE3F}"/>
                </a:ext>
              </a:extLst>
            </p:cNvPr>
            <p:cNvSpPr/>
            <p:nvPr/>
          </p:nvSpPr>
          <p:spPr>
            <a:xfrm>
              <a:off x="1529842" y="911860"/>
              <a:ext cx="3227068" cy="29316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700">
                  <a:solidFill>
                    <a:srgbClr val="FFFFFF"/>
                  </a:solidFill>
                  <a:effectLst/>
                  <a:latin typeface="Calibri" panose="020F0502020204030204" pitchFamily="34" charset="0"/>
                  <a:ea typeface="Calibri" panose="020F0502020204030204" pitchFamily="34" charset="0"/>
                </a:rPr>
                <a:t>Data sent to ORM Database</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42" name="Shape 393">
              <a:extLst>
                <a:ext uri="{FF2B5EF4-FFF2-40B4-BE49-F238E27FC236}">
                  <a16:creationId xmlns:a16="http://schemas.microsoft.com/office/drawing/2014/main" id="{70EF7E24-85FA-41C8-97AF-BB2EA42DA046}"/>
                </a:ext>
              </a:extLst>
            </p:cNvPr>
            <p:cNvSpPr/>
            <p:nvPr/>
          </p:nvSpPr>
          <p:spPr>
            <a:xfrm>
              <a:off x="0" y="0"/>
              <a:ext cx="5486400" cy="769493"/>
            </a:xfrm>
            <a:custGeom>
              <a:avLst/>
              <a:gdLst/>
              <a:ahLst/>
              <a:cxnLst/>
              <a:rect l="0" t="0" r="0" b="0"/>
              <a:pathLst>
                <a:path w="5486400" h="769493">
                  <a:moveTo>
                    <a:pt x="0" y="0"/>
                  </a:moveTo>
                  <a:lnTo>
                    <a:pt x="5486400" y="0"/>
                  </a:lnTo>
                  <a:lnTo>
                    <a:pt x="5486400" y="499999"/>
                  </a:lnTo>
                  <a:lnTo>
                    <a:pt x="2839339" y="499999"/>
                  </a:lnTo>
                  <a:lnTo>
                    <a:pt x="2839339" y="577088"/>
                  </a:lnTo>
                  <a:lnTo>
                    <a:pt x="2935605" y="577088"/>
                  </a:lnTo>
                  <a:lnTo>
                    <a:pt x="2743200" y="769493"/>
                  </a:lnTo>
                  <a:lnTo>
                    <a:pt x="2550795" y="577088"/>
                  </a:lnTo>
                  <a:lnTo>
                    <a:pt x="2647061" y="577088"/>
                  </a:lnTo>
                  <a:lnTo>
                    <a:pt x="2647061" y="499999"/>
                  </a:lnTo>
                  <a:lnTo>
                    <a:pt x="0" y="499999"/>
                  </a:lnTo>
                  <a:lnTo>
                    <a:pt x="0"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US"/>
            </a:p>
          </p:txBody>
        </p:sp>
        <p:sp>
          <p:nvSpPr>
            <p:cNvPr id="43" name="Shape 394">
              <a:extLst>
                <a:ext uri="{FF2B5EF4-FFF2-40B4-BE49-F238E27FC236}">
                  <a16:creationId xmlns:a16="http://schemas.microsoft.com/office/drawing/2014/main" id="{CDDB211C-B43D-40ED-B2A5-16981E58E502}"/>
                </a:ext>
              </a:extLst>
            </p:cNvPr>
            <p:cNvSpPr/>
            <p:nvPr/>
          </p:nvSpPr>
          <p:spPr>
            <a:xfrm>
              <a:off x="0" y="0"/>
              <a:ext cx="5486400" cy="769493"/>
            </a:xfrm>
            <a:custGeom>
              <a:avLst/>
              <a:gdLst/>
              <a:ahLst/>
              <a:cxnLst/>
              <a:rect l="0" t="0" r="0" b="0"/>
              <a:pathLst>
                <a:path w="5486400" h="769493">
                  <a:moveTo>
                    <a:pt x="5486400" y="499999"/>
                  </a:moveTo>
                  <a:lnTo>
                    <a:pt x="2839339" y="499999"/>
                  </a:lnTo>
                  <a:lnTo>
                    <a:pt x="2839339" y="577088"/>
                  </a:lnTo>
                  <a:lnTo>
                    <a:pt x="2935605" y="577088"/>
                  </a:lnTo>
                  <a:lnTo>
                    <a:pt x="2743200" y="769493"/>
                  </a:lnTo>
                  <a:lnTo>
                    <a:pt x="2550795" y="577088"/>
                  </a:lnTo>
                  <a:lnTo>
                    <a:pt x="2647061" y="577088"/>
                  </a:lnTo>
                  <a:lnTo>
                    <a:pt x="2647061" y="499999"/>
                  </a:lnTo>
                  <a:lnTo>
                    <a:pt x="0" y="499999"/>
                  </a:lnTo>
                  <a:lnTo>
                    <a:pt x="0" y="0"/>
                  </a:lnTo>
                  <a:lnTo>
                    <a:pt x="5486400" y="0"/>
                  </a:lnTo>
                  <a:close/>
                </a:path>
              </a:pathLst>
            </a:custGeom>
            <a:ln w="12700" cap="flat">
              <a:miter lim="127000"/>
            </a:ln>
          </p:spPr>
          <p:style>
            <a:lnRef idx="1">
              <a:srgbClr val="FFFFFF"/>
            </a:lnRef>
            <a:fillRef idx="0">
              <a:srgbClr val="000000">
                <a:alpha val="0"/>
              </a:srgbClr>
            </a:fillRef>
            <a:effectRef idx="0">
              <a:scrgbClr r="0" g="0" b="0"/>
            </a:effectRef>
            <a:fontRef idx="none"/>
          </p:style>
          <p:txBody>
            <a:bodyPr/>
            <a:lstStyle/>
            <a:p>
              <a:endParaRPr lang="en-US"/>
            </a:p>
          </p:txBody>
        </p:sp>
        <p:sp>
          <p:nvSpPr>
            <p:cNvPr id="44" name="Rectangle 43">
              <a:extLst>
                <a:ext uri="{FF2B5EF4-FFF2-40B4-BE49-F238E27FC236}">
                  <a16:creationId xmlns:a16="http://schemas.microsoft.com/office/drawing/2014/main" id="{417942DE-2383-4551-BA4C-EF83C83984BF}"/>
                </a:ext>
              </a:extLst>
            </p:cNvPr>
            <p:cNvSpPr/>
            <p:nvPr/>
          </p:nvSpPr>
          <p:spPr>
            <a:xfrm>
              <a:off x="1609090" y="149606"/>
              <a:ext cx="2991053" cy="29316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700" dirty="0">
                  <a:solidFill>
                    <a:srgbClr val="FFFFFF"/>
                  </a:solidFill>
                  <a:effectLst/>
                  <a:latin typeface="Calibri" panose="020F0502020204030204" pitchFamily="34" charset="0"/>
                  <a:ea typeface="Calibri" panose="020F0502020204030204" pitchFamily="34" charset="0"/>
                </a:rPr>
                <a:t>Data Captured by Camera</a:t>
              </a:r>
              <a:endParaRPr lang="en-US" sz="1200" dirty="0">
                <a:solidFill>
                  <a:srgbClr val="000000"/>
                </a:solidFill>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6491135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891E98-E72E-42D7-ACCD-764CCC9765D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Outcome</a:t>
            </a:r>
          </a:p>
        </p:txBody>
      </p:sp>
      <p:pic>
        <p:nvPicPr>
          <p:cNvPr id="1026" name="Picture 2" descr="Image result for Android App logo">
            <a:extLst>
              <a:ext uri="{FF2B5EF4-FFF2-40B4-BE49-F238E27FC236}">
                <a16:creationId xmlns:a16="http://schemas.microsoft.com/office/drawing/2014/main" id="{6D45ABFB-D75C-4846-807F-FE9476FFEF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167206" y="961812"/>
            <a:ext cx="4930987" cy="493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50042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0AB2A7-8560-4917-9EF3-AB7F89B3F17A}"/>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sz="6000" kern="1200">
                <a:solidFill>
                  <a:schemeClr val="tx1"/>
                </a:solidFill>
                <a:latin typeface="+mj-lt"/>
                <a:ea typeface="+mj-ea"/>
                <a:cs typeface="+mj-cs"/>
              </a:rPr>
              <a:t>Thank You</a:t>
            </a:r>
          </a:p>
        </p:txBody>
      </p:sp>
      <p:sp>
        <p:nvSpPr>
          <p:cNvPr id="9" name="Oval 8">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673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3058BF-3605-40EF-8037-615A784123EF}"/>
              </a:ext>
            </a:extLst>
          </p:cNvPr>
          <p:cNvSpPr>
            <a:spLocks noGrp="1"/>
          </p:cNvSpPr>
          <p:nvPr>
            <p:ph type="title"/>
          </p:nvPr>
        </p:nvSpPr>
        <p:spPr>
          <a:xfrm>
            <a:off x="863029" y="1012004"/>
            <a:ext cx="3416158" cy="4795408"/>
          </a:xfrm>
        </p:spPr>
        <p:txBody>
          <a:bodyPr>
            <a:normAutofit/>
          </a:bodyPr>
          <a:lstStyle/>
          <a:p>
            <a:r>
              <a:rPr lang="en-US">
                <a:solidFill>
                  <a:srgbClr val="FFFFFF"/>
                </a:solidFill>
              </a:rPr>
              <a:t>Group Members</a:t>
            </a:r>
          </a:p>
        </p:txBody>
      </p:sp>
      <p:graphicFrame>
        <p:nvGraphicFramePr>
          <p:cNvPr id="5" name="Content Placeholder 2">
            <a:extLst>
              <a:ext uri="{FF2B5EF4-FFF2-40B4-BE49-F238E27FC236}">
                <a16:creationId xmlns:a16="http://schemas.microsoft.com/office/drawing/2014/main" id="{FABFF62F-2EFD-4EEC-B0A1-ADFBE4FCFDF2}"/>
              </a:ext>
            </a:extLst>
          </p:cNvPr>
          <p:cNvGraphicFramePr>
            <a:graphicFrameLocks noGrp="1"/>
          </p:cNvGraphicFramePr>
          <p:nvPr>
            <p:ph idx="1"/>
            <p:extLst>
              <p:ext uri="{D42A27DB-BD31-4B8C-83A1-F6EECF244321}">
                <p14:modId xmlns:p14="http://schemas.microsoft.com/office/powerpoint/2010/main" val="203594121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40802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57B98-204A-45DB-84B7-D854AD00D191}"/>
              </a:ext>
            </a:extLst>
          </p:cNvPr>
          <p:cNvSpPr>
            <a:spLocks noGrp="1"/>
          </p:cNvSpPr>
          <p:nvPr>
            <p:ph type="title"/>
          </p:nvPr>
        </p:nvSpPr>
        <p:spPr>
          <a:xfrm>
            <a:off x="838200" y="365125"/>
            <a:ext cx="10515600" cy="1325563"/>
          </a:xfrm>
        </p:spPr>
        <p:txBody>
          <a:bodyPr>
            <a:normAutofit/>
          </a:bodyPr>
          <a:lstStyle/>
          <a:p>
            <a:r>
              <a:rPr lang="en-US" dirty="0"/>
              <a:t>Contents</a:t>
            </a:r>
          </a:p>
        </p:txBody>
      </p:sp>
      <p:graphicFrame>
        <p:nvGraphicFramePr>
          <p:cNvPr id="5" name="Content Placeholder 2">
            <a:extLst>
              <a:ext uri="{FF2B5EF4-FFF2-40B4-BE49-F238E27FC236}">
                <a16:creationId xmlns:a16="http://schemas.microsoft.com/office/drawing/2014/main" id="{0D7D0553-A33F-42EB-828D-18276DD24D35}"/>
              </a:ext>
            </a:extLst>
          </p:cNvPr>
          <p:cNvGraphicFramePr>
            <a:graphicFrameLocks noGrp="1"/>
          </p:cNvGraphicFramePr>
          <p:nvPr>
            <p:ph idx="1"/>
            <p:extLst>
              <p:ext uri="{D42A27DB-BD31-4B8C-83A1-F6EECF244321}">
                <p14:modId xmlns:p14="http://schemas.microsoft.com/office/powerpoint/2010/main" val="24584099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40541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CF503D02-2016-43C5-882E-AD000BE9EC30}"/>
                                            </p:graphicEl>
                                          </p:spTgt>
                                        </p:tgtEl>
                                        <p:attrNameLst>
                                          <p:attrName>style.visibility</p:attrName>
                                        </p:attrNameLst>
                                      </p:cBhvr>
                                      <p:to>
                                        <p:strVal val="visible"/>
                                      </p:to>
                                    </p:set>
                                    <p:animEffect transition="in" filter="fade">
                                      <p:cBhvr>
                                        <p:cTn id="7" dur="500"/>
                                        <p:tgtEl>
                                          <p:spTgt spid="5">
                                            <p:graphicEl>
                                              <a:dgm id="{CF503D02-2016-43C5-882E-AD000BE9EC30}"/>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graphicEl>
                                              <a:dgm id="{6D6CD023-5C1F-4328-988C-E3C4CC2616E1}"/>
                                            </p:graphicEl>
                                          </p:spTgt>
                                        </p:tgtEl>
                                        <p:attrNameLst>
                                          <p:attrName>style.visibility</p:attrName>
                                        </p:attrNameLst>
                                      </p:cBhvr>
                                      <p:to>
                                        <p:strVal val="visible"/>
                                      </p:to>
                                    </p:set>
                                    <p:animEffect transition="in" filter="fade">
                                      <p:cBhvr>
                                        <p:cTn id="10" dur="500"/>
                                        <p:tgtEl>
                                          <p:spTgt spid="5">
                                            <p:graphicEl>
                                              <a:dgm id="{6D6CD023-5C1F-4328-988C-E3C4CC2616E1}"/>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graphicEl>
                                              <a:dgm id="{032CD80B-7AD1-4A4A-8870-1592EEF8B476}"/>
                                            </p:graphicEl>
                                          </p:spTgt>
                                        </p:tgtEl>
                                        <p:attrNameLst>
                                          <p:attrName>style.visibility</p:attrName>
                                        </p:attrNameLst>
                                      </p:cBhvr>
                                      <p:to>
                                        <p:strVal val="visible"/>
                                      </p:to>
                                    </p:set>
                                    <p:animEffect transition="in" filter="fade">
                                      <p:cBhvr>
                                        <p:cTn id="13" dur="500"/>
                                        <p:tgtEl>
                                          <p:spTgt spid="5">
                                            <p:graphicEl>
                                              <a:dgm id="{032CD80B-7AD1-4A4A-8870-1592EEF8B476}"/>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graphicEl>
                                              <a:dgm id="{95F600DE-35B8-44D1-A04E-DE0429A871AC}"/>
                                            </p:graphicEl>
                                          </p:spTgt>
                                        </p:tgtEl>
                                        <p:attrNameLst>
                                          <p:attrName>style.visibility</p:attrName>
                                        </p:attrNameLst>
                                      </p:cBhvr>
                                      <p:to>
                                        <p:strVal val="visible"/>
                                      </p:to>
                                    </p:set>
                                    <p:animEffect transition="in" filter="fade">
                                      <p:cBhvr>
                                        <p:cTn id="18" dur="500"/>
                                        <p:tgtEl>
                                          <p:spTgt spid="5">
                                            <p:graphicEl>
                                              <a:dgm id="{95F600DE-35B8-44D1-A04E-DE0429A871AC}"/>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graphicEl>
                                              <a:dgm id="{9510F0A8-6DD9-49FD-AA5C-D14F7BDF6239}"/>
                                            </p:graphicEl>
                                          </p:spTgt>
                                        </p:tgtEl>
                                        <p:attrNameLst>
                                          <p:attrName>style.visibility</p:attrName>
                                        </p:attrNameLst>
                                      </p:cBhvr>
                                      <p:to>
                                        <p:strVal val="visible"/>
                                      </p:to>
                                    </p:set>
                                    <p:animEffect transition="in" filter="fade">
                                      <p:cBhvr>
                                        <p:cTn id="21" dur="500"/>
                                        <p:tgtEl>
                                          <p:spTgt spid="5">
                                            <p:graphicEl>
                                              <a:dgm id="{9510F0A8-6DD9-49FD-AA5C-D14F7BDF6239}"/>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graphicEl>
                                              <a:dgm id="{1AAE4780-8A9F-457F-A638-D26F8D245D3C}"/>
                                            </p:graphicEl>
                                          </p:spTgt>
                                        </p:tgtEl>
                                        <p:attrNameLst>
                                          <p:attrName>style.visibility</p:attrName>
                                        </p:attrNameLst>
                                      </p:cBhvr>
                                      <p:to>
                                        <p:strVal val="visible"/>
                                      </p:to>
                                    </p:set>
                                    <p:animEffect transition="in" filter="fade">
                                      <p:cBhvr>
                                        <p:cTn id="24" dur="500"/>
                                        <p:tgtEl>
                                          <p:spTgt spid="5">
                                            <p:graphicEl>
                                              <a:dgm id="{1AAE4780-8A9F-457F-A638-D26F8D245D3C}"/>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graphicEl>
                                              <a:dgm id="{E32952C8-71F7-4067-91C6-76C33574C2A3}"/>
                                            </p:graphicEl>
                                          </p:spTgt>
                                        </p:tgtEl>
                                        <p:attrNameLst>
                                          <p:attrName>style.visibility</p:attrName>
                                        </p:attrNameLst>
                                      </p:cBhvr>
                                      <p:to>
                                        <p:strVal val="visible"/>
                                      </p:to>
                                    </p:set>
                                    <p:animEffect transition="in" filter="fade">
                                      <p:cBhvr>
                                        <p:cTn id="29" dur="500"/>
                                        <p:tgtEl>
                                          <p:spTgt spid="5">
                                            <p:graphicEl>
                                              <a:dgm id="{E32952C8-71F7-4067-91C6-76C33574C2A3}"/>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graphicEl>
                                              <a:dgm id="{F6660609-8812-4F9B-8617-ED143E0FA85A}"/>
                                            </p:graphicEl>
                                          </p:spTgt>
                                        </p:tgtEl>
                                        <p:attrNameLst>
                                          <p:attrName>style.visibility</p:attrName>
                                        </p:attrNameLst>
                                      </p:cBhvr>
                                      <p:to>
                                        <p:strVal val="visible"/>
                                      </p:to>
                                    </p:set>
                                    <p:animEffect transition="in" filter="fade">
                                      <p:cBhvr>
                                        <p:cTn id="32" dur="500"/>
                                        <p:tgtEl>
                                          <p:spTgt spid="5">
                                            <p:graphicEl>
                                              <a:dgm id="{F6660609-8812-4F9B-8617-ED143E0FA85A}"/>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graphicEl>
                                              <a:dgm id="{B96E7070-7559-4B25-841F-D9C0B3BFC69D}"/>
                                            </p:graphicEl>
                                          </p:spTgt>
                                        </p:tgtEl>
                                        <p:attrNameLst>
                                          <p:attrName>style.visibility</p:attrName>
                                        </p:attrNameLst>
                                      </p:cBhvr>
                                      <p:to>
                                        <p:strVal val="visible"/>
                                      </p:to>
                                    </p:set>
                                    <p:animEffect transition="in" filter="fade">
                                      <p:cBhvr>
                                        <p:cTn id="35" dur="500"/>
                                        <p:tgtEl>
                                          <p:spTgt spid="5">
                                            <p:graphicEl>
                                              <a:dgm id="{B96E7070-7559-4B25-841F-D9C0B3BFC69D}"/>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
                                            <p:graphicEl>
                                              <a:dgm id="{002931A0-FDB4-461D-A3C9-3F9E4B88EB28}"/>
                                            </p:graphicEl>
                                          </p:spTgt>
                                        </p:tgtEl>
                                        <p:attrNameLst>
                                          <p:attrName>style.visibility</p:attrName>
                                        </p:attrNameLst>
                                      </p:cBhvr>
                                      <p:to>
                                        <p:strVal val="visible"/>
                                      </p:to>
                                    </p:set>
                                    <p:animEffect transition="in" filter="fade">
                                      <p:cBhvr>
                                        <p:cTn id="40" dur="500"/>
                                        <p:tgtEl>
                                          <p:spTgt spid="5">
                                            <p:graphicEl>
                                              <a:dgm id="{002931A0-FDB4-461D-A3C9-3F9E4B88EB28}"/>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
                                            <p:graphicEl>
                                              <a:dgm id="{C9B71D5B-1788-413E-A36A-6F379F286C28}"/>
                                            </p:graphicEl>
                                          </p:spTgt>
                                        </p:tgtEl>
                                        <p:attrNameLst>
                                          <p:attrName>style.visibility</p:attrName>
                                        </p:attrNameLst>
                                      </p:cBhvr>
                                      <p:to>
                                        <p:strVal val="visible"/>
                                      </p:to>
                                    </p:set>
                                    <p:animEffect transition="in" filter="fade">
                                      <p:cBhvr>
                                        <p:cTn id="43" dur="500"/>
                                        <p:tgtEl>
                                          <p:spTgt spid="5">
                                            <p:graphicEl>
                                              <a:dgm id="{C9B71D5B-1788-413E-A36A-6F379F286C28}"/>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
                                            <p:graphicEl>
                                              <a:dgm id="{8D94E169-FEB8-487D-B77E-0F1C100EA4D3}"/>
                                            </p:graphicEl>
                                          </p:spTgt>
                                        </p:tgtEl>
                                        <p:attrNameLst>
                                          <p:attrName>style.visibility</p:attrName>
                                        </p:attrNameLst>
                                      </p:cBhvr>
                                      <p:to>
                                        <p:strVal val="visible"/>
                                      </p:to>
                                    </p:set>
                                    <p:animEffect transition="in" filter="fade">
                                      <p:cBhvr>
                                        <p:cTn id="46" dur="500"/>
                                        <p:tgtEl>
                                          <p:spTgt spid="5">
                                            <p:graphicEl>
                                              <a:dgm id="{8D94E169-FEB8-487D-B77E-0F1C100EA4D3}"/>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
                                            <p:graphicEl>
                                              <a:dgm id="{B0826D53-E3D4-414A-A15F-68E92DE818ED}"/>
                                            </p:graphicEl>
                                          </p:spTgt>
                                        </p:tgtEl>
                                        <p:attrNameLst>
                                          <p:attrName>style.visibility</p:attrName>
                                        </p:attrNameLst>
                                      </p:cBhvr>
                                      <p:to>
                                        <p:strVal val="visible"/>
                                      </p:to>
                                    </p:set>
                                    <p:animEffect transition="in" filter="fade">
                                      <p:cBhvr>
                                        <p:cTn id="51" dur="500"/>
                                        <p:tgtEl>
                                          <p:spTgt spid="5">
                                            <p:graphicEl>
                                              <a:dgm id="{B0826D53-E3D4-414A-A15F-68E92DE818ED}"/>
                                            </p:graphic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
                                            <p:graphicEl>
                                              <a:dgm id="{F2A54320-BB7A-4FC8-A63E-9D68A380052C}"/>
                                            </p:graphicEl>
                                          </p:spTgt>
                                        </p:tgtEl>
                                        <p:attrNameLst>
                                          <p:attrName>style.visibility</p:attrName>
                                        </p:attrNameLst>
                                      </p:cBhvr>
                                      <p:to>
                                        <p:strVal val="visible"/>
                                      </p:to>
                                    </p:set>
                                    <p:animEffect transition="in" filter="fade">
                                      <p:cBhvr>
                                        <p:cTn id="54" dur="500"/>
                                        <p:tgtEl>
                                          <p:spTgt spid="5">
                                            <p:graphicEl>
                                              <a:dgm id="{F2A54320-BB7A-4FC8-A63E-9D68A380052C}"/>
                                            </p:graphic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
                                            <p:graphicEl>
                                              <a:dgm id="{E9A3CD10-1DEF-4373-B68F-CEC0F38F22A0}"/>
                                            </p:graphicEl>
                                          </p:spTgt>
                                        </p:tgtEl>
                                        <p:attrNameLst>
                                          <p:attrName>style.visibility</p:attrName>
                                        </p:attrNameLst>
                                      </p:cBhvr>
                                      <p:to>
                                        <p:strVal val="visible"/>
                                      </p:to>
                                    </p:set>
                                    <p:animEffect transition="in" filter="fade">
                                      <p:cBhvr>
                                        <p:cTn id="57" dur="500"/>
                                        <p:tgtEl>
                                          <p:spTgt spid="5">
                                            <p:graphicEl>
                                              <a:dgm id="{E9A3CD10-1DEF-4373-B68F-CEC0F38F22A0}"/>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graphicEl>
                                              <a:dgm id="{D99AD2BB-6971-4AAB-89CA-153ED0925B60}"/>
                                            </p:graphicEl>
                                          </p:spTgt>
                                        </p:tgtEl>
                                        <p:attrNameLst>
                                          <p:attrName>style.visibility</p:attrName>
                                        </p:attrNameLst>
                                      </p:cBhvr>
                                      <p:to>
                                        <p:strVal val="visible"/>
                                      </p:to>
                                    </p:set>
                                    <p:animEffect transition="in" filter="fade">
                                      <p:cBhvr>
                                        <p:cTn id="62" dur="500"/>
                                        <p:tgtEl>
                                          <p:spTgt spid="5">
                                            <p:graphicEl>
                                              <a:dgm id="{D99AD2BB-6971-4AAB-89CA-153ED0925B60}"/>
                                            </p:graphic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
                                            <p:graphicEl>
                                              <a:dgm id="{9E834DF0-1DF8-4135-96F7-F8ACEAA251F6}"/>
                                            </p:graphicEl>
                                          </p:spTgt>
                                        </p:tgtEl>
                                        <p:attrNameLst>
                                          <p:attrName>style.visibility</p:attrName>
                                        </p:attrNameLst>
                                      </p:cBhvr>
                                      <p:to>
                                        <p:strVal val="visible"/>
                                      </p:to>
                                    </p:set>
                                    <p:animEffect transition="in" filter="fade">
                                      <p:cBhvr>
                                        <p:cTn id="65" dur="500"/>
                                        <p:tgtEl>
                                          <p:spTgt spid="5">
                                            <p:graphicEl>
                                              <a:dgm id="{9E834DF0-1DF8-4135-96F7-F8ACEAA251F6}"/>
                                            </p:graphic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
                                            <p:graphicEl>
                                              <a:dgm id="{908C3801-B4F5-4017-8A07-FE86AFB330F1}"/>
                                            </p:graphicEl>
                                          </p:spTgt>
                                        </p:tgtEl>
                                        <p:attrNameLst>
                                          <p:attrName>style.visibility</p:attrName>
                                        </p:attrNameLst>
                                      </p:cBhvr>
                                      <p:to>
                                        <p:strVal val="visible"/>
                                      </p:to>
                                    </p:set>
                                    <p:animEffect transition="in" filter="fade">
                                      <p:cBhvr>
                                        <p:cTn id="68" dur="500"/>
                                        <p:tgtEl>
                                          <p:spTgt spid="5">
                                            <p:graphicEl>
                                              <a:dgm id="{908C3801-B4F5-4017-8A07-FE86AFB330F1}"/>
                                            </p:graphic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
                                            <p:graphicEl>
                                              <a:dgm id="{328B8B31-252D-41E0-B62B-45B0FE1B3897}"/>
                                            </p:graphicEl>
                                          </p:spTgt>
                                        </p:tgtEl>
                                        <p:attrNameLst>
                                          <p:attrName>style.visibility</p:attrName>
                                        </p:attrNameLst>
                                      </p:cBhvr>
                                      <p:to>
                                        <p:strVal val="visible"/>
                                      </p:to>
                                    </p:set>
                                    <p:animEffect transition="in" filter="fade">
                                      <p:cBhvr>
                                        <p:cTn id="73" dur="500"/>
                                        <p:tgtEl>
                                          <p:spTgt spid="5">
                                            <p:graphicEl>
                                              <a:dgm id="{328B8B31-252D-41E0-B62B-45B0FE1B3897}"/>
                                            </p:graphic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5">
                                            <p:graphicEl>
                                              <a:dgm id="{7D00EEFB-B913-4AC6-83EA-1862D4590C32}"/>
                                            </p:graphicEl>
                                          </p:spTgt>
                                        </p:tgtEl>
                                        <p:attrNameLst>
                                          <p:attrName>style.visibility</p:attrName>
                                        </p:attrNameLst>
                                      </p:cBhvr>
                                      <p:to>
                                        <p:strVal val="visible"/>
                                      </p:to>
                                    </p:set>
                                    <p:animEffect transition="in" filter="fade">
                                      <p:cBhvr>
                                        <p:cTn id="76" dur="500"/>
                                        <p:tgtEl>
                                          <p:spTgt spid="5">
                                            <p:graphicEl>
                                              <a:dgm id="{7D00EEFB-B913-4AC6-83EA-1862D4590C32}"/>
                                            </p:graphic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
                                            <p:graphicEl>
                                              <a:dgm id="{BF7F9925-8572-48BA-A27A-0C8882D0E832}"/>
                                            </p:graphicEl>
                                          </p:spTgt>
                                        </p:tgtEl>
                                        <p:attrNameLst>
                                          <p:attrName>style.visibility</p:attrName>
                                        </p:attrNameLst>
                                      </p:cBhvr>
                                      <p:to>
                                        <p:strVal val="visible"/>
                                      </p:to>
                                    </p:set>
                                    <p:animEffect transition="in" filter="fade">
                                      <p:cBhvr>
                                        <p:cTn id="79" dur="500"/>
                                        <p:tgtEl>
                                          <p:spTgt spid="5">
                                            <p:graphicEl>
                                              <a:dgm id="{BF7F9925-8572-48BA-A27A-0C8882D0E83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7DD298-05CB-4C49-BB64-5F270386C58E}"/>
              </a:ext>
            </a:extLst>
          </p:cNvPr>
          <p:cNvSpPr>
            <a:spLocks noGrp="1"/>
          </p:cNvSpPr>
          <p:nvPr>
            <p:ph type="title"/>
          </p:nvPr>
        </p:nvSpPr>
        <p:spPr>
          <a:xfrm>
            <a:off x="640079" y="4526280"/>
            <a:ext cx="7410681" cy="1737360"/>
          </a:xfrm>
        </p:spPr>
        <p:txBody>
          <a:bodyPr>
            <a:normAutofit/>
          </a:bodyPr>
          <a:lstStyle/>
          <a:p>
            <a:r>
              <a:rPr lang="en-US" sz="4800"/>
              <a:t>Abstract</a:t>
            </a:r>
          </a:p>
        </p:txBody>
      </p:sp>
      <p:sp>
        <p:nvSpPr>
          <p:cNvPr id="3" name="Content Placeholder 2">
            <a:extLst>
              <a:ext uri="{FF2B5EF4-FFF2-40B4-BE49-F238E27FC236}">
                <a16:creationId xmlns:a16="http://schemas.microsoft.com/office/drawing/2014/main" id="{1A3E4738-BAAD-4851-8093-15CC99226EB4}"/>
              </a:ext>
            </a:extLst>
          </p:cNvPr>
          <p:cNvSpPr>
            <a:spLocks noGrp="1"/>
          </p:cNvSpPr>
          <p:nvPr>
            <p:ph idx="1"/>
          </p:nvPr>
        </p:nvSpPr>
        <p:spPr>
          <a:xfrm>
            <a:off x="640080" y="595293"/>
            <a:ext cx="5676637" cy="3463951"/>
          </a:xfrm>
        </p:spPr>
        <p:txBody>
          <a:bodyPr anchor="ctr">
            <a:normAutofit/>
          </a:bodyPr>
          <a:lstStyle/>
          <a:p>
            <a:r>
              <a:rPr lang="en-US" sz="1800"/>
              <a:t>Image classification has been so far carried out almost exclusively using sophisticated and expensive software solutions and devices. Mobile devices have evolved to the extent that they can be used for such purpose, but the algorithms and systems that provide such functionalities in real time are rare. We will show the theoretical basis of the image classification, implementation of the algorithm using the android studio and google libraries and the practical experience in such an approach.</a:t>
            </a:r>
          </a:p>
        </p:txBody>
      </p:sp>
      <p:sp>
        <p:nvSpPr>
          <p:cNvPr id="10"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47329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DD7CF-A0E9-4864-965B-09FE88370285}"/>
              </a:ext>
            </a:extLst>
          </p:cNvPr>
          <p:cNvSpPr>
            <a:spLocks noGrp="1"/>
          </p:cNvSpPr>
          <p:nvPr>
            <p:ph type="title"/>
          </p:nvPr>
        </p:nvSpPr>
        <p:spPr>
          <a:xfrm>
            <a:off x="838200" y="365125"/>
            <a:ext cx="10515600" cy="1325563"/>
          </a:xfrm>
        </p:spPr>
        <p:txBody>
          <a:bodyPr>
            <a:normAutofit/>
          </a:bodyPr>
          <a:lstStyle/>
          <a:p>
            <a:r>
              <a:rPr lang="en-US" dirty="0"/>
              <a:t>Introduction</a:t>
            </a:r>
          </a:p>
        </p:txBody>
      </p:sp>
      <p:graphicFrame>
        <p:nvGraphicFramePr>
          <p:cNvPr id="5" name="Content Placeholder 2">
            <a:extLst>
              <a:ext uri="{FF2B5EF4-FFF2-40B4-BE49-F238E27FC236}">
                <a16:creationId xmlns:a16="http://schemas.microsoft.com/office/drawing/2014/main" id="{0FE4A517-7825-4310-9F7B-10296411A55F}"/>
              </a:ext>
            </a:extLst>
          </p:cNvPr>
          <p:cNvGraphicFramePr>
            <a:graphicFrameLocks noGrp="1"/>
          </p:cNvGraphicFramePr>
          <p:nvPr>
            <p:ph idx="1"/>
            <p:extLst>
              <p:ext uri="{D42A27DB-BD31-4B8C-83A1-F6EECF244321}">
                <p14:modId xmlns:p14="http://schemas.microsoft.com/office/powerpoint/2010/main" val="76996095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62347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01AB715E-0465-46AF-944C-46F952DD68D0}"/>
                                            </p:graphicEl>
                                          </p:spTgt>
                                        </p:tgtEl>
                                        <p:attrNameLst>
                                          <p:attrName>style.visibility</p:attrName>
                                        </p:attrNameLst>
                                      </p:cBhvr>
                                      <p:to>
                                        <p:strVal val="visible"/>
                                      </p:to>
                                    </p:set>
                                    <p:animEffect transition="in" filter="fade">
                                      <p:cBhvr>
                                        <p:cTn id="7" dur="500"/>
                                        <p:tgtEl>
                                          <p:spTgt spid="5">
                                            <p:graphicEl>
                                              <a:dgm id="{01AB715E-0465-46AF-944C-46F952DD68D0}"/>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graphicEl>
                                              <a:dgm id="{ABC5EF32-67D2-4797-BBBC-09C88B1CA2B9}"/>
                                            </p:graphicEl>
                                          </p:spTgt>
                                        </p:tgtEl>
                                        <p:attrNameLst>
                                          <p:attrName>style.visibility</p:attrName>
                                        </p:attrNameLst>
                                      </p:cBhvr>
                                      <p:to>
                                        <p:strVal val="visible"/>
                                      </p:to>
                                    </p:set>
                                    <p:animEffect transition="in" filter="fade">
                                      <p:cBhvr>
                                        <p:cTn id="10" dur="500"/>
                                        <p:tgtEl>
                                          <p:spTgt spid="5">
                                            <p:graphicEl>
                                              <a:dgm id="{ABC5EF32-67D2-4797-BBBC-09C88B1CA2B9}"/>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graphicEl>
                                              <a:dgm id="{57C9ECD0-5758-453C-9F1B-49748C081282}"/>
                                            </p:graphicEl>
                                          </p:spTgt>
                                        </p:tgtEl>
                                        <p:attrNameLst>
                                          <p:attrName>style.visibility</p:attrName>
                                        </p:attrNameLst>
                                      </p:cBhvr>
                                      <p:to>
                                        <p:strVal val="visible"/>
                                      </p:to>
                                    </p:set>
                                    <p:animEffect transition="in" filter="fade">
                                      <p:cBhvr>
                                        <p:cTn id="13" dur="500"/>
                                        <p:tgtEl>
                                          <p:spTgt spid="5">
                                            <p:graphicEl>
                                              <a:dgm id="{57C9ECD0-5758-453C-9F1B-49748C081282}"/>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graphicEl>
                                              <a:dgm id="{C1AEE133-6235-4CB9-9302-3133C1132DC8}"/>
                                            </p:graphicEl>
                                          </p:spTgt>
                                        </p:tgtEl>
                                        <p:attrNameLst>
                                          <p:attrName>style.visibility</p:attrName>
                                        </p:attrNameLst>
                                      </p:cBhvr>
                                      <p:to>
                                        <p:strVal val="visible"/>
                                      </p:to>
                                    </p:set>
                                    <p:animEffect transition="in" filter="fade">
                                      <p:cBhvr>
                                        <p:cTn id="18" dur="500"/>
                                        <p:tgtEl>
                                          <p:spTgt spid="5">
                                            <p:graphicEl>
                                              <a:dgm id="{C1AEE133-6235-4CB9-9302-3133C1132DC8}"/>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graphicEl>
                                              <a:dgm id="{242A1B54-1CFD-4C45-AFB4-D83A7F11D2EC}"/>
                                            </p:graphicEl>
                                          </p:spTgt>
                                        </p:tgtEl>
                                        <p:attrNameLst>
                                          <p:attrName>style.visibility</p:attrName>
                                        </p:attrNameLst>
                                      </p:cBhvr>
                                      <p:to>
                                        <p:strVal val="visible"/>
                                      </p:to>
                                    </p:set>
                                    <p:animEffect transition="in" filter="fade">
                                      <p:cBhvr>
                                        <p:cTn id="21" dur="500"/>
                                        <p:tgtEl>
                                          <p:spTgt spid="5">
                                            <p:graphicEl>
                                              <a:dgm id="{242A1B54-1CFD-4C45-AFB4-D83A7F11D2EC}"/>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graphicEl>
                                              <a:dgm id="{EB9268E1-D36C-4D79-B7DF-DE19D84F62FE}"/>
                                            </p:graphicEl>
                                          </p:spTgt>
                                        </p:tgtEl>
                                        <p:attrNameLst>
                                          <p:attrName>style.visibility</p:attrName>
                                        </p:attrNameLst>
                                      </p:cBhvr>
                                      <p:to>
                                        <p:strVal val="visible"/>
                                      </p:to>
                                    </p:set>
                                    <p:animEffect transition="in" filter="fade">
                                      <p:cBhvr>
                                        <p:cTn id="24" dur="500"/>
                                        <p:tgtEl>
                                          <p:spTgt spid="5">
                                            <p:graphicEl>
                                              <a:dgm id="{EB9268E1-D36C-4D79-B7DF-DE19D84F62F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29CE23-42A4-4CC7-BE6E-53BC5BA29409}"/>
              </a:ext>
            </a:extLst>
          </p:cNvPr>
          <p:cNvSpPr>
            <a:spLocks noGrp="1"/>
          </p:cNvSpPr>
          <p:nvPr>
            <p:ph type="title"/>
          </p:nvPr>
        </p:nvSpPr>
        <p:spPr>
          <a:xfrm>
            <a:off x="640079" y="4526280"/>
            <a:ext cx="7410681" cy="1737360"/>
          </a:xfrm>
        </p:spPr>
        <p:txBody>
          <a:bodyPr>
            <a:normAutofit/>
          </a:bodyPr>
          <a:lstStyle/>
          <a:p>
            <a:r>
              <a:rPr lang="en-US" sz="4800"/>
              <a:t>Problem Statement</a:t>
            </a:r>
          </a:p>
        </p:txBody>
      </p:sp>
      <p:sp>
        <p:nvSpPr>
          <p:cNvPr id="3" name="Content Placeholder 2">
            <a:extLst>
              <a:ext uri="{FF2B5EF4-FFF2-40B4-BE49-F238E27FC236}">
                <a16:creationId xmlns:a16="http://schemas.microsoft.com/office/drawing/2014/main" id="{549EFB30-F830-42F8-88E7-A32F1DE52743}"/>
              </a:ext>
            </a:extLst>
          </p:cNvPr>
          <p:cNvSpPr>
            <a:spLocks noGrp="1"/>
          </p:cNvSpPr>
          <p:nvPr>
            <p:ph idx="1"/>
          </p:nvPr>
        </p:nvSpPr>
        <p:spPr>
          <a:xfrm>
            <a:off x="640080" y="595293"/>
            <a:ext cx="5676637" cy="3463951"/>
          </a:xfrm>
        </p:spPr>
        <p:txBody>
          <a:bodyPr anchor="ctr">
            <a:normAutofit/>
          </a:bodyPr>
          <a:lstStyle/>
          <a:p>
            <a:r>
              <a:rPr lang="en-US" sz="1800"/>
              <a:t>We see different things everyday that we come across for the first time. And we know the thing by its name the second time we see that. But what would happen if you don’t have to wait for the 2</a:t>
            </a:r>
            <a:r>
              <a:rPr lang="en-US" sz="1800" baseline="30000"/>
              <a:t>nd</a:t>
            </a:r>
            <a:r>
              <a:rPr lang="en-US" sz="1800"/>
              <a:t> time? Using Image Classification, we can use our android device’ camera to ensure that we have the correct name of every objects at once we see the object. </a:t>
            </a:r>
          </a:p>
        </p:txBody>
      </p:sp>
      <p:sp>
        <p:nvSpPr>
          <p:cNvPr id="10"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61171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EEE802-406B-4B79-A606-CD02B9D6D7B9}"/>
              </a:ext>
            </a:extLst>
          </p:cNvPr>
          <p:cNvSpPr>
            <a:spLocks noGrp="1"/>
          </p:cNvSpPr>
          <p:nvPr>
            <p:ph type="title"/>
          </p:nvPr>
        </p:nvSpPr>
        <p:spPr>
          <a:xfrm>
            <a:off x="640079" y="4526280"/>
            <a:ext cx="7410681" cy="1737360"/>
          </a:xfrm>
        </p:spPr>
        <p:txBody>
          <a:bodyPr>
            <a:normAutofit/>
          </a:bodyPr>
          <a:lstStyle/>
          <a:p>
            <a:r>
              <a:rPr lang="en-US" sz="4800"/>
              <a:t>Solution</a:t>
            </a:r>
          </a:p>
        </p:txBody>
      </p:sp>
      <p:sp>
        <p:nvSpPr>
          <p:cNvPr id="3" name="Content Placeholder 2">
            <a:extLst>
              <a:ext uri="{FF2B5EF4-FFF2-40B4-BE49-F238E27FC236}">
                <a16:creationId xmlns:a16="http://schemas.microsoft.com/office/drawing/2014/main" id="{0B16C697-CE89-4ED3-8519-D6AB9AA6349E}"/>
              </a:ext>
            </a:extLst>
          </p:cNvPr>
          <p:cNvSpPr>
            <a:spLocks noGrp="1"/>
          </p:cNvSpPr>
          <p:nvPr>
            <p:ph idx="1"/>
          </p:nvPr>
        </p:nvSpPr>
        <p:spPr>
          <a:xfrm>
            <a:off x="640080" y="595293"/>
            <a:ext cx="5676637" cy="3463951"/>
          </a:xfrm>
        </p:spPr>
        <p:txBody>
          <a:bodyPr anchor="ctr">
            <a:normAutofit/>
          </a:bodyPr>
          <a:lstStyle/>
          <a:p>
            <a:r>
              <a:rPr lang="en-US" sz="1800" dirty="0"/>
              <a:t>There is certain many different application available on Play Store, all waiting to be downloaded and be used. But the main drawback of these application is that they need very high-speed internet support in order to get the data from their servers. </a:t>
            </a:r>
          </a:p>
          <a:p>
            <a:r>
              <a:rPr lang="en-US" sz="1800" dirty="0"/>
              <a:t>This problem gives birth to delay in catching and integrating the information for a useful purpose. Plus, in countries, like ours, we do not have stable and high-speed internet connection all the time, therefore, such application, that are already available in the market, are not feasible to be used by local users. </a:t>
            </a:r>
          </a:p>
        </p:txBody>
      </p:sp>
      <p:sp>
        <p:nvSpPr>
          <p:cNvPr id="10"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6252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33F53FB-EC84-4ADD-8603-8063DCE50070}"/>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Aim</a:t>
            </a:r>
          </a:p>
        </p:txBody>
      </p:sp>
      <p:sp>
        <p:nvSpPr>
          <p:cNvPr id="3" name="Content Placeholder 2">
            <a:extLst>
              <a:ext uri="{FF2B5EF4-FFF2-40B4-BE49-F238E27FC236}">
                <a16:creationId xmlns:a16="http://schemas.microsoft.com/office/drawing/2014/main" id="{6729FB40-CC44-418C-8ED5-32CB52A815EE}"/>
              </a:ext>
            </a:extLst>
          </p:cNvPr>
          <p:cNvSpPr>
            <a:spLocks noGrp="1"/>
          </p:cNvSpPr>
          <p:nvPr>
            <p:ph idx="1"/>
          </p:nvPr>
        </p:nvSpPr>
        <p:spPr>
          <a:xfrm>
            <a:off x="643468" y="2638043"/>
            <a:ext cx="3363974" cy="3415623"/>
          </a:xfrm>
        </p:spPr>
        <p:txBody>
          <a:bodyPr>
            <a:normAutofit/>
          </a:bodyPr>
          <a:lstStyle/>
          <a:p>
            <a:r>
              <a:rPr lang="en-US" sz="2000"/>
              <a:t>We aim to use, Android’s ORM database, along with Firebase Machine Learning Libraries, integrated with a preplanned and pre-trained Machine Learning App that would allow our database to use many algorithms and implement them in our image classification app </a:t>
            </a:r>
          </a:p>
        </p:txBody>
      </p:sp>
      <p:pic>
        <p:nvPicPr>
          <p:cNvPr id="4" name="Picture 3">
            <a:extLst>
              <a:ext uri="{FF2B5EF4-FFF2-40B4-BE49-F238E27FC236}">
                <a16:creationId xmlns:a16="http://schemas.microsoft.com/office/drawing/2014/main" id="{DDA4F5F0-E424-4D37-A48D-EEA3A92EAC99}"/>
              </a:ext>
            </a:extLst>
          </p:cNvPr>
          <p:cNvPicPr/>
          <p:nvPr/>
        </p:nvPicPr>
        <p:blipFill>
          <a:blip r:embed="rId2"/>
          <a:stretch>
            <a:fillRect/>
          </a:stretch>
        </p:blipFill>
        <p:spPr>
          <a:xfrm>
            <a:off x="5297763" y="723243"/>
            <a:ext cx="6250769" cy="5250646"/>
          </a:xfrm>
          <a:prstGeom prst="rect">
            <a:avLst/>
          </a:prstGeom>
        </p:spPr>
      </p:pic>
    </p:spTree>
    <p:extLst>
      <p:ext uri="{BB962C8B-B14F-4D97-AF65-F5344CB8AC3E}">
        <p14:creationId xmlns:p14="http://schemas.microsoft.com/office/powerpoint/2010/main" val="6717816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0618178-4B5C-46A4-9E68-052C31FA6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08357" y="3509963"/>
            <a:ext cx="7092215" cy="2967839"/>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AD45DA-5BD7-4719-BB02-6576C73D9DD8}"/>
              </a:ext>
            </a:extLst>
          </p:cNvPr>
          <p:cNvSpPr>
            <a:spLocks noGrp="1"/>
          </p:cNvSpPr>
          <p:nvPr>
            <p:ph type="title"/>
          </p:nvPr>
        </p:nvSpPr>
        <p:spPr>
          <a:xfrm>
            <a:off x="5021821" y="3812954"/>
            <a:ext cx="6465287" cy="1516014"/>
          </a:xfrm>
        </p:spPr>
        <p:txBody>
          <a:bodyPr vert="horz" lIns="91440" tIns="45720" rIns="91440" bIns="45720" rtlCol="0" anchor="b">
            <a:normAutofit/>
          </a:bodyPr>
          <a:lstStyle/>
          <a:p>
            <a:r>
              <a:rPr lang="en-US" sz="4800">
                <a:solidFill>
                  <a:srgbClr val="FFFFFF"/>
                </a:solidFill>
              </a:rPr>
              <a:t>Technologies Used</a:t>
            </a:r>
          </a:p>
        </p:txBody>
      </p:sp>
      <p:pic>
        <p:nvPicPr>
          <p:cNvPr id="6" name="Picture 5" descr="Image result for Google API Logo">
            <a:extLst>
              <a:ext uri="{FF2B5EF4-FFF2-40B4-BE49-F238E27FC236}">
                <a16:creationId xmlns:a16="http://schemas.microsoft.com/office/drawing/2014/main" id="{D458BF1D-C73A-4D66-B1D4-8AA98A6451A4}"/>
              </a:ext>
            </a:extLst>
          </p:cNvPr>
          <p:cNvPicPr/>
          <p:nvPr/>
        </p:nvPicPr>
        <p:blipFill rotWithShape="1">
          <a:blip r:embed="rId2">
            <a:extLst>
              <a:ext uri="{28A0092B-C50C-407E-A947-70E740481C1C}">
                <a14:useLocalDpi xmlns:a14="http://schemas.microsoft.com/office/drawing/2010/main" val="0"/>
              </a:ext>
            </a:extLst>
          </a:blip>
          <a:srcRect l="20346" t="40049" r="27267" b="37462"/>
          <a:stretch/>
        </p:blipFill>
        <p:spPr bwMode="auto">
          <a:xfrm>
            <a:off x="317635" y="1340681"/>
            <a:ext cx="4160452" cy="928733"/>
          </a:xfrm>
          <a:prstGeom prst="rect">
            <a:avLst/>
          </a:prstGeom>
          <a:noFill/>
          <a:extLst>
            <a:ext uri="{53640926-AAD7-44D8-BBD7-CCE9431645EC}">
              <a14:shadowObscured xmlns:a14="http://schemas.microsoft.com/office/drawing/2010/main"/>
            </a:ext>
          </a:extLst>
        </p:spPr>
      </p:pic>
      <p:pic>
        <p:nvPicPr>
          <p:cNvPr id="5" name="Picture 4" descr="Image result for firebase logo">
            <a:extLst>
              <a:ext uri="{FF2B5EF4-FFF2-40B4-BE49-F238E27FC236}">
                <a16:creationId xmlns:a16="http://schemas.microsoft.com/office/drawing/2014/main" id="{2CC13F82-7DDA-483F-84F3-7D14CB359CD2}"/>
              </a:ext>
            </a:extLst>
          </p:cNvPr>
          <p:cNvPicPr/>
          <p:nvPr/>
        </p:nvPicPr>
        <p:blipFill rotWithShape="1">
          <a:blip r:embed="rId3" cstate="print">
            <a:extLst>
              <a:ext uri="{28A0092B-C50C-407E-A947-70E740481C1C}">
                <a14:useLocalDpi xmlns:a14="http://schemas.microsoft.com/office/drawing/2010/main" val="0"/>
              </a:ext>
            </a:extLst>
          </a:blip>
          <a:srcRect b="25934"/>
          <a:stretch/>
        </p:blipFill>
        <p:spPr bwMode="auto">
          <a:xfrm>
            <a:off x="4779847" y="280175"/>
            <a:ext cx="2493196" cy="3008188"/>
          </a:xfrm>
          <a:prstGeom prst="rect">
            <a:avLst/>
          </a:prstGeom>
          <a:noFill/>
          <a:extLst>
            <a:ext uri="{53640926-AAD7-44D8-BBD7-CCE9431645EC}">
              <a14:shadowObscured xmlns:a14="http://schemas.microsoft.com/office/drawing/2010/main"/>
            </a:ext>
          </a:extLst>
        </p:spPr>
      </p:pic>
      <p:pic>
        <p:nvPicPr>
          <p:cNvPr id="7" name="Picture 6" descr="Image result for Tensor Flow Lite logo">
            <a:extLst>
              <a:ext uri="{FF2B5EF4-FFF2-40B4-BE49-F238E27FC236}">
                <a16:creationId xmlns:a16="http://schemas.microsoft.com/office/drawing/2014/main" id="{290682AA-93E5-45F6-9379-316759FEC397}"/>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7574805" y="1469534"/>
            <a:ext cx="4308687" cy="667846"/>
          </a:xfrm>
          <a:prstGeom prst="rect">
            <a:avLst/>
          </a:prstGeom>
          <a:noFill/>
        </p:spPr>
      </p:pic>
      <p:cxnSp>
        <p:nvCxnSpPr>
          <p:cNvPr id="14" name="Straight Connector 13">
            <a:extLst>
              <a:ext uri="{FF2B5EF4-FFF2-40B4-BE49-F238E27FC236}">
                <a16:creationId xmlns:a16="http://schemas.microsoft.com/office/drawing/2014/main" id="{936FD40B-09C1-46D7-9E32-CC9BD7629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Image result for Android Development Kit Logo">
            <a:extLst>
              <a:ext uri="{FF2B5EF4-FFF2-40B4-BE49-F238E27FC236}">
                <a16:creationId xmlns:a16="http://schemas.microsoft.com/office/drawing/2014/main" id="{FA8590EC-4683-4853-8041-E1AD189F9DEA}"/>
              </a:ext>
            </a:extLst>
          </p:cNvPr>
          <p:cNvPicPr/>
          <p:nvPr/>
        </p:nvPicPr>
        <p:blipFill>
          <a:blip r:embed="rId5" cstate="print">
            <a:extLst>
              <a:ext uri="{28A0092B-C50C-407E-A947-70E740481C1C}">
                <a14:useLocalDpi xmlns:a14="http://schemas.microsoft.com/office/drawing/2010/main" val="0"/>
              </a:ext>
            </a:extLst>
          </a:blip>
          <a:stretch>
            <a:fillRect/>
          </a:stretch>
        </p:blipFill>
        <p:spPr bwMode="auto">
          <a:xfrm>
            <a:off x="1037725" y="3509963"/>
            <a:ext cx="2720272" cy="3026303"/>
          </a:xfrm>
          <a:prstGeom prst="rect">
            <a:avLst/>
          </a:prstGeom>
          <a:noFill/>
        </p:spPr>
      </p:pic>
    </p:spTree>
    <p:extLst>
      <p:ext uri="{BB962C8B-B14F-4D97-AF65-F5344CB8AC3E}">
        <p14:creationId xmlns:p14="http://schemas.microsoft.com/office/powerpoint/2010/main" val="2395161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437</Words>
  <Application>Microsoft Office PowerPoint</Application>
  <PresentationFormat>Widescreen</PresentationFormat>
  <Paragraphs>51</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Image Classification</vt:lpstr>
      <vt:lpstr>Group Members</vt:lpstr>
      <vt:lpstr>Contents</vt:lpstr>
      <vt:lpstr>Abstract</vt:lpstr>
      <vt:lpstr>Introduction</vt:lpstr>
      <vt:lpstr>Problem Statement</vt:lpstr>
      <vt:lpstr>Solution</vt:lpstr>
      <vt:lpstr>Aim</vt:lpstr>
      <vt:lpstr>Technologies Used</vt:lpstr>
      <vt:lpstr>Algorithm Used</vt:lpstr>
      <vt:lpstr>Libraries Used</vt:lpstr>
      <vt:lpstr>Methodology</vt:lpstr>
      <vt:lpstr>Outcome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dc:title>
  <dc:creator>Mursal Furqan</dc:creator>
  <cp:lastModifiedBy>Mursal Furqan</cp:lastModifiedBy>
  <cp:revision>1</cp:revision>
  <dcterms:created xsi:type="dcterms:W3CDTF">2019-11-08T06:24:09Z</dcterms:created>
  <dcterms:modified xsi:type="dcterms:W3CDTF">2019-11-08T06:24:32Z</dcterms:modified>
</cp:coreProperties>
</file>