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99" r:id="rId3"/>
    <p:sldId id="259" r:id="rId4"/>
    <p:sldId id="260" r:id="rId5"/>
    <p:sldId id="272" r:id="rId6"/>
    <p:sldId id="281" r:id="rId7"/>
    <p:sldId id="274" r:id="rId8"/>
    <p:sldId id="282" r:id="rId9"/>
    <p:sldId id="276" r:id="rId10"/>
    <p:sldId id="300" r:id="rId11"/>
    <p:sldId id="277" r:id="rId12"/>
    <p:sldId id="288" r:id="rId13"/>
    <p:sldId id="297" r:id="rId14"/>
    <p:sldId id="285" r:id="rId15"/>
    <p:sldId id="291" r:id="rId16"/>
    <p:sldId id="295" r:id="rId17"/>
    <p:sldId id="292" r:id="rId18"/>
    <p:sldId id="286" r:id="rId19"/>
    <p:sldId id="298" r:id="rId20"/>
    <p:sldId id="301" r:id="rId21"/>
    <p:sldId id="287" r:id="rId22"/>
    <p:sldId id="294"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30F7F-02FE-3836-F5E2-D5190EFC608A}" v="64" dt="2023-07-17T13:42:01.757"/>
    <p1510:client id="{C5DC9274-E74E-5CEB-4D46-F810DDB9C1B6}" v="93" dt="2023-07-17T13:12:29.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75" d="100"/>
          <a:sy n="75" d="100"/>
        </p:scale>
        <p:origin x="965"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ata4.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ata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6.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2.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12.svg"/><Relationship Id="rId11" Type="http://schemas.openxmlformats.org/officeDocument/2006/relationships/image" Target="../media/image68.png"/><Relationship Id="rId5" Type="http://schemas.openxmlformats.org/officeDocument/2006/relationships/image" Target="../media/image11.png"/><Relationship Id="rId10" Type="http://schemas.openxmlformats.org/officeDocument/2006/relationships/image" Target="../media/image67.svg"/><Relationship Id="rId4" Type="http://schemas.openxmlformats.org/officeDocument/2006/relationships/image" Target="../media/image63.svg"/><Relationship Id="rId9" Type="http://schemas.openxmlformats.org/officeDocument/2006/relationships/image" Target="../media/image6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2.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12.svg"/><Relationship Id="rId11" Type="http://schemas.openxmlformats.org/officeDocument/2006/relationships/image" Target="../media/image68.png"/><Relationship Id="rId5" Type="http://schemas.openxmlformats.org/officeDocument/2006/relationships/image" Target="../media/image11.png"/><Relationship Id="rId10" Type="http://schemas.openxmlformats.org/officeDocument/2006/relationships/image" Target="../media/image67.svg"/><Relationship Id="rId4" Type="http://schemas.openxmlformats.org/officeDocument/2006/relationships/image" Target="../media/image63.svg"/><Relationship Id="rId9" Type="http://schemas.openxmlformats.org/officeDocument/2006/relationships/image" Target="../media/image6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BB611-70CB-465B-AFA0-6456113A020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A01629-F1B9-48A9-A8ED-8A3E55B5052D}">
      <dgm:prSet/>
      <dgm:spPr/>
      <dgm:t>
        <a:bodyPr/>
        <a:lstStyle/>
        <a:p>
          <a:pPr>
            <a:lnSpc>
              <a:spcPct val="100000"/>
            </a:lnSpc>
          </a:pPr>
          <a:r>
            <a:rPr lang="en-US" baseline="0"/>
            <a:t>Develop a scalable e-commerce platform.</a:t>
          </a:r>
          <a:endParaRPr lang="en-US"/>
        </a:p>
      </dgm:t>
    </dgm:pt>
    <dgm:pt modelId="{5176C466-CF83-43CB-AE52-6EE737F987E0}" type="parTrans" cxnId="{93956FC9-3348-4FB1-ADF9-C080D3D22A7C}">
      <dgm:prSet/>
      <dgm:spPr/>
      <dgm:t>
        <a:bodyPr/>
        <a:lstStyle/>
        <a:p>
          <a:endParaRPr lang="en-US"/>
        </a:p>
      </dgm:t>
    </dgm:pt>
    <dgm:pt modelId="{31741909-E2B1-4F20-8BE3-DADFFF26E069}" type="sibTrans" cxnId="{93956FC9-3348-4FB1-ADF9-C080D3D22A7C}">
      <dgm:prSet/>
      <dgm:spPr/>
      <dgm:t>
        <a:bodyPr/>
        <a:lstStyle/>
        <a:p>
          <a:endParaRPr lang="en-US"/>
        </a:p>
      </dgm:t>
    </dgm:pt>
    <dgm:pt modelId="{55585DAA-DC11-4A39-9329-D03AC7C4FBD3}">
      <dgm:prSet/>
      <dgm:spPr/>
      <dgm:t>
        <a:bodyPr/>
        <a:lstStyle/>
        <a:p>
          <a:pPr>
            <a:lnSpc>
              <a:spcPct val="100000"/>
            </a:lnSpc>
          </a:pPr>
          <a:r>
            <a:rPr lang="en-US" baseline="0"/>
            <a:t>Enable seamless customer experience.</a:t>
          </a:r>
          <a:endParaRPr lang="en-US"/>
        </a:p>
      </dgm:t>
    </dgm:pt>
    <dgm:pt modelId="{4635F97C-F24A-4729-BDDE-9EB518FF5D68}" type="parTrans" cxnId="{50B8353E-99C6-4319-930A-CA355D958168}">
      <dgm:prSet/>
      <dgm:spPr/>
      <dgm:t>
        <a:bodyPr/>
        <a:lstStyle/>
        <a:p>
          <a:endParaRPr lang="en-US"/>
        </a:p>
      </dgm:t>
    </dgm:pt>
    <dgm:pt modelId="{25001540-B35E-455F-BC07-1375C7DC4030}" type="sibTrans" cxnId="{50B8353E-99C6-4319-930A-CA355D958168}">
      <dgm:prSet/>
      <dgm:spPr/>
      <dgm:t>
        <a:bodyPr/>
        <a:lstStyle/>
        <a:p>
          <a:endParaRPr lang="en-US"/>
        </a:p>
      </dgm:t>
    </dgm:pt>
    <dgm:pt modelId="{B4A50D2D-6FF7-4271-966F-12293A1FCC9D}">
      <dgm:prSet/>
      <dgm:spPr/>
      <dgm:t>
        <a:bodyPr/>
        <a:lstStyle/>
        <a:p>
          <a:pPr>
            <a:lnSpc>
              <a:spcPct val="100000"/>
            </a:lnSpc>
          </a:pPr>
          <a:r>
            <a:rPr lang="en-US" baseline="0"/>
            <a:t>Empower sellers with efficient management tools.</a:t>
          </a:r>
          <a:endParaRPr lang="en-US"/>
        </a:p>
      </dgm:t>
    </dgm:pt>
    <dgm:pt modelId="{E0766B2C-7EF9-4707-9CB9-1360378A3A6F}" type="parTrans" cxnId="{09C749C8-AAD2-4FFD-94CA-571038EFB93B}">
      <dgm:prSet/>
      <dgm:spPr/>
      <dgm:t>
        <a:bodyPr/>
        <a:lstStyle/>
        <a:p>
          <a:endParaRPr lang="en-US"/>
        </a:p>
      </dgm:t>
    </dgm:pt>
    <dgm:pt modelId="{9C747787-AE58-4B5E-B7FC-5CC4D4A55080}" type="sibTrans" cxnId="{09C749C8-AAD2-4FFD-94CA-571038EFB93B}">
      <dgm:prSet/>
      <dgm:spPr/>
      <dgm:t>
        <a:bodyPr/>
        <a:lstStyle/>
        <a:p>
          <a:endParaRPr lang="en-US"/>
        </a:p>
      </dgm:t>
    </dgm:pt>
    <dgm:pt modelId="{DBC6B5CB-EE2C-4E8A-9CBB-AB49C31CC68E}">
      <dgm:prSet/>
      <dgm:spPr/>
      <dgm:t>
        <a:bodyPr/>
        <a:lstStyle/>
        <a:p>
          <a:pPr>
            <a:lnSpc>
              <a:spcPct val="100000"/>
            </a:lnSpc>
          </a:pPr>
          <a:r>
            <a:rPr lang="en-US" baseline="0"/>
            <a:t>Ensure system reliability and robustness.</a:t>
          </a:r>
          <a:endParaRPr lang="en-US"/>
        </a:p>
      </dgm:t>
    </dgm:pt>
    <dgm:pt modelId="{ED65486E-65B0-43FB-BF1C-286CEFC60972}" type="parTrans" cxnId="{0CFEAB06-D427-4C71-A783-FA636ACE0B80}">
      <dgm:prSet/>
      <dgm:spPr/>
      <dgm:t>
        <a:bodyPr/>
        <a:lstStyle/>
        <a:p>
          <a:endParaRPr lang="en-US"/>
        </a:p>
      </dgm:t>
    </dgm:pt>
    <dgm:pt modelId="{91628A94-E908-448B-B273-4106B6C6A782}" type="sibTrans" cxnId="{0CFEAB06-D427-4C71-A783-FA636ACE0B80}">
      <dgm:prSet/>
      <dgm:spPr/>
      <dgm:t>
        <a:bodyPr/>
        <a:lstStyle/>
        <a:p>
          <a:endParaRPr lang="en-US"/>
        </a:p>
      </dgm:t>
    </dgm:pt>
    <dgm:pt modelId="{87748270-4829-485C-A0D8-BC04BD1320DA}">
      <dgm:prSet/>
      <dgm:spPr/>
      <dgm:t>
        <a:bodyPr/>
        <a:lstStyle/>
        <a:p>
          <a:pPr>
            <a:lnSpc>
              <a:spcPct val="100000"/>
            </a:lnSpc>
          </a:pPr>
          <a:r>
            <a:rPr lang="en-US" baseline="0"/>
            <a:t>Incorporate security and privacy measures.</a:t>
          </a:r>
          <a:endParaRPr lang="en-US"/>
        </a:p>
      </dgm:t>
    </dgm:pt>
    <dgm:pt modelId="{21CD4BEC-3AC9-40C2-A789-4D08CD2950DD}" type="parTrans" cxnId="{3AAE4D13-B8E3-459C-B3EF-9F707E280EAD}">
      <dgm:prSet/>
      <dgm:spPr/>
      <dgm:t>
        <a:bodyPr/>
        <a:lstStyle/>
        <a:p>
          <a:endParaRPr lang="en-US"/>
        </a:p>
      </dgm:t>
    </dgm:pt>
    <dgm:pt modelId="{38C6F7BE-FDF9-47CD-9812-7F9606794EFD}" type="sibTrans" cxnId="{3AAE4D13-B8E3-459C-B3EF-9F707E280EAD}">
      <dgm:prSet/>
      <dgm:spPr/>
      <dgm:t>
        <a:bodyPr/>
        <a:lstStyle/>
        <a:p>
          <a:endParaRPr lang="en-US"/>
        </a:p>
      </dgm:t>
    </dgm:pt>
    <dgm:pt modelId="{A2D66576-D97C-4AD1-96A2-4E8886A6A15D}">
      <dgm:prSet/>
      <dgm:spPr/>
      <dgm:t>
        <a:bodyPr/>
        <a:lstStyle/>
        <a:p>
          <a:pPr>
            <a:lnSpc>
              <a:spcPct val="100000"/>
            </a:lnSpc>
          </a:pPr>
          <a:r>
            <a:rPr lang="en-US" baseline="0"/>
            <a:t>Foster future growth and scalability.</a:t>
          </a:r>
          <a:endParaRPr lang="en-US"/>
        </a:p>
      </dgm:t>
    </dgm:pt>
    <dgm:pt modelId="{18181077-4531-4960-808C-8456B08ED436}" type="parTrans" cxnId="{45CC5093-A30D-496D-B543-66686DD92B41}">
      <dgm:prSet/>
      <dgm:spPr/>
      <dgm:t>
        <a:bodyPr/>
        <a:lstStyle/>
        <a:p>
          <a:endParaRPr lang="en-US"/>
        </a:p>
      </dgm:t>
    </dgm:pt>
    <dgm:pt modelId="{D086B43C-5856-4A3C-8F52-1D408FD93AE9}" type="sibTrans" cxnId="{45CC5093-A30D-496D-B543-66686DD92B41}">
      <dgm:prSet/>
      <dgm:spPr/>
      <dgm:t>
        <a:bodyPr/>
        <a:lstStyle/>
        <a:p>
          <a:endParaRPr lang="en-US"/>
        </a:p>
      </dgm:t>
    </dgm:pt>
    <dgm:pt modelId="{74C6A60D-F42F-4E8E-8E7D-C07A12BDA708}" type="pres">
      <dgm:prSet presAssocID="{950BB611-70CB-465B-AFA0-6456113A0207}" presName="root" presStyleCnt="0">
        <dgm:presLayoutVars>
          <dgm:dir/>
          <dgm:resizeHandles val="exact"/>
        </dgm:presLayoutVars>
      </dgm:prSet>
      <dgm:spPr/>
    </dgm:pt>
    <dgm:pt modelId="{F7E21210-492E-468E-BD47-281148D576EF}" type="pres">
      <dgm:prSet presAssocID="{BCA01629-F1B9-48A9-A8ED-8A3E55B5052D}" presName="compNode" presStyleCnt="0"/>
      <dgm:spPr/>
    </dgm:pt>
    <dgm:pt modelId="{C79DFD7A-734A-454C-8C9C-F52BB8C1FB11}" type="pres">
      <dgm:prSet presAssocID="{BCA01629-F1B9-48A9-A8ED-8A3E55B5052D}" presName="bgRect" presStyleLbl="bgShp" presStyleIdx="0" presStyleCnt="6"/>
      <dgm:spPr/>
    </dgm:pt>
    <dgm:pt modelId="{7D7EE110-DE25-45E7-B614-BB2F4B88CD45}" type="pres">
      <dgm:prSet presAssocID="{BCA01629-F1B9-48A9-A8ED-8A3E55B505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tcoin"/>
        </a:ext>
      </dgm:extLst>
    </dgm:pt>
    <dgm:pt modelId="{0C34C9DD-006E-4997-820D-3A7A83D9EB22}" type="pres">
      <dgm:prSet presAssocID="{BCA01629-F1B9-48A9-A8ED-8A3E55B5052D}" presName="spaceRect" presStyleCnt="0"/>
      <dgm:spPr/>
    </dgm:pt>
    <dgm:pt modelId="{67CAA569-6CF7-49BC-B8AC-CCAF044C50D0}" type="pres">
      <dgm:prSet presAssocID="{BCA01629-F1B9-48A9-A8ED-8A3E55B5052D}" presName="parTx" presStyleLbl="revTx" presStyleIdx="0" presStyleCnt="6">
        <dgm:presLayoutVars>
          <dgm:chMax val="0"/>
          <dgm:chPref val="0"/>
        </dgm:presLayoutVars>
      </dgm:prSet>
      <dgm:spPr/>
    </dgm:pt>
    <dgm:pt modelId="{D4EB6D23-A067-4644-AE46-A39DF0C6A831}" type="pres">
      <dgm:prSet presAssocID="{31741909-E2B1-4F20-8BE3-DADFFF26E069}" presName="sibTrans" presStyleCnt="0"/>
      <dgm:spPr/>
    </dgm:pt>
    <dgm:pt modelId="{685D9A22-9E4A-4DB0-B8DD-6FF46DD034FA}" type="pres">
      <dgm:prSet presAssocID="{55585DAA-DC11-4A39-9329-D03AC7C4FBD3}" presName="compNode" presStyleCnt="0"/>
      <dgm:spPr/>
    </dgm:pt>
    <dgm:pt modelId="{C8AB304A-3983-4D10-A8DF-35D6F3640722}" type="pres">
      <dgm:prSet presAssocID="{55585DAA-DC11-4A39-9329-D03AC7C4FBD3}" presName="bgRect" presStyleLbl="bgShp" presStyleIdx="1" presStyleCnt="6"/>
      <dgm:spPr/>
    </dgm:pt>
    <dgm:pt modelId="{0AA99E82-A92B-480D-91B7-A856D0C764A6}" type="pres">
      <dgm:prSet presAssocID="{55585DAA-DC11-4A39-9329-D03AC7C4FB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l center"/>
        </a:ext>
      </dgm:extLst>
    </dgm:pt>
    <dgm:pt modelId="{BCE3D019-E1BA-4DC5-9BD5-EE04FAD2599E}" type="pres">
      <dgm:prSet presAssocID="{55585DAA-DC11-4A39-9329-D03AC7C4FBD3}" presName="spaceRect" presStyleCnt="0"/>
      <dgm:spPr/>
    </dgm:pt>
    <dgm:pt modelId="{30385B5B-3EF8-4DAA-83C4-A499ADC52429}" type="pres">
      <dgm:prSet presAssocID="{55585DAA-DC11-4A39-9329-D03AC7C4FBD3}" presName="parTx" presStyleLbl="revTx" presStyleIdx="1" presStyleCnt="6">
        <dgm:presLayoutVars>
          <dgm:chMax val="0"/>
          <dgm:chPref val="0"/>
        </dgm:presLayoutVars>
      </dgm:prSet>
      <dgm:spPr/>
    </dgm:pt>
    <dgm:pt modelId="{D2E5EB4F-7671-4E9F-8F24-C176D5023123}" type="pres">
      <dgm:prSet presAssocID="{25001540-B35E-455F-BC07-1375C7DC4030}" presName="sibTrans" presStyleCnt="0"/>
      <dgm:spPr/>
    </dgm:pt>
    <dgm:pt modelId="{D20FC153-5392-4ED5-8BCD-79720153C1E5}" type="pres">
      <dgm:prSet presAssocID="{B4A50D2D-6FF7-4271-966F-12293A1FCC9D}" presName="compNode" presStyleCnt="0"/>
      <dgm:spPr/>
    </dgm:pt>
    <dgm:pt modelId="{2E142BAA-9740-415C-BBD0-F7BF031A6B7D}" type="pres">
      <dgm:prSet presAssocID="{B4A50D2D-6FF7-4271-966F-12293A1FCC9D}" presName="bgRect" presStyleLbl="bgShp" presStyleIdx="2" presStyleCnt="6"/>
      <dgm:spPr/>
    </dgm:pt>
    <dgm:pt modelId="{4FAB69A8-1E85-470F-8886-AE4F9CFD5175}" type="pres">
      <dgm:prSet presAssocID="{B4A50D2D-6FF7-4271-966F-12293A1FCC9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8B57530D-729B-41C3-9F25-214FDFB5768B}" type="pres">
      <dgm:prSet presAssocID="{B4A50D2D-6FF7-4271-966F-12293A1FCC9D}" presName="spaceRect" presStyleCnt="0"/>
      <dgm:spPr/>
    </dgm:pt>
    <dgm:pt modelId="{0BFFF79A-4F69-41B1-ABEA-B05F31FA093F}" type="pres">
      <dgm:prSet presAssocID="{B4A50D2D-6FF7-4271-966F-12293A1FCC9D}" presName="parTx" presStyleLbl="revTx" presStyleIdx="2" presStyleCnt="6">
        <dgm:presLayoutVars>
          <dgm:chMax val="0"/>
          <dgm:chPref val="0"/>
        </dgm:presLayoutVars>
      </dgm:prSet>
      <dgm:spPr/>
    </dgm:pt>
    <dgm:pt modelId="{D635B542-CCDA-45F5-B432-D025488A64DE}" type="pres">
      <dgm:prSet presAssocID="{9C747787-AE58-4B5E-B7FC-5CC4D4A55080}" presName="sibTrans" presStyleCnt="0"/>
      <dgm:spPr/>
    </dgm:pt>
    <dgm:pt modelId="{44E28BAF-7546-46EB-AF6F-7E0E17E0082A}" type="pres">
      <dgm:prSet presAssocID="{DBC6B5CB-EE2C-4E8A-9CBB-AB49C31CC68E}" presName="compNode" presStyleCnt="0"/>
      <dgm:spPr/>
    </dgm:pt>
    <dgm:pt modelId="{086D3C10-5A31-453B-BA3A-2536BA46BF91}" type="pres">
      <dgm:prSet presAssocID="{DBC6B5CB-EE2C-4E8A-9CBB-AB49C31CC68E}" presName="bgRect" presStyleLbl="bgShp" presStyleIdx="3" presStyleCnt="6"/>
      <dgm:spPr/>
    </dgm:pt>
    <dgm:pt modelId="{12FC3C16-CBA2-4CFE-8BD0-F383DF5CA6F6}" type="pres">
      <dgm:prSet presAssocID="{DBC6B5CB-EE2C-4E8A-9CBB-AB49C31CC68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F0A986E9-4A87-440C-9C17-E81E6C96EC45}" type="pres">
      <dgm:prSet presAssocID="{DBC6B5CB-EE2C-4E8A-9CBB-AB49C31CC68E}" presName="spaceRect" presStyleCnt="0"/>
      <dgm:spPr/>
    </dgm:pt>
    <dgm:pt modelId="{C6FE3C4F-B507-48A7-94DD-1E0C3D017215}" type="pres">
      <dgm:prSet presAssocID="{DBC6B5CB-EE2C-4E8A-9CBB-AB49C31CC68E}" presName="parTx" presStyleLbl="revTx" presStyleIdx="3" presStyleCnt="6">
        <dgm:presLayoutVars>
          <dgm:chMax val="0"/>
          <dgm:chPref val="0"/>
        </dgm:presLayoutVars>
      </dgm:prSet>
      <dgm:spPr/>
    </dgm:pt>
    <dgm:pt modelId="{BBDD17D2-BCE5-46C7-A66C-716B0BB000BB}" type="pres">
      <dgm:prSet presAssocID="{91628A94-E908-448B-B273-4106B6C6A782}" presName="sibTrans" presStyleCnt="0"/>
      <dgm:spPr/>
    </dgm:pt>
    <dgm:pt modelId="{EE9E6FC6-DD7D-4B4B-9958-7FBAE8B38CF8}" type="pres">
      <dgm:prSet presAssocID="{87748270-4829-485C-A0D8-BC04BD1320DA}" presName="compNode" presStyleCnt="0"/>
      <dgm:spPr/>
    </dgm:pt>
    <dgm:pt modelId="{A06F4D27-EE31-426A-8665-E682780D8682}" type="pres">
      <dgm:prSet presAssocID="{87748270-4829-485C-A0D8-BC04BD1320DA}" presName="bgRect" presStyleLbl="bgShp" presStyleIdx="4" presStyleCnt="6"/>
      <dgm:spPr/>
    </dgm:pt>
    <dgm:pt modelId="{7A279FE9-8406-4C3A-9CC4-0E1A12979252}" type="pres">
      <dgm:prSet presAssocID="{87748270-4829-485C-A0D8-BC04BD1320D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curity Camera Sign"/>
        </a:ext>
      </dgm:extLst>
    </dgm:pt>
    <dgm:pt modelId="{64E83C48-0F56-4A11-BF1F-B0B12CC7F59C}" type="pres">
      <dgm:prSet presAssocID="{87748270-4829-485C-A0D8-BC04BD1320DA}" presName="spaceRect" presStyleCnt="0"/>
      <dgm:spPr/>
    </dgm:pt>
    <dgm:pt modelId="{8D1A7E1B-66DA-435D-97E2-0575DFBD5B3B}" type="pres">
      <dgm:prSet presAssocID="{87748270-4829-485C-A0D8-BC04BD1320DA}" presName="parTx" presStyleLbl="revTx" presStyleIdx="4" presStyleCnt="6">
        <dgm:presLayoutVars>
          <dgm:chMax val="0"/>
          <dgm:chPref val="0"/>
        </dgm:presLayoutVars>
      </dgm:prSet>
      <dgm:spPr/>
    </dgm:pt>
    <dgm:pt modelId="{72465E1C-8757-40E2-A349-90F9A9DB5706}" type="pres">
      <dgm:prSet presAssocID="{38C6F7BE-FDF9-47CD-9812-7F9606794EFD}" presName="sibTrans" presStyleCnt="0"/>
      <dgm:spPr/>
    </dgm:pt>
    <dgm:pt modelId="{2AC3F675-A3E4-40A5-A6CC-26888FCFFD90}" type="pres">
      <dgm:prSet presAssocID="{A2D66576-D97C-4AD1-96A2-4E8886A6A15D}" presName="compNode" presStyleCnt="0"/>
      <dgm:spPr/>
    </dgm:pt>
    <dgm:pt modelId="{C36C6E76-C248-4C96-B1C1-09C55588C747}" type="pres">
      <dgm:prSet presAssocID="{A2D66576-D97C-4AD1-96A2-4E8886A6A15D}" presName="bgRect" presStyleLbl="bgShp" presStyleIdx="5" presStyleCnt="6"/>
      <dgm:spPr/>
    </dgm:pt>
    <dgm:pt modelId="{F87D0EB1-3035-497A-8C68-171309332A24}" type="pres">
      <dgm:prSet presAssocID="{A2D66576-D97C-4AD1-96A2-4E8886A6A15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usiness Growth"/>
        </a:ext>
      </dgm:extLst>
    </dgm:pt>
    <dgm:pt modelId="{583B5C7A-5991-42EC-92CD-908DC6FE83D9}" type="pres">
      <dgm:prSet presAssocID="{A2D66576-D97C-4AD1-96A2-4E8886A6A15D}" presName="spaceRect" presStyleCnt="0"/>
      <dgm:spPr/>
    </dgm:pt>
    <dgm:pt modelId="{EFD2A969-F35F-4220-AF92-926AA9B660FC}" type="pres">
      <dgm:prSet presAssocID="{A2D66576-D97C-4AD1-96A2-4E8886A6A15D}" presName="parTx" presStyleLbl="revTx" presStyleIdx="5" presStyleCnt="6">
        <dgm:presLayoutVars>
          <dgm:chMax val="0"/>
          <dgm:chPref val="0"/>
        </dgm:presLayoutVars>
      </dgm:prSet>
      <dgm:spPr/>
    </dgm:pt>
  </dgm:ptLst>
  <dgm:cxnLst>
    <dgm:cxn modelId="{0CFEAB06-D427-4C71-A783-FA636ACE0B80}" srcId="{950BB611-70CB-465B-AFA0-6456113A0207}" destId="{DBC6B5CB-EE2C-4E8A-9CBB-AB49C31CC68E}" srcOrd="3" destOrd="0" parTransId="{ED65486E-65B0-43FB-BF1C-286CEFC60972}" sibTransId="{91628A94-E908-448B-B273-4106B6C6A782}"/>
    <dgm:cxn modelId="{3AAE4D13-B8E3-459C-B3EF-9F707E280EAD}" srcId="{950BB611-70CB-465B-AFA0-6456113A0207}" destId="{87748270-4829-485C-A0D8-BC04BD1320DA}" srcOrd="4" destOrd="0" parTransId="{21CD4BEC-3AC9-40C2-A789-4D08CD2950DD}" sibTransId="{38C6F7BE-FDF9-47CD-9812-7F9606794EFD}"/>
    <dgm:cxn modelId="{BEC8AA20-0AB3-4BB0-BAFC-3615B5AF8E05}" type="presOf" srcId="{55585DAA-DC11-4A39-9329-D03AC7C4FBD3}" destId="{30385B5B-3EF8-4DAA-83C4-A499ADC52429}" srcOrd="0" destOrd="0" presId="urn:microsoft.com/office/officeart/2018/2/layout/IconVerticalSolidList"/>
    <dgm:cxn modelId="{1F9ACC22-D242-4885-B7E3-CC802C8E1052}" type="presOf" srcId="{B4A50D2D-6FF7-4271-966F-12293A1FCC9D}" destId="{0BFFF79A-4F69-41B1-ABEA-B05F31FA093F}" srcOrd="0" destOrd="0" presId="urn:microsoft.com/office/officeart/2018/2/layout/IconVerticalSolidList"/>
    <dgm:cxn modelId="{50B8353E-99C6-4319-930A-CA355D958168}" srcId="{950BB611-70CB-465B-AFA0-6456113A0207}" destId="{55585DAA-DC11-4A39-9329-D03AC7C4FBD3}" srcOrd="1" destOrd="0" parTransId="{4635F97C-F24A-4729-BDDE-9EB518FF5D68}" sibTransId="{25001540-B35E-455F-BC07-1375C7DC4030}"/>
    <dgm:cxn modelId="{B04CAA5D-5A3E-4456-BB28-2D101EC0CC58}" type="presOf" srcId="{950BB611-70CB-465B-AFA0-6456113A0207}" destId="{74C6A60D-F42F-4E8E-8E7D-C07A12BDA708}" srcOrd="0" destOrd="0" presId="urn:microsoft.com/office/officeart/2018/2/layout/IconVerticalSolidList"/>
    <dgm:cxn modelId="{23E4EA90-11BC-4334-B1FE-E686E6EBACF4}" type="presOf" srcId="{87748270-4829-485C-A0D8-BC04BD1320DA}" destId="{8D1A7E1B-66DA-435D-97E2-0575DFBD5B3B}" srcOrd="0" destOrd="0" presId="urn:microsoft.com/office/officeart/2018/2/layout/IconVerticalSolidList"/>
    <dgm:cxn modelId="{45CC5093-A30D-496D-B543-66686DD92B41}" srcId="{950BB611-70CB-465B-AFA0-6456113A0207}" destId="{A2D66576-D97C-4AD1-96A2-4E8886A6A15D}" srcOrd="5" destOrd="0" parTransId="{18181077-4531-4960-808C-8456B08ED436}" sibTransId="{D086B43C-5856-4A3C-8F52-1D408FD93AE9}"/>
    <dgm:cxn modelId="{09C749C8-AAD2-4FFD-94CA-571038EFB93B}" srcId="{950BB611-70CB-465B-AFA0-6456113A0207}" destId="{B4A50D2D-6FF7-4271-966F-12293A1FCC9D}" srcOrd="2" destOrd="0" parTransId="{E0766B2C-7EF9-4707-9CB9-1360378A3A6F}" sibTransId="{9C747787-AE58-4B5E-B7FC-5CC4D4A55080}"/>
    <dgm:cxn modelId="{93956FC9-3348-4FB1-ADF9-C080D3D22A7C}" srcId="{950BB611-70CB-465B-AFA0-6456113A0207}" destId="{BCA01629-F1B9-48A9-A8ED-8A3E55B5052D}" srcOrd="0" destOrd="0" parTransId="{5176C466-CF83-43CB-AE52-6EE737F987E0}" sibTransId="{31741909-E2B1-4F20-8BE3-DADFFF26E069}"/>
    <dgm:cxn modelId="{CFCDB7DB-F022-49F9-9A4C-EBFF5FA48846}" type="presOf" srcId="{A2D66576-D97C-4AD1-96A2-4E8886A6A15D}" destId="{EFD2A969-F35F-4220-AF92-926AA9B660FC}" srcOrd="0" destOrd="0" presId="urn:microsoft.com/office/officeart/2018/2/layout/IconVerticalSolidList"/>
    <dgm:cxn modelId="{C8E75DE7-4296-48DD-95D1-AB9183AD94FD}" type="presOf" srcId="{DBC6B5CB-EE2C-4E8A-9CBB-AB49C31CC68E}" destId="{C6FE3C4F-B507-48A7-94DD-1E0C3D017215}" srcOrd="0" destOrd="0" presId="urn:microsoft.com/office/officeart/2018/2/layout/IconVerticalSolidList"/>
    <dgm:cxn modelId="{28DEB9FD-E654-4DE8-98FE-4BB3987C4C1F}" type="presOf" srcId="{BCA01629-F1B9-48A9-A8ED-8A3E55B5052D}" destId="{67CAA569-6CF7-49BC-B8AC-CCAF044C50D0}" srcOrd="0" destOrd="0" presId="urn:microsoft.com/office/officeart/2018/2/layout/IconVerticalSolidList"/>
    <dgm:cxn modelId="{2D2FF88E-2BCC-4F05-AFD8-7C8F856C65E1}" type="presParOf" srcId="{74C6A60D-F42F-4E8E-8E7D-C07A12BDA708}" destId="{F7E21210-492E-468E-BD47-281148D576EF}" srcOrd="0" destOrd="0" presId="urn:microsoft.com/office/officeart/2018/2/layout/IconVerticalSolidList"/>
    <dgm:cxn modelId="{6904A757-11C7-4A58-844F-115F56A27B53}" type="presParOf" srcId="{F7E21210-492E-468E-BD47-281148D576EF}" destId="{C79DFD7A-734A-454C-8C9C-F52BB8C1FB11}" srcOrd="0" destOrd="0" presId="urn:microsoft.com/office/officeart/2018/2/layout/IconVerticalSolidList"/>
    <dgm:cxn modelId="{25BB9D98-AF91-48F7-9B39-2253B9925960}" type="presParOf" srcId="{F7E21210-492E-468E-BD47-281148D576EF}" destId="{7D7EE110-DE25-45E7-B614-BB2F4B88CD45}" srcOrd="1" destOrd="0" presId="urn:microsoft.com/office/officeart/2018/2/layout/IconVerticalSolidList"/>
    <dgm:cxn modelId="{D3A07425-C87D-449D-AF19-2F09D82288DD}" type="presParOf" srcId="{F7E21210-492E-468E-BD47-281148D576EF}" destId="{0C34C9DD-006E-4997-820D-3A7A83D9EB22}" srcOrd="2" destOrd="0" presId="urn:microsoft.com/office/officeart/2018/2/layout/IconVerticalSolidList"/>
    <dgm:cxn modelId="{AC419B89-134F-4A41-B076-F76ED71F6D2C}" type="presParOf" srcId="{F7E21210-492E-468E-BD47-281148D576EF}" destId="{67CAA569-6CF7-49BC-B8AC-CCAF044C50D0}" srcOrd="3" destOrd="0" presId="urn:microsoft.com/office/officeart/2018/2/layout/IconVerticalSolidList"/>
    <dgm:cxn modelId="{6FE4EB96-7FC1-4426-8FFB-4A41725813FE}" type="presParOf" srcId="{74C6A60D-F42F-4E8E-8E7D-C07A12BDA708}" destId="{D4EB6D23-A067-4644-AE46-A39DF0C6A831}" srcOrd="1" destOrd="0" presId="urn:microsoft.com/office/officeart/2018/2/layout/IconVerticalSolidList"/>
    <dgm:cxn modelId="{30B326DD-900D-4A54-AD31-2F6F8E3FC191}" type="presParOf" srcId="{74C6A60D-F42F-4E8E-8E7D-C07A12BDA708}" destId="{685D9A22-9E4A-4DB0-B8DD-6FF46DD034FA}" srcOrd="2" destOrd="0" presId="urn:microsoft.com/office/officeart/2018/2/layout/IconVerticalSolidList"/>
    <dgm:cxn modelId="{B8072D10-CBE0-4622-A370-47C415D91CDB}" type="presParOf" srcId="{685D9A22-9E4A-4DB0-B8DD-6FF46DD034FA}" destId="{C8AB304A-3983-4D10-A8DF-35D6F3640722}" srcOrd="0" destOrd="0" presId="urn:microsoft.com/office/officeart/2018/2/layout/IconVerticalSolidList"/>
    <dgm:cxn modelId="{C952BD45-6FEB-46E2-A601-CE51985BE3E1}" type="presParOf" srcId="{685D9A22-9E4A-4DB0-B8DD-6FF46DD034FA}" destId="{0AA99E82-A92B-480D-91B7-A856D0C764A6}" srcOrd="1" destOrd="0" presId="urn:microsoft.com/office/officeart/2018/2/layout/IconVerticalSolidList"/>
    <dgm:cxn modelId="{DE7C4DE9-E3CD-45A7-A1D7-7A60EDA93F4C}" type="presParOf" srcId="{685D9A22-9E4A-4DB0-B8DD-6FF46DD034FA}" destId="{BCE3D019-E1BA-4DC5-9BD5-EE04FAD2599E}" srcOrd="2" destOrd="0" presId="urn:microsoft.com/office/officeart/2018/2/layout/IconVerticalSolidList"/>
    <dgm:cxn modelId="{9C758267-486F-4499-ABF4-918FFEEAAA9F}" type="presParOf" srcId="{685D9A22-9E4A-4DB0-B8DD-6FF46DD034FA}" destId="{30385B5B-3EF8-4DAA-83C4-A499ADC52429}" srcOrd="3" destOrd="0" presId="urn:microsoft.com/office/officeart/2018/2/layout/IconVerticalSolidList"/>
    <dgm:cxn modelId="{7F43992A-DECA-4027-814C-FD5B24C8EB57}" type="presParOf" srcId="{74C6A60D-F42F-4E8E-8E7D-C07A12BDA708}" destId="{D2E5EB4F-7671-4E9F-8F24-C176D5023123}" srcOrd="3" destOrd="0" presId="urn:microsoft.com/office/officeart/2018/2/layout/IconVerticalSolidList"/>
    <dgm:cxn modelId="{CF509B7A-E836-4460-BEB2-DF5064F2D6CC}" type="presParOf" srcId="{74C6A60D-F42F-4E8E-8E7D-C07A12BDA708}" destId="{D20FC153-5392-4ED5-8BCD-79720153C1E5}" srcOrd="4" destOrd="0" presId="urn:microsoft.com/office/officeart/2018/2/layout/IconVerticalSolidList"/>
    <dgm:cxn modelId="{8BEBA80B-77F6-44BB-81B9-4DEFF28ED9A4}" type="presParOf" srcId="{D20FC153-5392-4ED5-8BCD-79720153C1E5}" destId="{2E142BAA-9740-415C-BBD0-F7BF031A6B7D}" srcOrd="0" destOrd="0" presId="urn:microsoft.com/office/officeart/2018/2/layout/IconVerticalSolidList"/>
    <dgm:cxn modelId="{26D98864-B0EF-41F3-B897-71EFE8739CE5}" type="presParOf" srcId="{D20FC153-5392-4ED5-8BCD-79720153C1E5}" destId="{4FAB69A8-1E85-470F-8886-AE4F9CFD5175}" srcOrd="1" destOrd="0" presId="urn:microsoft.com/office/officeart/2018/2/layout/IconVerticalSolidList"/>
    <dgm:cxn modelId="{180EE4A8-F331-4F0A-A510-0E757F081352}" type="presParOf" srcId="{D20FC153-5392-4ED5-8BCD-79720153C1E5}" destId="{8B57530D-729B-41C3-9F25-214FDFB5768B}" srcOrd="2" destOrd="0" presId="urn:microsoft.com/office/officeart/2018/2/layout/IconVerticalSolidList"/>
    <dgm:cxn modelId="{6C64BD1C-447E-4F00-BEC7-B171D43C584E}" type="presParOf" srcId="{D20FC153-5392-4ED5-8BCD-79720153C1E5}" destId="{0BFFF79A-4F69-41B1-ABEA-B05F31FA093F}" srcOrd="3" destOrd="0" presId="urn:microsoft.com/office/officeart/2018/2/layout/IconVerticalSolidList"/>
    <dgm:cxn modelId="{D7F8376B-6034-4621-9BE1-B7D86FD387F3}" type="presParOf" srcId="{74C6A60D-F42F-4E8E-8E7D-C07A12BDA708}" destId="{D635B542-CCDA-45F5-B432-D025488A64DE}" srcOrd="5" destOrd="0" presId="urn:microsoft.com/office/officeart/2018/2/layout/IconVerticalSolidList"/>
    <dgm:cxn modelId="{973CF2F9-0DC6-4D83-9436-6314894C8C5C}" type="presParOf" srcId="{74C6A60D-F42F-4E8E-8E7D-C07A12BDA708}" destId="{44E28BAF-7546-46EB-AF6F-7E0E17E0082A}" srcOrd="6" destOrd="0" presId="urn:microsoft.com/office/officeart/2018/2/layout/IconVerticalSolidList"/>
    <dgm:cxn modelId="{F7F13832-7607-4BF2-A777-A4BE57C5B616}" type="presParOf" srcId="{44E28BAF-7546-46EB-AF6F-7E0E17E0082A}" destId="{086D3C10-5A31-453B-BA3A-2536BA46BF91}" srcOrd="0" destOrd="0" presId="urn:microsoft.com/office/officeart/2018/2/layout/IconVerticalSolidList"/>
    <dgm:cxn modelId="{733F32FD-C72A-4467-893D-15B201731D5A}" type="presParOf" srcId="{44E28BAF-7546-46EB-AF6F-7E0E17E0082A}" destId="{12FC3C16-CBA2-4CFE-8BD0-F383DF5CA6F6}" srcOrd="1" destOrd="0" presId="urn:microsoft.com/office/officeart/2018/2/layout/IconVerticalSolidList"/>
    <dgm:cxn modelId="{8BB83376-9259-4A21-BC4A-0AC77C56F8A7}" type="presParOf" srcId="{44E28BAF-7546-46EB-AF6F-7E0E17E0082A}" destId="{F0A986E9-4A87-440C-9C17-E81E6C96EC45}" srcOrd="2" destOrd="0" presId="urn:microsoft.com/office/officeart/2018/2/layout/IconVerticalSolidList"/>
    <dgm:cxn modelId="{44FF96B0-1C21-40C8-8FD3-3EC43FD24B72}" type="presParOf" srcId="{44E28BAF-7546-46EB-AF6F-7E0E17E0082A}" destId="{C6FE3C4F-B507-48A7-94DD-1E0C3D017215}" srcOrd="3" destOrd="0" presId="urn:microsoft.com/office/officeart/2018/2/layout/IconVerticalSolidList"/>
    <dgm:cxn modelId="{E7B96257-4818-42E1-A312-CB02178AA125}" type="presParOf" srcId="{74C6A60D-F42F-4E8E-8E7D-C07A12BDA708}" destId="{BBDD17D2-BCE5-46C7-A66C-716B0BB000BB}" srcOrd="7" destOrd="0" presId="urn:microsoft.com/office/officeart/2018/2/layout/IconVerticalSolidList"/>
    <dgm:cxn modelId="{A43D63F1-6C2B-4741-BD86-744FC03E1B0F}" type="presParOf" srcId="{74C6A60D-F42F-4E8E-8E7D-C07A12BDA708}" destId="{EE9E6FC6-DD7D-4B4B-9958-7FBAE8B38CF8}" srcOrd="8" destOrd="0" presId="urn:microsoft.com/office/officeart/2018/2/layout/IconVerticalSolidList"/>
    <dgm:cxn modelId="{23457843-8E8F-4E79-BAD1-1FA92DE27530}" type="presParOf" srcId="{EE9E6FC6-DD7D-4B4B-9958-7FBAE8B38CF8}" destId="{A06F4D27-EE31-426A-8665-E682780D8682}" srcOrd="0" destOrd="0" presId="urn:microsoft.com/office/officeart/2018/2/layout/IconVerticalSolidList"/>
    <dgm:cxn modelId="{0A98AD61-3AAD-4B18-B57F-BDB2C0BAB986}" type="presParOf" srcId="{EE9E6FC6-DD7D-4B4B-9958-7FBAE8B38CF8}" destId="{7A279FE9-8406-4C3A-9CC4-0E1A12979252}" srcOrd="1" destOrd="0" presId="urn:microsoft.com/office/officeart/2018/2/layout/IconVerticalSolidList"/>
    <dgm:cxn modelId="{C923DDB6-5B6F-4702-9BDA-BD917BC978E1}" type="presParOf" srcId="{EE9E6FC6-DD7D-4B4B-9958-7FBAE8B38CF8}" destId="{64E83C48-0F56-4A11-BF1F-B0B12CC7F59C}" srcOrd="2" destOrd="0" presId="urn:microsoft.com/office/officeart/2018/2/layout/IconVerticalSolidList"/>
    <dgm:cxn modelId="{DA658D8D-2CD7-433E-AA42-58AC6B11864F}" type="presParOf" srcId="{EE9E6FC6-DD7D-4B4B-9958-7FBAE8B38CF8}" destId="{8D1A7E1B-66DA-435D-97E2-0575DFBD5B3B}" srcOrd="3" destOrd="0" presId="urn:microsoft.com/office/officeart/2018/2/layout/IconVerticalSolidList"/>
    <dgm:cxn modelId="{F6FBD24E-C37B-4D9D-A695-AC82CF1666EB}" type="presParOf" srcId="{74C6A60D-F42F-4E8E-8E7D-C07A12BDA708}" destId="{72465E1C-8757-40E2-A349-90F9A9DB5706}" srcOrd="9" destOrd="0" presId="urn:microsoft.com/office/officeart/2018/2/layout/IconVerticalSolidList"/>
    <dgm:cxn modelId="{1FEA1908-7735-43A2-AEBB-BA94846F70F4}" type="presParOf" srcId="{74C6A60D-F42F-4E8E-8E7D-C07A12BDA708}" destId="{2AC3F675-A3E4-40A5-A6CC-26888FCFFD90}" srcOrd="10" destOrd="0" presId="urn:microsoft.com/office/officeart/2018/2/layout/IconVerticalSolidList"/>
    <dgm:cxn modelId="{79C4366A-C064-44A3-8490-5FAB1ABF42EC}" type="presParOf" srcId="{2AC3F675-A3E4-40A5-A6CC-26888FCFFD90}" destId="{C36C6E76-C248-4C96-B1C1-09C55588C747}" srcOrd="0" destOrd="0" presId="urn:microsoft.com/office/officeart/2018/2/layout/IconVerticalSolidList"/>
    <dgm:cxn modelId="{61AE43FA-1419-4E29-9256-10612DA7A6E6}" type="presParOf" srcId="{2AC3F675-A3E4-40A5-A6CC-26888FCFFD90}" destId="{F87D0EB1-3035-497A-8C68-171309332A24}" srcOrd="1" destOrd="0" presId="urn:microsoft.com/office/officeart/2018/2/layout/IconVerticalSolidList"/>
    <dgm:cxn modelId="{5C153F35-3DC9-4A10-BF4D-51FF37C7CBE7}" type="presParOf" srcId="{2AC3F675-A3E4-40A5-A6CC-26888FCFFD90}" destId="{583B5C7A-5991-42EC-92CD-908DC6FE83D9}" srcOrd="2" destOrd="0" presId="urn:microsoft.com/office/officeart/2018/2/layout/IconVerticalSolidList"/>
    <dgm:cxn modelId="{9E00F8E0-7C63-4612-8D14-8C21A48F55D9}" type="presParOf" srcId="{2AC3F675-A3E4-40A5-A6CC-26888FCFFD90}" destId="{EFD2A969-F35F-4220-AF92-926AA9B660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32665-43C4-4F5A-A8A7-46DBFC86FF9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A6DC46-A44E-482B-A3E6-F00AA9D90F86}">
      <dgm:prSet/>
      <dgm:spPr/>
      <dgm:t>
        <a:bodyPr/>
        <a:lstStyle/>
        <a:p>
          <a:pPr>
            <a:lnSpc>
              <a:spcPct val="100000"/>
            </a:lnSpc>
          </a:pPr>
          <a:r>
            <a:rPr lang="en-US" b="1"/>
            <a:t>ReactJS</a:t>
          </a:r>
          <a:r>
            <a:rPr lang="en-US"/>
            <a:t>: The frontend of our application was developed using ReactJS, providing a dynamic and responsive user interface.</a:t>
          </a:r>
        </a:p>
      </dgm:t>
    </dgm:pt>
    <dgm:pt modelId="{C0F062F0-77ED-40BD-9ED3-8E076BF5B56F}" type="parTrans" cxnId="{A767EB03-D13A-4236-9AB5-CC16A7460AF0}">
      <dgm:prSet/>
      <dgm:spPr/>
      <dgm:t>
        <a:bodyPr/>
        <a:lstStyle/>
        <a:p>
          <a:endParaRPr lang="en-US"/>
        </a:p>
      </dgm:t>
    </dgm:pt>
    <dgm:pt modelId="{F1DFA249-40B7-4BAF-8F65-26686B4CD998}" type="sibTrans" cxnId="{A767EB03-D13A-4236-9AB5-CC16A7460AF0}">
      <dgm:prSet/>
      <dgm:spPr/>
      <dgm:t>
        <a:bodyPr/>
        <a:lstStyle/>
        <a:p>
          <a:pPr>
            <a:lnSpc>
              <a:spcPct val="100000"/>
            </a:lnSpc>
          </a:pPr>
          <a:endParaRPr lang="en-US"/>
        </a:p>
      </dgm:t>
    </dgm:pt>
    <dgm:pt modelId="{3D4E9B4F-A7EF-46E0-A160-C0BA05F98CD1}">
      <dgm:prSet/>
      <dgm:spPr/>
      <dgm:t>
        <a:bodyPr/>
        <a:lstStyle/>
        <a:p>
          <a:pPr>
            <a:lnSpc>
              <a:spcPct val="100000"/>
            </a:lnSpc>
          </a:pPr>
          <a:r>
            <a:rPr lang="en-US" b="1"/>
            <a:t>API Request to AWS Lambda</a:t>
          </a:r>
          <a:r>
            <a:rPr lang="en-US"/>
            <a:t>: To manage scaling and optimize performance, we made API requests to AWS Lambda functions, which handled backend processes.</a:t>
          </a:r>
        </a:p>
      </dgm:t>
    </dgm:pt>
    <dgm:pt modelId="{1BF7C460-0499-4C9A-AED5-01ADB7452F2C}" type="parTrans" cxnId="{512DFCD0-E446-4C1E-8054-726D5068E4F3}">
      <dgm:prSet/>
      <dgm:spPr/>
      <dgm:t>
        <a:bodyPr/>
        <a:lstStyle/>
        <a:p>
          <a:endParaRPr lang="en-US"/>
        </a:p>
      </dgm:t>
    </dgm:pt>
    <dgm:pt modelId="{5332489B-D77D-4338-BD6E-3F26804C65B6}" type="sibTrans" cxnId="{512DFCD0-E446-4C1E-8054-726D5068E4F3}">
      <dgm:prSet/>
      <dgm:spPr/>
      <dgm:t>
        <a:bodyPr/>
        <a:lstStyle/>
        <a:p>
          <a:pPr>
            <a:lnSpc>
              <a:spcPct val="100000"/>
            </a:lnSpc>
          </a:pPr>
          <a:endParaRPr lang="en-US"/>
        </a:p>
      </dgm:t>
    </dgm:pt>
    <dgm:pt modelId="{5B4F7F1F-F9DB-4EE3-A4CC-7ED3133C8611}">
      <dgm:prSet/>
      <dgm:spPr/>
      <dgm:t>
        <a:bodyPr/>
        <a:lstStyle/>
        <a:p>
          <a:pPr>
            <a:lnSpc>
              <a:spcPct val="100000"/>
            </a:lnSpc>
          </a:pPr>
          <a:r>
            <a:rPr lang="en-US" b="1"/>
            <a:t>MongoDB</a:t>
          </a:r>
          <a:r>
            <a:rPr lang="en-US"/>
            <a:t>: We utilized MongoDB as our database for efficient data storage and retrieval, completing the cycle back to the ReactJS frontend.</a:t>
          </a:r>
        </a:p>
      </dgm:t>
    </dgm:pt>
    <dgm:pt modelId="{C41B7719-976C-4AB8-811D-BCFCCB3584B1}" type="parTrans" cxnId="{FBF559F7-FC86-41CF-946E-EF011ADBD145}">
      <dgm:prSet/>
      <dgm:spPr/>
      <dgm:t>
        <a:bodyPr/>
        <a:lstStyle/>
        <a:p>
          <a:endParaRPr lang="en-US"/>
        </a:p>
      </dgm:t>
    </dgm:pt>
    <dgm:pt modelId="{9BDF791F-83AB-425C-B3B4-E2E410AADDBF}" type="sibTrans" cxnId="{FBF559F7-FC86-41CF-946E-EF011ADBD145}">
      <dgm:prSet/>
      <dgm:spPr/>
      <dgm:t>
        <a:bodyPr/>
        <a:lstStyle/>
        <a:p>
          <a:pPr>
            <a:lnSpc>
              <a:spcPct val="100000"/>
            </a:lnSpc>
          </a:pPr>
          <a:endParaRPr lang="en-US"/>
        </a:p>
      </dgm:t>
    </dgm:pt>
    <dgm:pt modelId="{5FD7F858-60A5-4530-872A-FCB2FF4C24A3}">
      <dgm:prSet/>
      <dgm:spPr/>
      <dgm:t>
        <a:bodyPr/>
        <a:lstStyle/>
        <a:p>
          <a:pPr>
            <a:lnSpc>
              <a:spcPct val="100000"/>
            </a:lnSpc>
          </a:pPr>
          <a:r>
            <a:rPr lang="en-US" b="1" dirty="0"/>
            <a:t>Data pushed to GitHub through Git</a:t>
          </a:r>
          <a:r>
            <a:rPr lang="en-US" dirty="0"/>
            <a:t>: To ensure version control and collaborative development, we pushed the project's data to GitHub using Git, allowing for effective version management and improved project utilization.</a:t>
          </a:r>
        </a:p>
      </dgm:t>
    </dgm:pt>
    <dgm:pt modelId="{36667B5B-8D41-45E6-8938-0491381B40F3}" type="parTrans" cxnId="{800E0864-F4C6-4DD5-AD1B-753AC685FA7D}">
      <dgm:prSet/>
      <dgm:spPr/>
      <dgm:t>
        <a:bodyPr/>
        <a:lstStyle/>
        <a:p>
          <a:endParaRPr lang="en-US"/>
        </a:p>
      </dgm:t>
    </dgm:pt>
    <dgm:pt modelId="{F0D49DDF-B609-403D-8DAC-7B53925C2A84}" type="sibTrans" cxnId="{800E0864-F4C6-4DD5-AD1B-753AC685FA7D}">
      <dgm:prSet/>
      <dgm:spPr/>
      <dgm:t>
        <a:bodyPr/>
        <a:lstStyle/>
        <a:p>
          <a:pPr>
            <a:lnSpc>
              <a:spcPct val="100000"/>
            </a:lnSpc>
          </a:pPr>
          <a:endParaRPr lang="en-US"/>
        </a:p>
      </dgm:t>
    </dgm:pt>
    <dgm:pt modelId="{8479FD1E-B482-4D7E-91B7-A154E86F34EC}">
      <dgm:prSet/>
      <dgm:spPr/>
      <dgm:t>
        <a:bodyPr/>
        <a:lstStyle/>
        <a:p>
          <a:pPr>
            <a:lnSpc>
              <a:spcPct val="100000"/>
            </a:lnSpc>
          </a:pPr>
          <a:r>
            <a:rPr lang="en-US" b="1"/>
            <a:t>Deployed to S3 using CloudFront</a:t>
          </a:r>
          <a:r>
            <a:rPr lang="en-US"/>
            <a:t>: For deployment, we hosted the application on Amazon S3, leveraging CloudFront as the content delivery network (CDN). This setup enabled efficient content delivery, low latency, and scalability.</a:t>
          </a:r>
        </a:p>
      </dgm:t>
    </dgm:pt>
    <dgm:pt modelId="{4C8516CA-1C75-4FEC-8900-AE4E92CAD619}" type="parTrans" cxnId="{71B45377-FD64-4E92-A8CC-647A03C12FDF}">
      <dgm:prSet/>
      <dgm:spPr/>
      <dgm:t>
        <a:bodyPr/>
        <a:lstStyle/>
        <a:p>
          <a:endParaRPr lang="en-US"/>
        </a:p>
      </dgm:t>
    </dgm:pt>
    <dgm:pt modelId="{864E15AA-FF57-4382-BDA9-D1DF75B3413D}" type="sibTrans" cxnId="{71B45377-FD64-4E92-A8CC-647A03C12FDF}">
      <dgm:prSet/>
      <dgm:spPr/>
      <dgm:t>
        <a:bodyPr/>
        <a:lstStyle/>
        <a:p>
          <a:pPr>
            <a:lnSpc>
              <a:spcPct val="100000"/>
            </a:lnSpc>
          </a:pPr>
          <a:endParaRPr lang="en-US"/>
        </a:p>
      </dgm:t>
    </dgm:pt>
    <dgm:pt modelId="{13C702A7-B2D5-4B1C-83E9-18F4D1165597}">
      <dgm:prSet/>
      <dgm:spPr/>
      <dgm:t>
        <a:bodyPr/>
        <a:lstStyle/>
        <a:p>
          <a:pPr>
            <a:lnSpc>
              <a:spcPct val="100000"/>
            </a:lnSpc>
          </a:pPr>
          <a:r>
            <a:rPr lang="en-US" b="1" dirty="0"/>
            <a:t>Backup Deployment on GitHub Pages</a:t>
          </a:r>
          <a:r>
            <a:rPr lang="en-US" dirty="0"/>
            <a:t>: As an additional deployment option for increased availability, we deployed the application on GitHub Pages, providing a backup hosting solution.</a:t>
          </a:r>
        </a:p>
      </dgm:t>
    </dgm:pt>
    <dgm:pt modelId="{D7FB1E46-1894-4D08-A270-15E7A2A40CB1}" type="parTrans" cxnId="{114031ED-C6EF-41FE-9173-AE3EDCB2E364}">
      <dgm:prSet/>
      <dgm:spPr/>
      <dgm:t>
        <a:bodyPr/>
        <a:lstStyle/>
        <a:p>
          <a:endParaRPr lang="en-US"/>
        </a:p>
      </dgm:t>
    </dgm:pt>
    <dgm:pt modelId="{396EAF2F-EDEF-4672-945E-79E504C7F535}" type="sibTrans" cxnId="{114031ED-C6EF-41FE-9173-AE3EDCB2E364}">
      <dgm:prSet/>
      <dgm:spPr/>
      <dgm:t>
        <a:bodyPr/>
        <a:lstStyle/>
        <a:p>
          <a:endParaRPr lang="en-US"/>
        </a:p>
      </dgm:t>
    </dgm:pt>
    <dgm:pt modelId="{38F5794E-9DC0-442F-8BAF-CA2FBCAF824C}">
      <dgm:prSet/>
      <dgm:spPr/>
      <dgm:t>
        <a:bodyPr/>
        <a:lstStyle/>
        <a:p>
          <a:pPr>
            <a:lnSpc>
              <a:spcPct val="100000"/>
            </a:lnSpc>
          </a:pPr>
          <a:r>
            <a:rPr lang="en-US" b="1" dirty="0"/>
            <a:t>Continuous Deployment</a:t>
          </a:r>
          <a:r>
            <a:rPr lang="en-US" dirty="0"/>
            <a:t>: With the help of AWS </a:t>
          </a:r>
          <a:r>
            <a:rPr lang="en-US" dirty="0" err="1"/>
            <a:t>CodePipeline</a:t>
          </a:r>
          <a:r>
            <a:rPr lang="en-US" dirty="0"/>
            <a:t> and AWS </a:t>
          </a:r>
          <a:r>
            <a:rPr lang="en-US" dirty="0" err="1"/>
            <a:t>Codebuild</a:t>
          </a:r>
          <a:r>
            <a:rPr lang="en-US" dirty="0"/>
            <a:t>, we have also created an entire CI/CD Pipeline keeping in view for future updates.</a:t>
          </a:r>
        </a:p>
      </dgm:t>
    </dgm:pt>
    <dgm:pt modelId="{FC188820-83B1-48FE-8673-D3FB3F0FC489}" type="parTrans" cxnId="{1BA7EC8A-C4A1-44E2-8C63-914F400508AF}">
      <dgm:prSet/>
      <dgm:spPr/>
      <dgm:t>
        <a:bodyPr/>
        <a:lstStyle/>
        <a:p>
          <a:endParaRPr lang="en-US"/>
        </a:p>
      </dgm:t>
    </dgm:pt>
    <dgm:pt modelId="{AEBFC2B6-56E8-4123-9537-A83808AC1C3C}" type="sibTrans" cxnId="{1BA7EC8A-C4A1-44E2-8C63-914F400508AF}">
      <dgm:prSet/>
      <dgm:spPr/>
      <dgm:t>
        <a:bodyPr/>
        <a:lstStyle/>
        <a:p>
          <a:endParaRPr lang="en-US"/>
        </a:p>
      </dgm:t>
    </dgm:pt>
    <dgm:pt modelId="{D10EC3E4-5984-416C-BA28-25211E4C7907}" type="pres">
      <dgm:prSet presAssocID="{ED732665-43C4-4F5A-A8A7-46DBFC86FF94}" presName="root" presStyleCnt="0">
        <dgm:presLayoutVars>
          <dgm:dir/>
          <dgm:resizeHandles val="exact"/>
        </dgm:presLayoutVars>
      </dgm:prSet>
      <dgm:spPr/>
    </dgm:pt>
    <dgm:pt modelId="{90C5045C-A82C-42B0-976B-57A036FB42B5}" type="pres">
      <dgm:prSet presAssocID="{6AA6DC46-A44E-482B-A3E6-F00AA9D90F86}" presName="compNode" presStyleCnt="0"/>
      <dgm:spPr/>
    </dgm:pt>
    <dgm:pt modelId="{FF13BA26-AF91-4C60-9CF6-EB2ED5A03A09}" type="pres">
      <dgm:prSet presAssocID="{6AA6DC46-A44E-482B-A3E6-F00AA9D90F86}" presName="bgRect" presStyleLbl="bgShp" presStyleIdx="0" presStyleCnt="7"/>
      <dgm:spPr/>
    </dgm:pt>
    <dgm:pt modelId="{2BD16E6D-B7C5-47DD-BD58-A476DF05E2DE}" type="pres">
      <dgm:prSet presAssocID="{6AA6DC46-A44E-482B-A3E6-F00AA9D90F8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06782E9-94E1-4EE4-9EC5-AAFB871DCCA0}" type="pres">
      <dgm:prSet presAssocID="{6AA6DC46-A44E-482B-A3E6-F00AA9D90F86}" presName="spaceRect" presStyleCnt="0"/>
      <dgm:spPr/>
    </dgm:pt>
    <dgm:pt modelId="{663F4754-5129-4691-ABE6-C4CA5525E082}" type="pres">
      <dgm:prSet presAssocID="{6AA6DC46-A44E-482B-A3E6-F00AA9D90F86}" presName="parTx" presStyleLbl="revTx" presStyleIdx="0" presStyleCnt="7">
        <dgm:presLayoutVars>
          <dgm:chMax val="0"/>
          <dgm:chPref val="0"/>
        </dgm:presLayoutVars>
      </dgm:prSet>
      <dgm:spPr/>
    </dgm:pt>
    <dgm:pt modelId="{9961ABAD-4CF9-44A9-8217-7624577FB1FC}" type="pres">
      <dgm:prSet presAssocID="{F1DFA249-40B7-4BAF-8F65-26686B4CD998}" presName="sibTrans" presStyleCnt="0"/>
      <dgm:spPr/>
    </dgm:pt>
    <dgm:pt modelId="{798F2FA7-3A1F-475A-AF9B-CADC2D17BA99}" type="pres">
      <dgm:prSet presAssocID="{3D4E9B4F-A7EF-46E0-A160-C0BA05F98CD1}" presName="compNode" presStyleCnt="0"/>
      <dgm:spPr/>
    </dgm:pt>
    <dgm:pt modelId="{DE3DFBB7-FC25-489E-A430-FD448464F06D}" type="pres">
      <dgm:prSet presAssocID="{3D4E9B4F-A7EF-46E0-A160-C0BA05F98CD1}" presName="bgRect" presStyleLbl="bgShp" presStyleIdx="1" presStyleCnt="7"/>
      <dgm:spPr/>
    </dgm:pt>
    <dgm:pt modelId="{7F52FEB0-A42C-4419-BF76-DDA382969AAA}" type="pres">
      <dgm:prSet presAssocID="{3D4E9B4F-A7EF-46E0-A160-C0BA05F98CD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C05EF2CC-3229-47F6-A333-773B18AAED21}" type="pres">
      <dgm:prSet presAssocID="{3D4E9B4F-A7EF-46E0-A160-C0BA05F98CD1}" presName="spaceRect" presStyleCnt="0"/>
      <dgm:spPr/>
    </dgm:pt>
    <dgm:pt modelId="{08D49A4C-F3F0-47B3-9BFA-F3BB902A2E0E}" type="pres">
      <dgm:prSet presAssocID="{3D4E9B4F-A7EF-46E0-A160-C0BA05F98CD1}" presName="parTx" presStyleLbl="revTx" presStyleIdx="1" presStyleCnt="7">
        <dgm:presLayoutVars>
          <dgm:chMax val="0"/>
          <dgm:chPref val="0"/>
        </dgm:presLayoutVars>
      </dgm:prSet>
      <dgm:spPr/>
    </dgm:pt>
    <dgm:pt modelId="{4294595B-4BFC-43FE-8770-55359D55D1C2}" type="pres">
      <dgm:prSet presAssocID="{5332489B-D77D-4338-BD6E-3F26804C65B6}" presName="sibTrans" presStyleCnt="0"/>
      <dgm:spPr/>
    </dgm:pt>
    <dgm:pt modelId="{9437C67D-47BA-4F7C-B2F2-CAFF35B501F0}" type="pres">
      <dgm:prSet presAssocID="{5B4F7F1F-F9DB-4EE3-A4CC-7ED3133C8611}" presName="compNode" presStyleCnt="0"/>
      <dgm:spPr/>
    </dgm:pt>
    <dgm:pt modelId="{CB720B7B-0851-4C42-92D1-26E843B1AF57}" type="pres">
      <dgm:prSet presAssocID="{5B4F7F1F-F9DB-4EE3-A4CC-7ED3133C8611}" presName="bgRect" presStyleLbl="bgShp" presStyleIdx="2" presStyleCnt="7"/>
      <dgm:spPr/>
    </dgm:pt>
    <dgm:pt modelId="{05DC4A83-082A-42F7-8386-A63E73E2473D}" type="pres">
      <dgm:prSet presAssocID="{5B4F7F1F-F9DB-4EE3-A4CC-7ED3133C861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C725A0CF-388A-4EA3-A139-59CF86F37618}" type="pres">
      <dgm:prSet presAssocID="{5B4F7F1F-F9DB-4EE3-A4CC-7ED3133C8611}" presName="spaceRect" presStyleCnt="0"/>
      <dgm:spPr/>
    </dgm:pt>
    <dgm:pt modelId="{FEB41B44-FE4D-410E-AE75-A77EFED7949D}" type="pres">
      <dgm:prSet presAssocID="{5B4F7F1F-F9DB-4EE3-A4CC-7ED3133C8611}" presName="parTx" presStyleLbl="revTx" presStyleIdx="2" presStyleCnt="7">
        <dgm:presLayoutVars>
          <dgm:chMax val="0"/>
          <dgm:chPref val="0"/>
        </dgm:presLayoutVars>
      </dgm:prSet>
      <dgm:spPr/>
    </dgm:pt>
    <dgm:pt modelId="{12940C84-7262-4DD3-86D8-053A06D7D199}" type="pres">
      <dgm:prSet presAssocID="{9BDF791F-83AB-425C-B3B4-E2E410AADDBF}" presName="sibTrans" presStyleCnt="0"/>
      <dgm:spPr/>
    </dgm:pt>
    <dgm:pt modelId="{B42603B8-16DA-4523-B6D2-8775E0351ECB}" type="pres">
      <dgm:prSet presAssocID="{5FD7F858-60A5-4530-872A-FCB2FF4C24A3}" presName="compNode" presStyleCnt="0"/>
      <dgm:spPr/>
    </dgm:pt>
    <dgm:pt modelId="{2F32B950-C23C-4B12-97B3-EEE7AADC57FF}" type="pres">
      <dgm:prSet presAssocID="{5FD7F858-60A5-4530-872A-FCB2FF4C24A3}" presName="bgRect" presStyleLbl="bgShp" presStyleIdx="3" presStyleCnt="7"/>
      <dgm:spPr/>
    </dgm:pt>
    <dgm:pt modelId="{46D350CC-90B4-4BA5-B163-B677E243B3C7}" type="pres">
      <dgm:prSet presAssocID="{5FD7F858-60A5-4530-872A-FCB2FF4C24A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5C0FD2C3-3FD0-4CD0-8BCC-A8B1D5323D99}" type="pres">
      <dgm:prSet presAssocID="{5FD7F858-60A5-4530-872A-FCB2FF4C24A3}" presName="spaceRect" presStyleCnt="0"/>
      <dgm:spPr/>
    </dgm:pt>
    <dgm:pt modelId="{FCD45E43-3108-4A4E-A080-6806F0DA0B53}" type="pres">
      <dgm:prSet presAssocID="{5FD7F858-60A5-4530-872A-FCB2FF4C24A3}" presName="parTx" presStyleLbl="revTx" presStyleIdx="3" presStyleCnt="7">
        <dgm:presLayoutVars>
          <dgm:chMax val="0"/>
          <dgm:chPref val="0"/>
        </dgm:presLayoutVars>
      </dgm:prSet>
      <dgm:spPr/>
    </dgm:pt>
    <dgm:pt modelId="{DBAEC279-F987-4A6A-AB44-70DC57BDDD38}" type="pres">
      <dgm:prSet presAssocID="{F0D49DDF-B609-403D-8DAC-7B53925C2A84}" presName="sibTrans" presStyleCnt="0"/>
      <dgm:spPr/>
    </dgm:pt>
    <dgm:pt modelId="{BE56E561-8E61-439D-9B69-482ECBBBD98D}" type="pres">
      <dgm:prSet presAssocID="{8479FD1E-B482-4D7E-91B7-A154E86F34EC}" presName="compNode" presStyleCnt="0"/>
      <dgm:spPr/>
    </dgm:pt>
    <dgm:pt modelId="{098A62C8-0C0A-4F09-BB44-FD4D41143D7A}" type="pres">
      <dgm:prSet presAssocID="{8479FD1E-B482-4D7E-91B7-A154E86F34EC}" presName="bgRect" presStyleLbl="bgShp" presStyleIdx="4" presStyleCnt="7"/>
      <dgm:spPr/>
    </dgm:pt>
    <dgm:pt modelId="{FC5097CB-F651-4FDC-9843-C9E8A5D7ACD7}" type="pres">
      <dgm:prSet presAssocID="{8479FD1E-B482-4D7E-91B7-A154E86F34E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yncing Cloud"/>
        </a:ext>
      </dgm:extLst>
    </dgm:pt>
    <dgm:pt modelId="{AAEC843D-7121-4222-83C8-4A61898EA46A}" type="pres">
      <dgm:prSet presAssocID="{8479FD1E-B482-4D7E-91B7-A154E86F34EC}" presName="spaceRect" presStyleCnt="0"/>
      <dgm:spPr/>
    </dgm:pt>
    <dgm:pt modelId="{65A3D0B2-7EA4-4EC0-959B-19BE5926DE02}" type="pres">
      <dgm:prSet presAssocID="{8479FD1E-B482-4D7E-91B7-A154E86F34EC}" presName="parTx" presStyleLbl="revTx" presStyleIdx="4" presStyleCnt="7">
        <dgm:presLayoutVars>
          <dgm:chMax val="0"/>
          <dgm:chPref val="0"/>
        </dgm:presLayoutVars>
      </dgm:prSet>
      <dgm:spPr/>
    </dgm:pt>
    <dgm:pt modelId="{3ADC1C80-B383-4B91-8D40-97031AFC38D0}" type="pres">
      <dgm:prSet presAssocID="{864E15AA-FF57-4382-BDA9-D1DF75B3413D}" presName="sibTrans" presStyleCnt="0"/>
      <dgm:spPr/>
    </dgm:pt>
    <dgm:pt modelId="{AC1C2F75-6E0D-4979-9ACD-7D8E32A927B4}" type="pres">
      <dgm:prSet presAssocID="{13C702A7-B2D5-4B1C-83E9-18F4D1165597}" presName="compNode" presStyleCnt="0"/>
      <dgm:spPr/>
    </dgm:pt>
    <dgm:pt modelId="{37E1F801-11C4-4DB2-87DA-840D4C3B7E96}" type="pres">
      <dgm:prSet presAssocID="{13C702A7-B2D5-4B1C-83E9-18F4D1165597}" presName="bgRect" presStyleLbl="bgShp" presStyleIdx="5" presStyleCnt="7"/>
      <dgm:spPr/>
    </dgm:pt>
    <dgm:pt modelId="{31E87461-312B-42D7-99E0-CF3AB7DA65BB}" type="pres">
      <dgm:prSet presAssocID="{13C702A7-B2D5-4B1C-83E9-18F4D116559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hredder"/>
        </a:ext>
      </dgm:extLst>
    </dgm:pt>
    <dgm:pt modelId="{BA557531-7C1E-457E-AB87-9EB92101FAB1}" type="pres">
      <dgm:prSet presAssocID="{13C702A7-B2D5-4B1C-83E9-18F4D1165597}" presName="spaceRect" presStyleCnt="0"/>
      <dgm:spPr/>
    </dgm:pt>
    <dgm:pt modelId="{F838B56A-956E-491E-B069-CED111295AC9}" type="pres">
      <dgm:prSet presAssocID="{13C702A7-B2D5-4B1C-83E9-18F4D1165597}" presName="parTx" presStyleLbl="revTx" presStyleIdx="5" presStyleCnt="7">
        <dgm:presLayoutVars>
          <dgm:chMax val="0"/>
          <dgm:chPref val="0"/>
        </dgm:presLayoutVars>
      </dgm:prSet>
      <dgm:spPr/>
    </dgm:pt>
    <dgm:pt modelId="{FA14C93D-C0E2-42BA-9FD0-6D60B65910F8}" type="pres">
      <dgm:prSet presAssocID="{396EAF2F-EDEF-4672-945E-79E504C7F535}" presName="sibTrans" presStyleCnt="0"/>
      <dgm:spPr/>
    </dgm:pt>
    <dgm:pt modelId="{E9BDDF35-D397-4E54-977A-FB5E8858D157}" type="pres">
      <dgm:prSet presAssocID="{38F5794E-9DC0-442F-8BAF-CA2FBCAF824C}" presName="compNode" presStyleCnt="0"/>
      <dgm:spPr/>
    </dgm:pt>
    <dgm:pt modelId="{5EF7B090-D625-42DC-9AFA-F9582F9C7728}" type="pres">
      <dgm:prSet presAssocID="{38F5794E-9DC0-442F-8BAF-CA2FBCAF824C}" presName="bgRect" presStyleLbl="bgShp" presStyleIdx="6" presStyleCnt="7"/>
      <dgm:spPr/>
    </dgm:pt>
    <dgm:pt modelId="{E0D9FEFE-F64F-450B-817D-925AF882E120}" type="pres">
      <dgm:prSet presAssocID="{38F5794E-9DC0-442F-8BAF-CA2FBCAF824C}" presName="iconRect" presStyleLbl="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Recycle with solid fill"/>
        </a:ext>
      </dgm:extLst>
    </dgm:pt>
    <dgm:pt modelId="{F23BD690-481A-47F0-BA53-A7B7971545EA}" type="pres">
      <dgm:prSet presAssocID="{38F5794E-9DC0-442F-8BAF-CA2FBCAF824C}" presName="spaceRect" presStyleCnt="0"/>
      <dgm:spPr/>
    </dgm:pt>
    <dgm:pt modelId="{1265BC93-9FFF-44CC-975C-212805E1FBB0}" type="pres">
      <dgm:prSet presAssocID="{38F5794E-9DC0-442F-8BAF-CA2FBCAF824C}" presName="parTx" presStyleLbl="revTx" presStyleIdx="6" presStyleCnt="7">
        <dgm:presLayoutVars>
          <dgm:chMax val="0"/>
          <dgm:chPref val="0"/>
        </dgm:presLayoutVars>
      </dgm:prSet>
      <dgm:spPr/>
    </dgm:pt>
  </dgm:ptLst>
  <dgm:cxnLst>
    <dgm:cxn modelId="{A767EB03-D13A-4236-9AB5-CC16A7460AF0}" srcId="{ED732665-43C4-4F5A-A8A7-46DBFC86FF94}" destId="{6AA6DC46-A44E-482B-A3E6-F00AA9D90F86}" srcOrd="0" destOrd="0" parTransId="{C0F062F0-77ED-40BD-9ED3-8E076BF5B56F}" sibTransId="{F1DFA249-40B7-4BAF-8F65-26686B4CD998}"/>
    <dgm:cxn modelId="{F6E81E11-D6DF-4477-B3DC-3CEBB6037330}" type="presOf" srcId="{5B4F7F1F-F9DB-4EE3-A4CC-7ED3133C8611}" destId="{FEB41B44-FE4D-410E-AE75-A77EFED7949D}" srcOrd="0" destOrd="0" presId="urn:microsoft.com/office/officeart/2018/2/layout/IconVerticalSolidList"/>
    <dgm:cxn modelId="{6FEE0C17-B9B0-4822-8AA4-26F2801B412E}" type="presOf" srcId="{5FD7F858-60A5-4530-872A-FCB2FF4C24A3}" destId="{FCD45E43-3108-4A4E-A080-6806F0DA0B53}" srcOrd="0" destOrd="0" presId="urn:microsoft.com/office/officeart/2018/2/layout/IconVerticalSolidList"/>
    <dgm:cxn modelId="{046E952B-2CA5-4CAF-B2AA-503840390A19}" type="presOf" srcId="{13C702A7-B2D5-4B1C-83E9-18F4D1165597}" destId="{F838B56A-956E-491E-B069-CED111295AC9}" srcOrd="0" destOrd="0" presId="urn:microsoft.com/office/officeart/2018/2/layout/IconVerticalSolidList"/>
    <dgm:cxn modelId="{DC121D3A-D8B0-4857-9C49-5EEFBC0053A5}" type="presOf" srcId="{38F5794E-9DC0-442F-8BAF-CA2FBCAF824C}" destId="{1265BC93-9FFF-44CC-975C-212805E1FBB0}" srcOrd="0" destOrd="0" presId="urn:microsoft.com/office/officeart/2018/2/layout/IconVerticalSolidList"/>
    <dgm:cxn modelId="{F327B75E-1B45-449D-B2E0-71D5E34B9EA9}" type="presOf" srcId="{ED732665-43C4-4F5A-A8A7-46DBFC86FF94}" destId="{D10EC3E4-5984-416C-BA28-25211E4C7907}" srcOrd="0" destOrd="0" presId="urn:microsoft.com/office/officeart/2018/2/layout/IconVerticalSolidList"/>
    <dgm:cxn modelId="{800E0864-F4C6-4DD5-AD1B-753AC685FA7D}" srcId="{ED732665-43C4-4F5A-A8A7-46DBFC86FF94}" destId="{5FD7F858-60A5-4530-872A-FCB2FF4C24A3}" srcOrd="3" destOrd="0" parTransId="{36667B5B-8D41-45E6-8938-0491381B40F3}" sibTransId="{F0D49DDF-B609-403D-8DAC-7B53925C2A84}"/>
    <dgm:cxn modelId="{71B45377-FD64-4E92-A8CC-647A03C12FDF}" srcId="{ED732665-43C4-4F5A-A8A7-46DBFC86FF94}" destId="{8479FD1E-B482-4D7E-91B7-A154E86F34EC}" srcOrd="4" destOrd="0" parTransId="{4C8516CA-1C75-4FEC-8900-AE4E92CAD619}" sibTransId="{864E15AA-FF57-4382-BDA9-D1DF75B3413D}"/>
    <dgm:cxn modelId="{1BA7EC8A-C4A1-44E2-8C63-914F400508AF}" srcId="{ED732665-43C4-4F5A-A8A7-46DBFC86FF94}" destId="{38F5794E-9DC0-442F-8BAF-CA2FBCAF824C}" srcOrd="6" destOrd="0" parTransId="{FC188820-83B1-48FE-8673-D3FB3F0FC489}" sibTransId="{AEBFC2B6-56E8-4123-9537-A83808AC1C3C}"/>
    <dgm:cxn modelId="{341D00B8-CFCC-4AFB-BFED-A240AA3FCE42}" type="presOf" srcId="{6AA6DC46-A44E-482B-A3E6-F00AA9D90F86}" destId="{663F4754-5129-4691-ABE6-C4CA5525E082}" srcOrd="0" destOrd="0" presId="urn:microsoft.com/office/officeart/2018/2/layout/IconVerticalSolidList"/>
    <dgm:cxn modelId="{512DFCD0-E446-4C1E-8054-726D5068E4F3}" srcId="{ED732665-43C4-4F5A-A8A7-46DBFC86FF94}" destId="{3D4E9B4F-A7EF-46E0-A160-C0BA05F98CD1}" srcOrd="1" destOrd="0" parTransId="{1BF7C460-0499-4C9A-AED5-01ADB7452F2C}" sibTransId="{5332489B-D77D-4338-BD6E-3F26804C65B6}"/>
    <dgm:cxn modelId="{A0980BD2-8944-404E-89B7-6F973B7929EF}" type="presOf" srcId="{8479FD1E-B482-4D7E-91B7-A154E86F34EC}" destId="{65A3D0B2-7EA4-4EC0-959B-19BE5926DE02}" srcOrd="0" destOrd="0" presId="urn:microsoft.com/office/officeart/2018/2/layout/IconVerticalSolidList"/>
    <dgm:cxn modelId="{114031ED-C6EF-41FE-9173-AE3EDCB2E364}" srcId="{ED732665-43C4-4F5A-A8A7-46DBFC86FF94}" destId="{13C702A7-B2D5-4B1C-83E9-18F4D1165597}" srcOrd="5" destOrd="0" parTransId="{D7FB1E46-1894-4D08-A270-15E7A2A40CB1}" sibTransId="{396EAF2F-EDEF-4672-945E-79E504C7F535}"/>
    <dgm:cxn modelId="{FBF559F7-FC86-41CF-946E-EF011ADBD145}" srcId="{ED732665-43C4-4F5A-A8A7-46DBFC86FF94}" destId="{5B4F7F1F-F9DB-4EE3-A4CC-7ED3133C8611}" srcOrd="2" destOrd="0" parTransId="{C41B7719-976C-4AB8-811D-BCFCCB3584B1}" sibTransId="{9BDF791F-83AB-425C-B3B4-E2E410AADDBF}"/>
    <dgm:cxn modelId="{9D3A49FF-10A2-4CCA-ACB1-91FD65FDA8A4}" type="presOf" srcId="{3D4E9B4F-A7EF-46E0-A160-C0BA05F98CD1}" destId="{08D49A4C-F3F0-47B3-9BFA-F3BB902A2E0E}" srcOrd="0" destOrd="0" presId="urn:microsoft.com/office/officeart/2018/2/layout/IconVerticalSolidList"/>
    <dgm:cxn modelId="{3B20FEC8-6F30-4160-B9D3-4EABB2EB8175}" type="presParOf" srcId="{D10EC3E4-5984-416C-BA28-25211E4C7907}" destId="{90C5045C-A82C-42B0-976B-57A036FB42B5}" srcOrd="0" destOrd="0" presId="urn:microsoft.com/office/officeart/2018/2/layout/IconVerticalSolidList"/>
    <dgm:cxn modelId="{A8ABE142-C8A0-41A7-98E5-3DE0DB02E072}" type="presParOf" srcId="{90C5045C-A82C-42B0-976B-57A036FB42B5}" destId="{FF13BA26-AF91-4C60-9CF6-EB2ED5A03A09}" srcOrd="0" destOrd="0" presId="urn:microsoft.com/office/officeart/2018/2/layout/IconVerticalSolidList"/>
    <dgm:cxn modelId="{41400579-B78A-479F-AE5E-445D502F5656}" type="presParOf" srcId="{90C5045C-A82C-42B0-976B-57A036FB42B5}" destId="{2BD16E6D-B7C5-47DD-BD58-A476DF05E2DE}" srcOrd="1" destOrd="0" presId="urn:microsoft.com/office/officeart/2018/2/layout/IconVerticalSolidList"/>
    <dgm:cxn modelId="{4B422A12-D509-4182-8A44-A670466BE872}" type="presParOf" srcId="{90C5045C-A82C-42B0-976B-57A036FB42B5}" destId="{B06782E9-94E1-4EE4-9EC5-AAFB871DCCA0}" srcOrd="2" destOrd="0" presId="urn:microsoft.com/office/officeart/2018/2/layout/IconVerticalSolidList"/>
    <dgm:cxn modelId="{25997361-C5A0-40D0-BB80-F2A28EBF2416}" type="presParOf" srcId="{90C5045C-A82C-42B0-976B-57A036FB42B5}" destId="{663F4754-5129-4691-ABE6-C4CA5525E082}" srcOrd="3" destOrd="0" presId="urn:microsoft.com/office/officeart/2018/2/layout/IconVerticalSolidList"/>
    <dgm:cxn modelId="{F4B142A4-C41E-4AFB-8153-C96E679C307A}" type="presParOf" srcId="{D10EC3E4-5984-416C-BA28-25211E4C7907}" destId="{9961ABAD-4CF9-44A9-8217-7624577FB1FC}" srcOrd="1" destOrd="0" presId="urn:microsoft.com/office/officeart/2018/2/layout/IconVerticalSolidList"/>
    <dgm:cxn modelId="{C5BF4065-3927-4FC2-8A10-1EAAF8EC18D3}" type="presParOf" srcId="{D10EC3E4-5984-416C-BA28-25211E4C7907}" destId="{798F2FA7-3A1F-475A-AF9B-CADC2D17BA99}" srcOrd="2" destOrd="0" presId="urn:microsoft.com/office/officeart/2018/2/layout/IconVerticalSolidList"/>
    <dgm:cxn modelId="{DF93B1B9-C19E-426E-9EEA-90A80AF8B53D}" type="presParOf" srcId="{798F2FA7-3A1F-475A-AF9B-CADC2D17BA99}" destId="{DE3DFBB7-FC25-489E-A430-FD448464F06D}" srcOrd="0" destOrd="0" presId="urn:microsoft.com/office/officeart/2018/2/layout/IconVerticalSolidList"/>
    <dgm:cxn modelId="{BB72592A-8C90-48A6-8183-187D278A6FA7}" type="presParOf" srcId="{798F2FA7-3A1F-475A-AF9B-CADC2D17BA99}" destId="{7F52FEB0-A42C-4419-BF76-DDA382969AAA}" srcOrd="1" destOrd="0" presId="urn:microsoft.com/office/officeart/2018/2/layout/IconVerticalSolidList"/>
    <dgm:cxn modelId="{8C80565C-BD03-499B-82AA-4C29E947A704}" type="presParOf" srcId="{798F2FA7-3A1F-475A-AF9B-CADC2D17BA99}" destId="{C05EF2CC-3229-47F6-A333-773B18AAED21}" srcOrd="2" destOrd="0" presId="urn:microsoft.com/office/officeart/2018/2/layout/IconVerticalSolidList"/>
    <dgm:cxn modelId="{0B0D2B92-5EDC-4FE2-80DE-2E5915EF9D1D}" type="presParOf" srcId="{798F2FA7-3A1F-475A-AF9B-CADC2D17BA99}" destId="{08D49A4C-F3F0-47B3-9BFA-F3BB902A2E0E}" srcOrd="3" destOrd="0" presId="urn:microsoft.com/office/officeart/2018/2/layout/IconVerticalSolidList"/>
    <dgm:cxn modelId="{D237205D-C800-4595-8446-0BFD97B4EAB3}" type="presParOf" srcId="{D10EC3E4-5984-416C-BA28-25211E4C7907}" destId="{4294595B-4BFC-43FE-8770-55359D55D1C2}" srcOrd="3" destOrd="0" presId="urn:microsoft.com/office/officeart/2018/2/layout/IconVerticalSolidList"/>
    <dgm:cxn modelId="{1E1FF7CF-4EAA-4260-B285-FA6FEFFFF4BB}" type="presParOf" srcId="{D10EC3E4-5984-416C-BA28-25211E4C7907}" destId="{9437C67D-47BA-4F7C-B2F2-CAFF35B501F0}" srcOrd="4" destOrd="0" presId="urn:microsoft.com/office/officeart/2018/2/layout/IconVerticalSolidList"/>
    <dgm:cxn modelId="{AB59FED2-2EB7-4B32-B3AB-0F1116FC16FA}" type="presParOf" srcId="{9437C67D-47BA-4F7C-B2F2-CAFF35B501F0}" destId="{CB720B7B-0851-4C42-92D1-26E843B1AF57}" srcOrd="0" destOrd="0" presId="urn:microsoft.com/office/officeart/2018/2/layout/IconVerticalSolidList"/>
    <dgm:cxn modelId="{95C6A7E6-84B3-4257-AEC3-83E540066C4A}" type="presParOf" srcId="{9437C67D-47BA-4F7C-B2F2-CAFF35B501F0}" destId="{05DC4A83-082A-42F7-8386-A63E73E2473D}" srcOrd="1" destOrd="0" presId="urn:microsoft.com/office/officeart/2018/2/layout/IconVerticalSolidList"/>
    <dgm:cxn modelId="{1A13D0C9-6972-421C-8C76-DDC94CC95E99}" type="presParOf" srcId="{9437C67D-47BA-4F7C-B2F2-CAFF35B501F0}" destId="{C725A0CF-388A-4EA3-A139-59CF86F37618}" srcOrd="2" destOrd="0" presId="urn:microsoft.com/office/officeart/2018/2/layout/IconVerticalSolidList"/>
    <dgm:cxn modelId="{1787F785-2687-4F89-ABDF-7E42294BA939}" type="presParOf" srcId="{9437C67D-47BA-4F7C-B2F2-CAFF35B501F0}" destId="{FEB41B44-FE4D-410E-AE75-A77EFED7949D}" srcOrd="3" destOrd="0" presId="urn:microsoft.com/office/officeart/2018/2/layout/IconVerticalSolidList"/>
    <dgm:cxn modelId="{9FD4F30C-6204-4444-8B1B-A54B8AA8CEAA}" type="presParOf" srcId="{D10EC3E4-5984-416C-BA28-25211E4C7907}" destId="{12940C84-7262-4DD3-86D8-053A06D7D199}" srcOrd="5" destOrd="0" presId="urn:microsoft.com/office/officeart/2018/2/layout/IconVerticalSolidList"/>
    <dgm:cxn modelId="{FAA062FE-AD58-47A6-BD89-E0D1C63D7C00}" type="presParOf" srcId="{D10EC3E4-5984-416C-BA28-25211E4C7907}" destId="{B42603B8-16DA-4523-B6D2-8775E0351ECB}" srcOrd="6" destOrd="0" presId="urn:microsoft.com/office/officeart/2018/2/layout/IconVerticalSolidList"/>
    <dgm:cxn modelId="{298D6EAF-6AFC-47FD-9413-A0BCE63A677F}" type="presParOf" srcId="{B42603B8-16DA-4523-B6D2-8775E0351ECB}" destId="{2F32B950-C23C-4B12-97B3-EEE7AADC57FF}" srcOrd="0" destOrd="0" presId="urn:microsoft.com/office/officeart/2018/2/layout/IconVerticalSolidList"/>
    <dgm:cxn modelId="{B6184199-C0A7-40D6-A906-4FA2E8FD3BC0}" type="presParOf" srcId="{B42603B8-16DA-4523-B6D2-8775E0351ECB}" destId="{46D350CC-90B4-4BA5-B163-B677E243B3C7}" srcOrd="1" destOrd="0" presId="urn:microsoft.com/office/officeart/2018/2/layout/IconVerticalSolidList"/>
    <dgm:cxn modelId="{79E7B569-A31D-47E1-92B1-E3B42AA6B154}" type="presParOf" srcId="{B42603B8-16DA-4523-B6D2-8775E0351ECB}" destId="{5C0FD2C3-3FD0-4CD0-8BCC-A8B1D5323D99}" srcOrd="2" destOrd="0" presId="urn:microsoft.com/office/officeart/2018/2/layout/IconVerticalSolidList"/>
    <dgm:cxn modelId="{2CBCA46C-6832-41CE-928C-7B9346E9544E}" type="presParOf" srcId="{B42603B8-16DA-4523-B6D2-8775E0351ECB}" destId="{FCD45E43-3108-4A4E-A080-6806F0DA0B53}" srcOrd="3" destOrd="0" presId="urn:microsoft.com/office/officeart/2018/2/layout/IconVerticalSolidList"/>
    <dgm:cxn modelId="{C25DB80F-EE78-41D9-8A92-2F1B53CB9039}" type="presParOf" srcId="{D10EC3E4-5984-416C-BA28-25211E4C7907}" destId="{DBAEC279-F987-4A6A-AB44-70DC57BDDD38}" srcOrd="7" destOrd="0" presId="urn:microsoft.com/office/officeart/2018/2/layout/IconVerticalSolidList"/>
    <dgm:cxn modelId="{3E6F9AD1-B66E-4C9B-8CDE-D22A2D91C010}" type="presParOf" srcId="{D10EC3E4-5984-416C-BA28-25211E4C7907}" destId="{BE56E561-8E61-439D-9B69-482ECBBBD98D}" srcOrd="8" destOrd="0" presId="urn:microsoft.com/office/officeart/2018/2/layout/IconVerticalSolidList"/>
    <dgm:cxn modelId="{CA551280-5DAB-4038-A4E9-8D4F67FCF0C9}" type="presParOf" srcId="{BE56E561-8E61-439D-9B69-482ECBBBD98D}" destId="{098A62C8-0C0A-4F09-BB44-FD4D41143D7A}" srcOrd="0" destOrd="0" presId="urn:microsoft.com/office/officeart/2018/2/layout/IconVerticalSolidList"/>
    <dgm:cxn modelId="{A4075B49-5267-44AC-8BEE-4AFC5B9C7382}" type="presParOf" srcId="{BE56E561-8E61-439D-9B69-482ECBBBD98D}" destId="{FC5097CB-F651-4FDC-9843-C9E8A5D7ACD7}" srcOrd="1" destOrd="0" presId="urn:microsoft.com/office/officeart/2018/2/layout/IconVerticalSolidList"/>
    <dgm:cxn modelId="{2FB96431-105B-4B97-B59E-FF3FCD9ED714}" type="presParOf" srcId="{BE56E561-8E61-439D-9B69-482ECBBBD98D}" destId="{AAEC843D-7121-4222-83C8-4A61898EA46A}" srcOrd="2" destOrd="0" presId="urn:microsoft.com/office/officeart/2018/2/layout/IconVerticalSolidList"/>
    <dgm:cxn modelId="{6D2B71EF-1F0D-4DCB-A935-A3DD122A38D0}" type="presParOf" srcId="{BE56E561-8E61-439D-9B69-482ECBBBD98D}" destId="{65A3D0B2-7EA4-4EC0-959B-19BE5926DE02}" srcOrd="3" destOrd="0" presId="urn:microsoft.com/office/officeart/2018/2/layout/IconVerticalSolidList"/>
    <dgm:cxn modelId="{84FF5CCE-3048-4175-AEC2-7E04417081AB}" type="presParOf" srcId="{D10EC3E4-5984-416C-BA28-25211E4C7907}" destId="{3ADC1C80-B383-4B91-8D40-97031AFC38D0}" srcOrd="9" destOrd="0" presId="urn:microsoft.com/office/officeart/2018/2/layout/IconVerticalSolidList"/>
    <dgm:cxn modelId="{EF7D914E-6703-4925-9DEF-5985A83F8766}" type="presParOf" srcId="{D10EC3E4-5984-416C-BA28-25211E4C7907}" destId="{AC1C2F75-6E0D-4979-9ACD-7D8E32A927B4}" srcOrd="10" destOrd="0" presId="urn:microsoft.com/office/officeart/2018/2/layout/IconVerticalSolidList"/>
    <dgm:cxn modelId="{85E13F9A-B9F9-4FF3-9ADB-375E69BD01F1}" type="presParOf" srcId="{AC1C2F75-6E0D-4979-9ACD-7D8E32A927B4}" destId="{37E1F801-11C4-4DB2-87DA-840D4C3B7E96}" srcOrd="0" destOrd="0" presId="urn:microsoft.com/office/officeart/2018/2/layout/IconVerticalSolidList"/>
    <dgm:cxn modelId="{658B2582-BCEC-4038-8BB7-6861E340C306}" type="presParOf" srcId="{AC1C2F75-6E0D-4979-9ACD-7D8E32A927B4}" destId="{31E87461-312B-42D7-99E0-CF3AB7DA65BB}" srcOrd="1" destOrd="0" presId="urn:microsoft.com/office/officeart/2018/2/layout/IconVerticalSolidList"/>
    <dgm:cxn modelId="{8776373F-F4DB-4B35-AD3A-D65B1A2C015D}" type="presParOf" srcId="{AC1C2F75-6E0D-4979-9ACD-7D8E32A927B4}" destId="{BA557531-7C1E-457E-AB87-9EB92101FAB1}" srcOrd="2" destOrd="0" presId="urn:microsoft.com/office/officeart/2018/2/layout/IconVerticalSolidList"/>
    <dgm:cxn modelId="{4D27FD98-EC9D-4036-91EC-058A271C93CE}" type="presParOf" srcId="{AC1C2F75-6E0D-4979-9ACD-7D8E32A927B4}" destId="{F838B56A-956E-491E-B069-CED111295AC9}" srcOrd="3" destOrd="0" presId="urn:microsoft.com/office/officeart/2018/2/layout/IconVerticalSolidList"/>
    <dgm:cxn modelId="{13DBD8CC-602F-4968-ABF2-CF541FD5CC70}" type="presParOf" srcId="{D10EC3E4-5984-416C-BA28-25211E4C7907}" destId="{FA14C93D-C0E2-42BA-9FD0-6D60B65910F8}" srcOrd="11" destOrd="0" presId="urn:microsoft.com/office/officeart/2018/2/layout/IconVerticalSolidList"/>
    <dgm:cxn modelId="{9267DC27-875B-4950-957A-CE5EC16E2F3C}" type="presParOf" srcId="{D10EC3E4-5984-416C-BA28-25211E4C7907}" destId="{E9BDDF35-D397-4E54-977A-FB5E8858D157}" srcOrd="12" destOrd="0" presId="urn:microsoft.com/office/officeart/2018/2/layout/IconVerticalSolidList"/>
    <dgm:cxn modelId="{5B48F2FB-E361-4EEF-974F-6A55E112E4A7}" type="presParOf" srcId="{E9BDDF35-D397-4E54-977A-FB5E8858D157}" destId="{5EF7B090-D625-42DC-9AFA-F9582F9C7728}" srcOrd="0" destOrd="0" presId="urn:microsoft.com/office/officeart/2018/2/layout/IconVerticalSolidList"/>
    <dgm:cxn modelId="{57106AA1-9DBA-4BCF-8BA6-3DD6A3E6064A}" type="presParOf" srcId="{E9BDDF35-D397-4E54-977A-FB5E8858D157}" destId="{E0D9FEFE-F64F-450B-817D-925AF882E120}" srcOrd="1" destOrd="0" presId="urn:microsoft.com/office/officeart/2018/2/layout/IconVerticalSolidList"/>
    <dgm:cxn modelId="{93BB411D-805C-46BF-B4EE-722ABAC7F78E}" type="presParOf" srcId="{E9BDDF35-D397-4E54-977A-FB5E8858D157}" destId="{F23BD690-481A-47F0-BA53-A7B7971545EA}" srcOrd="2" destOrd="0" presId="urn:microsoft.com/office/officeart/2018/2/layout/IconVerticalSolidList"/>
    <dgm:cxn modelId="{B21C131F-7B1B-41F3-AB08-BDFC5D93F010}" type="presParOf" srcId="{E9BDDF35-D397-4E54-977A-FB5E8858D157}" destId="{1265BC93-9FFF-44CC-975C-212805E1FB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DCABA-13F5-4708-ACEF-0171D06CA9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7C4B85-EE89-49C3-A2AC-D0771E6F32BA}">
      <dgm:prSet/>
      <dgm:spPr/>
      <dgm:t>
        <a:bodyPr/>
        <a:lstStyle/>
        <a:p>
          <a:r>
            <a:rPr lang="en-US" baseline="0"/>
            <a:t>ReactJS</a:t>
          </a:r>
          <a:endParaRPr lang="en-US"/>
        </a:p>
      </dgm:t>
    </dgm:pt>
    <dgm:pt modelId="{916EF4E2-70C6-450B-82A7-81794A7F5196}" type="parTrans" cxnId="{169B96CE-4012-486C-8D56-69DF30674C80}">
      <dgm:prSet/>
      <dgm:spPr/>
      <dgm:t>
        <a:bodyPr/>
        <a:lstStyle/>
        <a:p>
          <a:endParaRPr lang="en-US"/>
        </a:p>
      </dgm:t>
    </dgm:pt>
    <dgm:pt modelId="{95D08173-67E3-4E4E-8F0E-E28698A1EECE}" type="sibTrans" cxnId="{169B96CE-4012-486C-8D56-69DF30674C80}">
      <dgm:prSet/>
      <dgm:spPr/>
      <dgm:t>
        <a:bodyPr/>
        <a:lstStyle/>
        <a:p>
          <a:endParaRPr lang="en-US"/>
        </a:p>
      </dgm:t>
    </dgm:pt>
    <dgm:pt modelId="{24AC5FB8-8766-4C66-A20A-1BC7991F3F11}">
      <dgm:prSet/>
      <dgm:spPr/>
      <dgm:t>
        <a:bodyPr/>
        <a:lstStyle/>
        <a:p>
          <a:r>
            <a:rPr lang="en-US" baseline="0"/>
            <a:t>MongoDB</a:t>
          </a:r>
          <a:endParaRPr lang="en-US"/>
        </a:p>
      </dgm:t>
    </dgm:pt>
    <dgm:pt modelId="{22BF3ABE-1DAF-44D7-B88F-FB63B89787CE}" type="parTrans" cxnId="{EF04E63E-CDF2-4A8D-A7DE-5B140D1667C4}">
      <dgm:prSet/>
      <dgm:spPr/>
      <dgm:t>
        <a:bodyPr/>
        <a:lstStyle/>
        <a:p>
          <a:endParaRPr lang="en-US"/>
        </a:p>
      </dgm:t>
    </dgm:pt>
    <dgm:pt modelId="{589DAB9C-FD3B-49DA-BBAB-9FCC5B828589}" type="sibTrans" cxnId="{EF04E63E-CDF2-4A8D-A7DE-5B140D1667C4}">
      <dgm:prSet/>
      <dgm:spPr/>
      <dgm:t>
        <a:bodyPr/>
        <a:lstStyle/>
        <a:p>
          <a:endParaRPr lang="en-US"/>
        </a:p>
      </dgm:t>
    </dgm:pt>
    <dgm:pt modelId="{0FA48F1B-73D5-4504-96E5-3D05BEDB037C}">
      <dgm:prSet/>
      <dgm:spPr/>
      <dgm:t>
        <a:bodyPr/>
        <a:lstStyle/>
        <a:p>
          <a:r>
            <a:rPr lang="en-US" baseline="0"/>
            <a:t>AWS Lambda &amp; S3</a:t>
          </a:r>
          <a:endParaRPr lang="en-US"/>
        </a:p>
      </dgm:t>
    </dgm:pt>
    <dgm:pt modelId="{D1510B15-2F7C-4915-9D60-D8F6D82B5D28}" type="parTrans" cxnId="{41CEF428-30A4-4E4A-B834-0EB4991F1AC4}">
      <dgm:prSet/>
      <dgm:spPr/>
      <dgm:t>
        <a:bodyPr/>
        <a:lstStyle/>
        <a:p>
          <a:endParaRPr lang="en-US"/>
        </a:p>
      </dgm:t>
    </dgm:pt>
    <dgm:pt modelId="{BD69E35A-D30A-4128-B166-A2F586A02715}" type="sibTrans" cxnId="{41CEF428-30A4-4E4A-B834-0EB4991F1AC4}">
      <dgm:prSet/>
      <dgm:spPr/>
      <dgm:t>
        <a:bodyPr/>
        <a:lstStyle/>
        <a:p>
          <a:endParaRPr lang="en-US"/>
        </a:p>
      </dgm:t>
    </dgm:pt>
    <dgm:pt modelId="{17CF969B-0716-4F64-BA40-2FFBB09BFE96}">
      <dgm:prSet/>
      <dgm:spPr/>
      <dgm:t>
        <a:bodyPr/>
        <a:lstStyle/>
        <a:p>
          <a:r>
            <a:rPr lang="en-US" baseline="0" dirty="0"/>
            <a:t>AWS </a:t>
          </a:r>
          <a:r>
            <a:rPr lang="en-US" baseline="0" dirty="0" err="1"/>
            <a:t>Cloudfront</a:t>
          </a:r>
          <a:endParaRPr lang="en-US" dirty="0"/>
        </a:p>
      </dgm:t>
    </dgm:pt>
    <dgm:pt modelId="{F82E4B56-7CBF-486D-AF0D-3F38C1795C8A}" type="parTrans" cxnId="{494A40B6-75B5-4717-ADB1-36D16D7E57A8}">
      <dgm:prSet/>
      <dgm:spPr/>
      <dgm:t>
        <a:bodyPr/>
        <a:lstStyle/>
        <a:p>
          <a:endParaRPr lang="en-US"/>
        </a:p>
      </dgm:t>
    </dgm:pt>
    <dgm:pt modelId="{9146F7C2-34DB-4146-857C-4F3C95485F55}" type="sibTrans" cxnId="{494A40B6-75B5-4717-ADB1-36D16D7E57A8}">
      <dgm:prSet/>
      <dgm:spPr/>
      <dgm:t>
        <a:bodyPr/>
        <a:lstStyle/>
        <a:p>
          <a:endParaRPr lang="en-US"/>
        </a:p>
      </dgm:t>
    </dgm:pt>
    <dgm:pt modelId="{9BBCA628-DE20-40AF-8F5B-FB5CE60493AE}">
      <dgm:prSet/>
      <dgm:spPr/>
      <dgm:t>
        <a:bodyPr/>
        <a:lstStyle/>
        <a:p>
          <a:r>
            <a:rPr lang="en-US" baseline="0"/>
            <a:t>Git &amp; GitHub</a:t>
          </a:r>
          <a:endParaRPr lang="en-US"/>
        </a:p>
      </dgm:t>
    </dgm:pt>
    <dgm:pt modelId="{2BE7F440-BAC8-456B-B54F-0ABDC7CAC069}" type="parTrans" cxnId="{3B86C57C-EF90-4D5C-BFD8-1EFD4A24F165}">
      <dgm:prSet/>
      <dgm:spPr/>
      <dgm:t>
        <a:bodyPr/>
        <a:lstStyle/>
        <a:p>
          <a:endParaRPr lang="en-US"/>
        </a:p>
      </dgm:t>
    </dgm:pt>
    <dgm:pt modelId="{D4B71B6E-B5A2-4D54-94A8-A274FE7BFA78}" type="sibTrans" cxnId="{3B86C57C-EF90-4D5C-BFD8-1EFD4A24F165}">
      <dgm:prSet/>
      <dgm:spPr/>
      <dgm:t>
        <a:bodyPr/>
        <a:lstStyle/>
        <a:p>
          <a:endParaRPr lang="en-US"/>
        </a:p>
      </dgm:t>
    </dgm:pt>
    <dgm:pt modelId="{75FCF388-75BA-4D1F-99C9-A0C086270BE5}">
      <dgm:prSet/>
      <dgm:spPr/>
      <dgm:t>
        <a:bodyPr/>
        <a:lstStyle/>
        <a:p>
          <a:r>
            <a:rPr lang="en-US" baseline="0"/>
            <a:t>VS Code</a:t>
          </a:r>
          <a:endParaRPr lang="en-US"/>
        </a:p>
      </dgm:t>
    </dgm:pt>
    <dgm:pt modelId="{313E2C7C-26A2-4E4B-A90B-BEA4BE25DFBF}" type="parTrans" cxnId="{54892955-AF8E-41A3-A5AB-C1D9DE17694C}">
      <dgm:prSet/>
      <dgm:spPr/>
      <dgm:t>
        <a:bodyPr/>
        <a:lstStyle/>
        <a:p>
          <a:endParaRPr lang="en-US"/>
        </a:p>
      </dgm:t>
    </dgm:pt>
    <dgm:pt modelId="{1AE08F08-D02E-4952-BD78-8D0F61A67428}" type="sibTrans" cxnId="{54892955-AF8E-41A3-A5AB-C1D9DE17694C}">
      <dgm:prSet/>
      <dgm:spPr/>
      <dgm:t>
        <a:bodyPr/>
        <a:lstStyle/>
        <a:p>
          <a:endParaRPr lang="en-US"/>
        </a:p>
      </dgm:t>
    </dgm:pt>
    <dgm:pt modelId="{1F082AAE-DB20-48A4-A9B7-376173E4A552}">
      <dgm:prSet/>
      <dgm:spPr/>
      <dgm:t>
        <a:bodyPr/>
        <a:lstStyle/>
        <a:p>
          <a:r>
            <a:rPr lang="en-US" dirty="0"/>
            <a:t>AWS Code Pipeline &amp; AWS </a:t>
          </a:r>
          <a:r>
            <a:rPr lang="en-US" dirty="0" err="1"/>
            <a:t>CodeBuild</a:t>
          </a:r>
          <a:endParaRPr lang="en-US" dirty="0"/>
        </a:p>
      </dgm:t>
    </dgm:pt>
    <dgm:pt modelId="{52A27F2F-7ECD-41A2-8AD8-161DBE60ABF2}" type="parTrans" cxnId="{942A3173-8250-48B7-963C-47329FFC9456}">
      <dgm:prSet/>
      <dgm:spPr/>
      <dgm:t>
        <a:bodyPr/>
        <a:lstStyle/>
        <a:p>
          <a:endParaRPr lang="en-US"/>
        </a:p>
      </dgm:t>
    </dgm:pt>
    <dgm:pt modelId="{40640E4D-72E7-4448-92BB-ABC60800BA43}" type="sibTrans" cxnId="{942A3173-8250-48B7-963C-47329FFC9456}">
      <dgm:prSet/>
      <dgm:spPr/>
      <dgm:t>
        <a:bodyPr/>
        <a:lstStyle/>
        <a:p>
          <a:endParaRPr lang="en-US"/>
        </a:p>
      </dgm:t>
    </dgm:pt>
    <dgm:pt modelId="{35F92E5F-5833-48D7-A192-4F9AA99A0BA0}" type="pres">
      <dgm:prSet presAssocID="{03CDCABA-13F5-4708-ACEF-0171D06CA95E}" presName="linear" presStyleCnt="0">
        <dgm:presLayoutVars>
          <dgm:animLvl val="lvl"/>
          <dgm:resizeHandles val="exact"/>
        </dgm:presLayoutVars>
      </dgm:prSet>
      <dgm:spPr/>
    </dgm:pt>
    <dgm:pt modelId="{EF53F325-2763-43D7-80C1-E6374DFB0BDB}" type="pres">
      <dgm:prSet presAssocID="{C07C4B85-EE89-49C3-A2AC-D0771E6F32BA}" presName="parentText" presStyleLbl="node1" presStyleIdx="0" presStyleCnt="7">
        <dgm:presLayoutVars>
          <dgm:chMax val="0"/>
          <dgm:bulletEnabled val="1"/>
        </dgm:presLayoutVars>
      </dgm:prSet>
      <dgm:spPr/>
    </dgm:pt>
    <dgm:pt modelId="{CB610185-4879-4590-BB7F-E98B996F4E51}" type="pres">
      <dgm:prSet presAssocID="{95D08173-67E3-4E4E-8F0E-E28698A1EECE}" presName="spacer" presStyleCnt="0"/>
      <dgm:spPr/>
    </dgm:pt>
    <dgm:pt modelId="{8F653743-47CE-4942-A5F9-F06BFC512C71}" type="pres">
      <dgm:prSet presAssocID="{24AC5FB8-8766-4C66-A20A-1BC7991F3F11}" presName="parentText" presStyleLbl="node1" presStyleIdx="1" presStyleCnt="7">
        <dgm:presLayoutVars>
          <dgm:chMax val="0"/>
          <dgm:bulletEnabled val="1"/>
        </dgm:presLayoutVars>
      </dgm:prSet>
      <dgm:spPr/>
    </dgm:pt>
    <dgm:pt modelId="{76F4A4E7-227E-4468-8EAA-65FAD83902EE}" type="pres">
      <dgm:prSet presAssocID="{589DAB9C-FD3B-49DA-BBAB-9FCC5B828589}" presName="spacer" presStyleCnt="0"/>
      <dgm:spPr/>
    </dgm:pt>
    <dgm:pt modelId="{49C8EB7A-B604-4407-9D3C-7F57239C601E}" type="pres">
      <dgm:prSet presAssocID="{0FA48F1B-73D5-4504-96E5-3D05BEDB037C}" presName="parentText" presStyleLbl="node1" presStyleIdx="2" presStyleCnt="7">
        <dgm:presLayoutVars>
          <dgm:chMax val="0"/>
          <dgm:bulletEnabled val="1"/>
        </dgm:presLayoutVars>
      </dgm:prSet>
      <dgm:spPr/>
    </dgm:pt>
    <dgm:pt modelId="{C82702B1-21BE-4458-A5F2-DDCC8190C0DB}" type="pres">
      <dgm:prSet presAssocID="{BD69E35A-D30A-4128-B166-A2F586A02715}" presName="spacer" presStyleCnt="0"/>
      <dgm:spPr/>
    </dgm:pt>
    <dgm:pt modelId="{FADAC008-356B-48A5-B247-B837C7BF4F83}" type="pres">
      <dgm:prSet presAssocID="{17CF969B-0716-4F64-BA40-2FFBB09BFE96}" presName="parentText" presStyleLbl="node1" presStyleIdx="3" presStyleCnt="7">
        <dgm:presLayoutVars>
          <dgm:chMax val="0"/>
          <dgm:bulletEnabled val="1"/>
        </dgm:presLayoutVars>
      </dgm:prSet>
      <dgm:spPr/>
    </dgm:pt>
    <dgm:pt modelId="{6DCFD651-BEB8-4618-BB6B-F0E1F9B94CA9}" type="pres">
      <dgm:prSet presAssocID="{9146F7C2-34DB-4146-857C-4F3C95485F55}" presName="spacer" presStyleCnt="0"/>
      <dgm:spPr/>
    </dgm:pt>
    <dgm:pt modelId="{37205714-1B24-47DB-83B3-CA2BF9B53B60}" type="pres">
      <dgm:prSet presAssocID="{1F082AAE-DB20-48A4-A9B7-376173E4A552}" presName="parentText" presStyleLbl="node1" presStyleIdx="4" presStyleCnt="7">
        <dgm:presLayoutVars>
          <dgm:chMax val="0"/>
          <dgm:bulletEnabled val="1"/>
        </dgm:presLayoutVars>
      </dgm:prSet>
      <dgm:spPr/>
    </dgm:pt>
    <dgm:pt modelId="{B779D801-DD09-4433-96A4-81F3FBF0549C}" type="pres">
      <dgm:prSet presAssocID="{40640E4D-72E7-4448-92BB-ABC60800BA43}" presName="spacer" presStyleCnt="0"/>
      <dgm:spPr/>
    </dgm:pt>
    <dgm:pt modelId="{BF7A894F-0BE4-4674-8D5C-1C2514579103}" type="pres">
      <dgm:prSet presAssocID="{9BBCA628-DE20-40AF-8F5B-FB5CE60493AE}" presName="parentText" presStyleLbl="node1" presStyleIdx="5" presStyleCnt="7">
        <dgm:presLayoutVars>
          <dgm:chMax val="0"/>
          <dgm:bulletEnabled val="1"/>
        </dgm:presLayoutVars>
      </dgm:prSet>
      <dgm:spPr/>
    </dgm:pt>
    <dgm:pt modelId="{E1B696CC-EFC1-4E44-8678-AE6F4AE2F249}" type="pres">
      <dgm:prSet presAssocID="{D4B71B6E-B5A2-4D54-94A8-A274FE7BFA78}" presName="spacer" presStyleCnt="0"/>
      <dgm:spPr/>
    </dgm:pt>
    <dgm:pt modelId="{62267C63-175F-44B6-A651-CCA2709E6367}" type="pres">
      <dgm:prSet presAssocID="{75FCF388-75BA-4D1F-99C9-A0C086270BE5}" presName="parentText" presStyleLbl="node1" presStyleIdx="6" presStyleCnt="7">
        <dgm:presLayoutVars>
          <dgm:chMax val="0"/>
          <dgm:bulletEnabled val="1"/>
        </dgm:presLayoutVars>
      </dgm:prSet>
      <dgm:spPr/>
    </dgm:pt>
  </dgm:ptLst>
  <dgm:cxnLst>
    <dgm:cxn modelId="{ADDAB718-7BA4-4350-9CCB-DE9AF8B033CE}" type="presOf" srcId="{24AC5FB8-8766-4C66-A20A-1BC7991F3F11}" destId="{8F653743-47CE-4942-A5F9-F06BFC512C71}" srcOrd="0" destOrd="0" presId="urn:microsoft.com/office/officeart/2005/8/layout/vList2"/>
    <dgm:cxn modelId="{0CD35A22-1393-4384-B450-A63851D83405}" type="presOf" srcId="{C07C4B85-EE89-49C3-A2AC-D0771E6F32BA}" destId="{EF53F325-2763-43D7-80C1-E6374DFB0BDB}" srcOrd="0" destOrd="0" presId="urn:microsoft.com/office/officeart/2005/8/layout/vList2"/>
    <dgm:cxn modelId="{41CEF428-30A4-4E4A-B834-0EB4991F1AC4}" srcId="{03CDCABA-13F5-4708-ACEF-0171D06CA95E}" destId="{0FA48F1B-73D5-4504-96E5-3D05BEDB037C}" srcOrd="2" destOrd="0" parTransId="{D1510B15-2F7C-4915-9D60-D8F6D82B5D28}" sibTransId="{BD69E35A-D30A-4128-B166-A2F586A02715}"/>
    <dgm:cxn modelId="{F600DB31-A6FE-4E96-98F6-97F79B8DE8D8}" type="presOf" srcId="{75FCF388-75BA-4D1F-99C9-A0C086270BE5}" destId="{62267C63-175F-44B6-A651-CCA2709E6367}" srcOrd="0" destOrd="0" presId="urn:microsoft.com/office/officeart/2005/8/layout/vList2"/>
    <dgm:cxn modelId="{1140EE38-BB19-4708-ABEB-E121331FFEDE}" type="presOf" srcId="{1F082AAE-DB20-48A4-A9B7-376173E4A552}" destId="{37205714-1B24-47DB-83B3-CA2BF9B53B60}" srcOrd="0" destOrd="0" presId="urn:microsoft.com/office/officeart/2005/8/layout/vList2"/>
    <dgm:cxn modelId="{EF04E63E-CDF2-4A8D-A7DE-5B140D1667C4}" srcId="{03CDCABA-13F5-4708-ACEF-0171D06CA95E}" destId="{24AC5FB8-8766-4C66-A20A-1BC7991F3F11}" srcOrd="1" destOrd="0" parTransId="{22BF3ABE-1DAF-44D7-B88F-FB63B89787CE}" sibTransId="{589DAB9C-FD3B-49DA-BBAB-9FCC5B828589}"/>
    <dgm:cxn modelId="{6226F241-895D-4450-BD35-2495AA2ED8AE}" type="presOf" srcId="{03CDCABA-13F5-4708-ACEF-0171D06CA95E}" destId="{35F92E5F-5833-48D7-A192-4F9AA99A0BA0}" srcOrd="0" destOrd="0" presId="urn:microsoft.com/office/officeart/2005/8/layout/vList2"/>
    <dgm:cxn modelId="{942A3173-8250-48B7-963C-47329FFC9456}" srcId="{03CDCABA-13F5-4708-ACEF-0171D06CA95E}" destId="{1F082AAE-DB20-48A4-A9B7-376173E4A552}" srcOrd="4" destOrd="0" parTransId="{52A27F2F-7ECD-41A2-8AD8-161DBE60ABF2}" sibTransId="{40640E4D-72E7-4448-92BB-ABC60800BA43}"/>
    <dgm:cxn modelId="{54892955-AF8E-41A3-A5AB-C1D9DE17694C}" srcId="{03CDCABA-13F5-4708-ACEF-0171D06CA95E}" destId="{75FCF388-75BA-4D1F-99C9-A0C086270BE5}" srcOrd="6" destOrd="0" parTransId="{313E2C7C-26A2-4E4B-A90B-BEA4BE25DFBF}" sibTransId="{1AE08F08-D02E-4952-BD78-8D0F61A67428}"/>
    <dgm:cxn modelId="{3E126758-2039-480F-8272-8A08A9AF89F3}" type="presOf" srcId="{0FA48F1B-73D5-4504-96E5-3D05BEDB037C}" destId="{49C8EB7A-B604-4407-9D3C-7F57239C601E}" srcOrd="0" destOrd="0" presId="urn:microsoft.com/office/officeart/2005/8/layout/vList2"/>
    <dgm:cxn modelId="{37DF3A7A-D5A5-4759-8999-A75DDFF8D02A}" type="presOf" srcId="{9BBCA628-DE20-40AF-8F5B-FB5CE60493AE}" destId="{BF7A894F-0BE4-4674-8D5C-1C2514579103}" srcOrd="0" destOrd="0" presId="urn:microsoft.com/office/officeart/2005/8/layout/vList2"/>
    <dgm:cxn modelId="{3B86C57C-EF90-4D5C-BFD8-1EFD4A24F165}" srcId="{03CDCABA-13F5-4708-ACEF-0171D06CA95E}" destId="{9BBCA628-DE20-40AF-8F5B-FB5CE60493AE}" srcOrd="5" destOrd="0" parTransId="{2BE7F440-BAC8-456B-B54F-0ABDC7CAC069}" sibTransId="{D4B71B6E-B5A2-4D54-94A8-A274FE7BFA78}"/>
    <dgm:cxn modelId="{494A40B6-75B5-4717-ADB1-36D16D7E57A8}" srcId="{03CDCABA-13F5-4708-ACEF-0171D06CA95E}" destId="{17CF969B-0716-4F64-BA40-2FFBB09BFE96}" srcOrd="3" destOrd="0" parTransId="{F82E4B56-7CBF-486D-AF0D-3F38C1795C8A}" sibTransId="{9146F7C2-34DB-4146-857C-4F3C95485F55}"/>
    <dgm:cxn modelId="{169B96CE-4012-486C-8D56-69DF30674C80}" srcId="{03CDCABA-13F5-4708-ACEF-0171D06CA95E}" destId="{C07C4B85-EE89-49C3-A2AC-D0771E6F32BA}" srcOrd="0" destOrd="0" parTransId="{916EF4E2-70C6-450B-82A7-81794A7F5196}" sibTransId="{95D08173-67E3-4E4E-8F0E-E28698A1EECE}"/>
    <dgm:cxn modelId="{1EAA6DF3-E8C1-48F8-9B09-6DF2759D11AF}" type="presOf" srcId="{17CF969B-0716-4F64-BA40-2FFBB09BFE96}" destId="{FADAC008-356B-48A5-B247-B837C7BF4F83}" srcOrd="0" destOrd="0" presId="urn:microsoft.com/office/officeart/2005/8/layout/vList2"/>
    <dgm:cxn modelId="{670A3845-0253-4199-A9B5-83DDB30F6EFC}" type="presParOf" srcId="{35F92E5F-5833-48D7-A192-4F9AA99A0BA0}" destId="{EF53F325-2763-43D7-80C1-E6374DFB0BDB}" srcOrd="0" destOrd="0" presId="urn:microsoft.com/office/officeart/2005/8/layout/vList2"/>
    <dgm:cxn modelId="{40E424E7-99D1-48BB-8C75-4A1E0E492F6E}" type="presParOf" srcId="{35F92E5F-5833-48D7-A192-4F9AA99A0BA0}" destId="{CB610185-4879-4590-BB7F-E98B996F4E51}" srcOrd="1" destOrd="0" presId="urn:microsoft.com/office/officeart/2005/8/layout/vList2"/>
    <dgm:cxn modelId="{D4D3038B-C312-4FC4-8DDF-93F92639D308}" type="presParOf" srcId="{35F92E5F-5833-48D7-A192-4F9AA99A0BA0}" destId="{8F653743-47CE-4942-A5F9-F06BFC512C71}" srcOrd="2" destOrd="0" presId="urn:microsoft.com/office/officeart/2005/8/layout/vList2"/>
    <dgm:cxn modelId="{795192DB-0AFD-4C62-BFFB-A5E2705015A1}" type="presParOf" srcId="{35F92E5F-5833-48D7-A192-4F9AA99A0BA0}" destId="{76F4A4E7-227E-4468-8EAA-65FAD83902EE}" srcOrd="3" destOrd="0" presId="urn:microsoft.com/office/officeart/2005/8/layout/vList2"/>
    <dgm:cxn modelId="{5B019D9D-EDA7-4403-AC46-5EF0847DCDF9}" type="presParOf" srcId="{35F92E5F-5833-48D7-A192-4F9AA99A0BA0}" destId="{49C8EB7A-B604-4407-9D3C-7F57239C601E}" srcOrd="4" destOrd="0" presId="urn:microsoft.com/office/officeart/2005/8/layout/vList2"/>
    <dgm:cxn modelId="{BB1F103C-2A0F-43EE-9871-E600B9C0C1ED}" type="presParOf" srcId="{35F92E5F-5833-48D7-A192-4F9AA99A0BA0}" destId="{C82702B1-21BE-4458-A5F2-DDCC8190C0DB}" srcOrd="5" destOrd="0" presId="urn:microsoft.com/office/officeart/2005/8/layout/vList2"/>
    <dgm:cxn modelId="{00FE9A58-A16B-4A3F-822B-304D79E314FB}" type="presParOf" srcId="{35F92E5F-5833-48D7-A192-4F9AA99A0BA0}" destId="{FADAC008-356B-48A5-B247-B837C7BF4F83}" srcOrd="6" destOrd="0" presId="urn:microsoft.com/office/officeart/2005/8/layout/vList2"/>
    <dgm:cxn modelId="{04D2FA2A-5704-439A-902D-5DA22135C1BA}" type="presParOf" srcId="{35F92E5F-5833-48D7-A192-4F9AA99A0BA0}" destId="{6DCFD651-BEB8-4618-BB6B-F0E1F9B94CA9}" srcOrd="7" destOrd="0" presId="urn:microsoft.com/office/officeart/2005/8/layout/vList2"/>
    <dgm:cxn modelId="{0A30A4AE-20AE-4A82-A8B8-4048B96359D0}" type="presParOf" srcId="{35F92E5F-5833-48D7-A192-4F9AA99A0BA0}" destId="{37205714-1B24-47DB-83B3-CA2BF9B53B60}" srcOrd="8" destOrd="0" presId="urn:microsoft.com/office/officeart/2005/8/layout/vList2"/>
    <dgm:cxn modelId="{1512EAD4-7924-4B63-BA0B-DE3406A2BAF8}" type="presParOf" srcId="{35F92E5F-5833-48D7-A192-4F9AA99A0BA0}" destId="{B779D801-DD09-4433-96A4-81F3FBF0549C}" srcOrd="9" destOrd="0" presId="urn:microsoft.com/office/officeart/2005/8/layout/vList2"/>
    <dgm:cxn modelId="{7975AA98-E53C-468F-BF5B-043C6DF3443F}" type="presParOf" srcId="{35F92E5F-5833-48D7-A192-4F9AA99A0BA0}" destId="{BF7A894F-0BE4-4674-8D5C-1C2514579103}" srcOrd="10" destOrd="0" presId="urn:microsoft.com/office/officeart/2005/8/layout/vList2"/>
    <dgm:cxn modelId="{D2B6E103-F7B9-41C1-B266-B9F51D1CA557}" type="presParOf" srcId="{35F92E5F-5833-48D7-A192-4F9AA99A0BA0}" destId="{E1B696CC-EFC1-4E44-8678-AE6F4AE2F249}" srcOrd="11" destOrd="0" presId="urn:microsoft.com/office/officeart/2005/8/layout/vList2"/>
    <dgm:cxn modelId="{D894FFA7-B778-460B-A992-4B5F8F33DB03}" type="presParOf" srcId="{35F92E5F-5833-48D7-A192-4F9AA99A0BA0}" destId="{62267C63-175F-44B6-A651-CCA2709E6367}" srcOrd="12"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289D5A-F476-45B9-8BA8-13781FCEEF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AE0670-B543-40C4-9D87-478530B6CD5C}">
      <dgm:prSet/>
      <dgm:spPr/>
      <dgm:t>
        <a:bodyPr/>
        <a:lstStyle/>
        <a:p>
          <a:pPr>
            <a:lnSpc>
              <a:spcPct val="100000"/>
            </a:lnSpc>
          </a:pPr>
          <a:r>
            <a:rPr lang="en-US" b="1" baseline="0" dirty="0"/>
            <a:t>Flexibility</a:t>
          </a:r>
          <a:r>
            <a:rPr lang="en-US" baseline="0" dirty="0"/>
            <a:t>: Mongodb Offers A Flexible Data Model, Allowing Us To Store And Manage Data In A Document-oriented Format. </a:t>
          </a:r>
          <a:endParaRPr lang="en-US" dirty="0"/>
        </a:p>
      </dgm:t>
    </dgm:pt>
    <dgm:pt modelId="{1706E27D-7ECF-406D-89F0-1B9BBA7300A0}" type="parTrans" cxnId="{87981705-5B1D-4DAD-B5BD-7CB847510AF7}">
      <dgm:prSet/>
      <dgm:spPr/>
      <dgm:t>
        <a:bodyPr/>
        <a:lstStyle/>
        <a:p>
          <a:endParaRPr lang="en-US"/>
        </a:p>
      </dgm:t>
    </dgm:pt>
    <dgm:pt modelId="{A2E2AC5B-883A-4AED-BEE5-FC8B660CD20A}" type="sibTrans" cxnId="{87981705-5B1D-4DAD-B5BD-7CB847510AF7}">
      <dgm:prSet/>
      <dgm:spPr/>
      <dgm:t>
        <a:bodyPr/>
        <a:lstStyle/>
        <a:p>
          <a:endParaRPr lang="en-US"/>
        </a:p>
      </dgm:t>
    </dgm:pt>
    <dgm:pt modelId="{E6AC470A-D17A-4F35-ADE7-7919774DC996}">
      <dgm:prSet/>
      <dgm:spPr/>
      <dgm:t>
        <a:bodyPr/>
        <a:lstStyle/>
        <a:p>
          <a:pPr>
            <a:lnSpc>
              <a:spcPct val="100000"/>
            </a:lnSpc>
          </a:pPr>
          <a:r>
            <a:rPr lang="en-US" b="1" baseline="0" dirty="0"/>
            <a:t>Compatibility</a:t>
          </a:r>
          <a:r>
            <a:rPr lang="en-US" baseline="0" dirty="0"/>
            <a:t>: Mongodb Is Compatible With A Wide Range Of Programming Languages And Frameworks.</a:t>
          </a:r>
          <a:endParaRPr lang="en-US" dirty="0"/>
        </a:p>
      </dgm:t>
    </dgm:pt>
    <dgm:pt modelId="{B04B9F22-E6BF-4A5B-A0B8-E835272036B5}" type="parTrans" cxnId="{86D66BD5-E2EF-4B95-9BD6-5166E93032E9}">
      <dgm:prSet/>
      <dgm:spPr/>
      <dgm:t>
        <a:bodyPr/>
        <a:lstStyle/>
        <a:p>
          <a:endParaRPr lang="en-US"/>
        </a:p>
      </dgm:t>
    </dgm:pt>
    <dgm:pt modelId="{DB5D25A9-8464-4B86-BB1D-37420ECCBA68}" type="sibTrans" cxnId="{86D66BD5-E2EF-4B95-9BD6-5166E93032E9}">
      <dgm:prSet/>
      <dgm:spPr/>
      <dgm:t>
        <a:bodyPr/>
        <a:lstStyle/>
        <a:p>
          <a:endParaRPr lang="en-US"/>
        </a:p>
      </dgm:t>
    </dgm:pt>
    <dgm:pt modelId="{8F0F852F-38E8-4679-A0BB-D8DE26D93BB7}">
      <dgm:prSet/>
      <dgm:spPr/>
      <dgm:t>
        <a:bodyPr/>
        <a:lstStyle/>
        <a:p>
          <a:pPr>
            <a:lnSpc>
              <a:spcPct val="100000"/>
            </a:lnSpc>
          </a:pPr>
          <a:r>
            <a:rPr lang="en-US" b="1" baseline="0" dirty="0"/>
            <a:t>Developer-friendly</a:t>
          </a:r>
          <a:r>
            <a:rPr lang="en-US" baseline="0" dirty="0"/>
            <a:t>: Mongodb's Query Language And Api Are Intuitive And Developer-friendly, Making It Easier To Work With And Perform Database Operations.</a:t>
          </a:r>
          <a:endParaRPr lang="en-US" dirty="0"/>
        </a:p>
      </dgm:t>
    </dgm:pt>
    <dgm:pt modelId="{DF4C4CC4-DEE1-4996-9D43-F6C1F5A1A920}" type="parTrans" cxnId="{1C872B69-6B25-4550-BEB8-CF95B40A072B}">
      <dgm:prSet/>
      <dgm:spPr/>
      <dgm:t>
        <a:bodyPr/>
        <a:lstStyle/>
        <a:p>
          <a:endParaRPr lang="en-US"/>
        </a:p>
      </dgm:t>
    </dgm:pt>
    <dgm:pt modelId="{E7401150-A9F1-4D8A-8ABF-92024F0FFE28}" type="sibTrans" cxnId="{1C872B69-6B25-4550-BEB8-CF95B40A072B}">
      <dgm:prSet/>
      <dgm:spPr/>
      <dgm:t>
        <a:bodyPr/>
        <a:lstStyle/>
        <a:p>
          <a:endParaRPr lang="en-US"/>
        </a:p>
      </dgm:t>
    </dgm:pt>
    <dgm:pt modelId="{754209D0-B0C4-4DE9-A83F-022692B0AFA3}">
      <dgm:prSet/>
      <dgm:spPr/>
      <dgm:t>
        <a:bodyPr/>
        <a:lstStyle/>
        <a:p>
          <a:pPr>
            <a:lnSpc>
              <a:spcPct val="100000"/>
            </a:lnSpc>
          </a:pPr>
          <a:r>
            <a:rPr lang="en-US" b="1" baseline="0" dirty="0"/>
            <a:t>Scalability</a:t>
          </a:r>
          <a:r>
            <a:rPr lang="en-US" baseline="0" dirty="0"/>
            <a:t>: Mongodb Offers Horizontal Scalability Through Sharding, Allowing The Database To Handle Large Volumes Of Data And High Traffic Loads.</a:t>
          </a:r>
          <a:endParaRPr lang="en-US" dirty="0"/>
        </a:p>
      </dgm:t>
    </dgm:pt>
    <dgm:pt modelId="{5E7236A9-CB57-4929-9D3C-BBE7AD9FA334}" type="parTrans" cxnId="{C34D56E5-A24A-4D00-A028-7A208BBE2120}">
      <dgm:prSet/>
      <dgm:spPr/>
      <dgm:t>
        <a:bodyPr/>
        <a:lstStyle/>
        <a:p>
          <a:endParaRPr lang="en-US"/>
        </a:p>
      </dgm:t>
    </dgm:pt>
    <dgm:pt modelId="{B83FD04D-A28A-4650-A334-01E668783C6A}" type="sibTrans" cxnId="{C34D56E5-A24A-4D00-A028-7A208BBE2120}">
      <dgm:prSet/>
      <dgm:spPr/>
      <dgm:t>
        <a:bodyPr/>
        <a:lstStyle/>
        <a:p>
          <a:endParaRPr lang="en-US"/>
        </a:p>
      </dgm:t>
    </dgm:pt>
    <dgm:pt modelId="{07B2436D-0011-4138-9F61-C4B8047AEE64}">
      <dgm:prSet/>
      <dgm:spPr/>
      <dgm:t>
        <a:bodyPr/>
        <a:lstStyle/>
        <a:p>
          <a:pPr>
            <a:lnSpc>
              <a:spcPct val="100000"/>
            </a:lnSpc>
          </a:pPr>
          <a:r>
            <a:rPr lang="en-US" b="1" baseline="0" dirty="0"/>
            <a:t>Cost Considerations</a:t>
          </a:r>
          <a:r>
            <a:rPr lang="en-US" baseline="0" dirty="0"/>
            <a:t>: Utilizing An Aws Database Service May Involve Additional Costs, Such As Data Transfer Fees And Storage Costs.</a:t>
          </a:r>
          <a:endParaRPr lang="en-US" dirty="0"/>
        </a:p>
      </dgm:t>
    </dgm:pt>
    <dgm:pt modelId="{D4A4C12A-EF01-4262-973A-13F3C422FCAF}" type="parTrans" cxnId="{E5AE9C82-34B7-42E2-8C89-CDDFA53FA9C6}">
      <dgm:prSet/>
      <dgm:spPr/>
      <dgm:t>
        <a:bodyPr/>
        <a:lstStyle/>
        <a:p>
          <a:endParaRPr lang="en-US"/>
        </a:p>
      </dgm:t>
    </dgm:pt>
    <dgm:pt modelId="{8F67B58A-87DC-4CBA-8525-8C63F8FC301B}" type="sibTrans" cxnId="{E5AE9C82-34B7-42E2-8C89-CDDFA53FA9C6}">
      <dgm:prSet/>
      <dgm:spPr/>
      <dgm:t>
        <a:bodyPr/>
        <a:lstStyle/>
        <a:p>
          <a:endParaRPr lang="en-US"/>
        </a:p>
      </dgm:t>
    </dgm:pt>
    <dgm:pt modelId="{3D8E708A-4399-454F-BE9A-163A0BA6B101}" type="pres">
      <dgm:prSet presAssocID="{0A289D5A-F476-45B9-8BA8-13781FCEEFD0}" presName="root" presStyleCnt="0">
        <dgm:presLayoutVars>
          <dgm:dir/>
          <dgm:resizeHandles val="exact"/>
        </dgm:presLayoutVars>
      </dgm:prSet>
      <dgm:spPr/>
    </dgm:pt>
    <dgm:pt modelId="{DBB1BB6D-90B2-4263-8528-E6E82C7290FA}" type="pres">
      <dgm:prSet presAssocID="{39AE0670-B543-40C4-9D87-478530B6CD5C}" presName="compNode" presStyleCnt="0"/>
      <dgm:spPr/>
    </dgm:pt>
    <dgm:pt modelId="{BC72E727-2C47-4CCE-83A8-91DC8778A44C}" type="pres">
      <dgm:prSet presAssocID="{39AE0670-B543-40C4-9D87-478530B6CD5C}" presName="bgRect" presStyleLbl="bgShp" presStyleIdx="0" presStyleCnt="5"/>
      <dgm:spPr/>
    </dgm:pt>
    <dgm:pt modelId="{DB998A1F-28C0-4A72-AB9C-CCAEC999CB3C}" type="pres">
      <dgm:prSet presAssocID="{39AE0670-B543-40C4-9D87-478530B6CD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CF766CC-F037-4BAC-9ABE-EDE1E436D702}" type="pres">
      <dgm:prSet presAssocID="{39AE0670-B543-40C4-9D87-478530B6CD5C}" presName="spaceRect" presStyleCnt="0"/>
      <dgm:spPr/>
    </dgm:pt>
    <dgm:pt modelId="{AFD75013-97B5-422A-91FA-C313E3CD5536}" type="pres">
      <dgm:prSet presAssocID="{39AE0670-B543-40C4-9D87-478530B6CD5C}" presName="parTx" presStyleLbl="revTx" presStyleIdx="0" presStyleCnt="5">
        <dgm:presLayoutVars>
          <dgm:chMax val="0"/>
          <dgm:chPref val="0"/>
        </dgm:presLayoutVars>
      </dgm:prSet>
      <dgm:spPr/>
    </dgm:pt>
    <dgm:pt modelId="{BAAB3999-F97F-4929-8248-F35B7730542E}" type="pres">
      <dgm:prSet presAssocID="{A2E2AC5B-883A-4AED-BEE5-FC8B660CD20A}" presName="sibTrans" presStyleCnt="0"/>
      <dgm:spPr/>
    </dgm:pt>
    <dgm:pt modelId="{90B54B15-4014-4E50-B2AB-9A77D5160CFF}" type="pres">
      <dgm:prSet presAssocID="{E6AC470A-D17A-4F35-ADE7-7919774DC996}" presName="compNode" presStyleCnt="0"/>
      <dgm:spPr/>
    </dgm:pt>
    <dgm:pt modelId="{596D4C2C-F4D6-4CF4-BF87-F1E9782FDD8E}" type="pres">
      <dgm:prSet presAssocID="{E6AC470A-D17A-4F35-ADE7-7919774DC996}" presName="bgRect" presStyleLbl="bgShp" presStyleIdx="1" presStyleCnt="5"/>
      <dgm:spPr/>
    </dgm:pt>
    <dgm:pt modelId="{9ADBF77E-4895-4EC3-9502-D4C54AD941F1}" type="pres">
      <dgm:prSet presAssocID="{E6AC470A-D17A-4F35-ADE7-7919774DC9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F53AB16-07DF-42E0-AD3B-940D20F58462}" type="pres">
      <dgm:prSet presAssocID="{E6AC470A-D17A-4F35-ADE7-7919774DC996}" presName="spaceRect" presStyleCnt="0"/>
      <dgm:spPr/>
    </dgm:pt>
    <dgm:pt modelId="{89AF8631-5BE7-42B7-BD8C-BF46401897C3}" type="pres">
      <dgm:prSet presAssocID="{E6AC470A-D17A-4F35-ADE7-7919774DC996}" presName="parTx" presStyleLbl="revTx" presStyleIdx="1" presStyleCnt="5">
        <dgm:presLayoutVars>
          <dgm:chMax val="0"/>
          <dgm:chPref val="0"/>
        </dgm:presLayoutVars>
      </dgm:prSet>
      <dgm:spPr/>
    </dgm:pt>
    <dgm:pt modelId="{ED7D321A-96DB-42B5-A9E4-9360243F33B5}" type="pres">
      <dgm:prSet presAssocID="{DB5D25A9-8464-4B86-BB1D-37420ECCBA68}" presName="sibTrans" presStyleCnt="0"/>
      <dgm:spPr/>
    </dgm:pt>
    <dgm:pt modelId="{185C95C2-4E51-4B87-B8EB-2A98B6424F37}" type="pres">
      <dgm:prSet presAssocID="{8F0F852F-38E8-4679-A0BB-D8DE26D93BB7}" presName="compNode" presStyleCnt="0"/>
      <dgm:spPr/>
    </dgm:pt>
    <dgm:pt modelId="{43F0F681-93AB-42C4-9DFD-1610B059CFA0}" type="pres">
      <dgm:prSet presAssocID="{8F0F852F-38E8-4679-A0BB-D8DE26D93BB7}" presName="bgRect" presStyleLbl="bgShp" presStyleIdx="2" presStyleCnt="5"/>
      <dgm:spPr/>
    </dgm:pt>
    <dgm:pt modelId="{2637B326-A640-43A4-9320-E714293C569E}" type="pres">
      <dgm:prSet presAssocID="{8F0F852F-38E8-4679-A0BB-D8DE26D93BB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393428A1-7FB0-412D-9C7B-CE6157759226}" type="pres">
      <dgm:prSet presAssocID="{8F0F852F-38E8-4679-A0BB-D8DE26D93BB7}" presName="spaceRect" presStyleCnt="0"/>
      <dgm:spPr/>
    </dgm:pt>
    <dgm:pt modelId="{39F13B90-971E-4ACF-BB31-376CEA264C9C}" type="pres">
      <dgm:prSet presAssocID="{8F0F852F-38E8-4679-A0BB-D8DE26D93BB7}" presName="parTx" presStyleLbl="revTx" presStyleIdx="2" presStyleCnt="5">
        <dgm:presLayoutVars>
          <dgm:chMax val="0"/>
          <dgm:chPref val="0"/>
        </dgm:presLayoutVars>
      </dgm:prSet>
      <dgm:spPr/>
    </dgm:pt>
    <dgm:pt modelId="{B8633E0B-0AC8-42E9-8C1C-29EA756A9D14}" type="pres">
      <dgm:prSet presAssocID="{E7401150-A9F1-4D8A-8ABF-92024F0FFE28}" presName="sibTrans" presStyleCnt="0"/>
      <dgm:spPr/>
    </dgm:pt>
    <dgm:pt modelId="{3384F5CD-AC5F-42C6-B7E6-290869BC05A3}" type="pres">
      <dgm:prSet presAssocID="{754209D0-B0C4-4DE9-A83F-022692B0AFA3}" presName="compNode" presStyleCnt="0"/>
      <dgm:spPr/>
    </dgm:pt>
    <dgm:pt modelId="{E180BFA9-FE30-4D4C-83FA-129B771E5841}" type="pres">
      <dgm:prSet presAssocID="{754209D0-B0C4-4DE9-A83F-022692B0AFA3}" presName="bgRect" presStyleLbl="bgShp" presStyleIdx="3" presStyleCnt="5"/>
      <dgm:spPr/>
    </dgm:pt>
    <dgm:pt modelId="{9759EB20-99BA-4D3F-90E1-FBD6087B7E58}" type="pres">
      <dgm:prSet presAssocID="{754209D0-B0C4-4DE9-A83F-022692B0AFA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721C3CDB-6DE8-45EE-B60C-5FDBD7544B15}" type="pres">
      <dgm:prSet presAssocID="{754209D0-B0C4-4DE9-A83F-022692B0AFA3}" presName="spaceRect" presStyleCnt="0"/>
      <dgm:spPr/>
    </dgm:pt>
    <dgm:pt modelId="{2D9DE6F9-B96D-4D31-95A3-47FAEBCBC7BD}" type="pres">
      <dgm:prSet presAssocID="{754209D0-B0C4-4DE9-A83F-022692B0AFA3}" presName="parTx" presStyleLbl="revTx" presStyleIdx="3" presStyleCnt="5">
        <dgm:presLayoutVars>
          <dgm:chMax val="0"/>
          <dgm:chPref val="0"/>
        </dgm:presLayoutVars>
      </dgm:prSet>
      <dgm:spPr/>
    </dgm:pt>
    <dgm:pt modelId="{0CBBE3F7-CF2C-442C-917C-6A189F2E9DEB}" type="pres">
      <dgm:prSet presAssocID="{B83FD04D-A28A-4650-A334-01E668783C6A}" presName="sibTrans" presStyleCnt="0"/>
      <dgm:spPr/>
    </dgm:pt>
    <dgm:pt modelId="{0CED4668-B25D-4B88-8C7A-63DF8241D7FB}" type="pres">
      <dgm:prSet presAssocID="{07B2436D-0011-4138-9F61-C4B8047AEE64}" presName="compNode" presStyleCnt="0"/>
      <dgm:spPr/>
    </dgm:pt>
    <dgm:pt modelId="{849A5565-B812-41F3-BA5F-AD537C1FC4BC}" type="pres">
      <dgm:prSet presAssocID="{07B2436D-0011-4138-9F61-C4B8047AEE64}" presName="bgRect" presStyleLbl="bgShp" presStyleIdx="4" presStyleCnt="5"/>
      <dgm:spPr/>
    </dgm:pt>
    <dgm:pt modelId="{19EF5534-8C74-46D9-ABEF-A3E51022D442}" type="pres">
      <dgm:prSet presAssocID="{07B2436D-0011-4138-9F61-C4B8047AEE6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DB0BA336-C868-4348-9E09-71BEDC95CC4A}" type="pres">
      <dgm:prSet presAssocID="{07B2436D-0011-4138-9F61-C4B8047AEE64}" presName="spaceRect" presStyleCnt="0"/>
      <dgm:spPr/>
    </dgm:pt>
    <dgm:pt modelId="{45011EC2-DCD8-4A53-AAA7-F4FF389733A9}" type="pres">
      <dgm:prSet presAssocID="{07B2436D-0011-4138-9F61-C4B8047AEE64}" presName="parTx" presStyleLbl="revTx" presStyleIdx="4" presStyleCnt="5">
        <dgm:presLayoutVars>
          <dgm:chMax val="0"/>
          <dgm:chPref val="0"/>
        </dgm:presLayoutVars>
      </dgm:prSet>
      <dgm:spPr/>
    </dgm:pt>
  </dgm:ptLst>
  <dgm:cxnLst>
    <dgm:cxn modelId="{87981705-5B1D-4DAD-B5BD-7CB847510AF7}" srcId="{0A289D5A-F476-45B9-8BA8-13781FCEEFD0}" destId="{39AE0670-B543-40C4-9D87-478530B6CD5C}" srcOrd="0" destOrd="0" parTransId="{1706E27D-7ECF-406D-89F0-1B9BBA7300A0}" sibTransId="{A2E2AC5B-883A-4AED-BEE5-FC8B660CD20A}"/>
    <dgm:cxn modelId="{C87E041D-CC4B-4546-8242-353AF2B84098}" type="presOf" srcId="{754209D0-B0C4-4DE9-A83F-022692B0AFA3}" destId="{2D9DE6F9-B96D-4D31-95A3-47FAEBCBC7BD}" srcOrd="0" destOrd="0" presId="urn:microsoft.com/office/officeart/2018/2/layout/IconVerticalSolidList"/>
    <dgm:cxn modelId="{6630CE42-7451-4B0C-848D-A873D3C47C5E}" type="presOf" srcId="{8F0F852F-38E8-4679-A0BB-D8DE26D93BB7}" destId="{39F13B90-971E-4ACF-BB31-376CEA264C9C}" srcOrd="0" destOrd="0" presId="urn:microsoft.com/office/officeart/2018/2/layout/IconVerticalSolidList"/>
    <dgm:cxn modelId="{1C872B69-6B25-4550-BEB8-CF95B40A072B}" srcId="{0A289D5A-F476-45B9-8BA8-13781FCEEFD0}" destId="{8F0F852F-38E8-4679-A0BB-D8DE26D93BB7}" srcOrd="2" destOrd="0" parTransId="{DF4C4CC4-DEE1-4996-9D43-F6C1F5A1A920}" sibTransId="{E7401150-A9F1-4D8A-8ABF-92024F0FFE28}"/>
    <dgm:cxn modelId="{E5AE9C82-34B7-42E2-8C89-CDDFA53FA9C6}" srcId="{0A289D5A-F476-45B9-8BA8-13781FCEEFD0}" destId="{07B2436D-0011-4138-9F61-C4B8047AEE64}" srcOrd="4" destOrd="0" parTransId="{D4A4C12A-EF01-4262-973A-13F3C422FCAF}" sibTransId="{8F67B58A-87DC-4CBA-8525-8C63F8FC301B}"/>
    <dgm:cxn modelId="{A9C7138A-3901-4605-800D-DE2E894B16A2}" type="presOf" srcId="{E6AC470A-D17A-4F35-ADE7-7919774DC996}" destId="{89AF8631-5BE7-42B7-BD8C-BF46401897C3}" srcOrd="0" destOrd="0" presId="urn:microsoft.com/office/officeart/2018/2/layout/IconVerticalSolidList"/>
    <dgm:cxn modelId="{3DAFA38A-4F94-4134-BDE0-782E0E147A82}" type="presOf" srcId="{07B2436D-0011-4138-9F61-C4B8047AEE64}" destId="{45011EC2-DCD8-4A53-AAA7-F4FF389733A9}" srcOrd="0" destOrd="0" presId="urn:microsoft.com/office/officeart/2018/2/layout/IconVerticalSolidList"/>
    <dgm:cxn modelId="{1004C5BB-11D1-4B88-AFB3-CB6682D32865}" type="presOf" srcId="{0A289D5A-F476-45B9-8BA8-13781FCEEFD0}" destId="{3D8E708A-4399-454F-BE9A-163A0BA6B101}" srcOrd="0" destOrd="0" presId="urn:microsoft.com/office/officeart/2018/2/layout/IconVerticalSolidList"/>
    <dgm:cxn modelId="{86D66BD5-E2EF-4B95-9BD6-5166E93032E9}" srcId="{0A289D5A-F476-45B9-8BA8-13781FCEEFD0}" destId="{E6AC470A-D17A-4F35-ADE7-7919774DC996}" srcOrd="1" destOrd="0" parTransId="{B04B9F22-E6BF-4A5B-A0B8-E835272036B5}" sibTransId="{DB5D25A9-8464-4B86-BB1D-37420ECCBA68}"/>
    <dgm:cxn modelId="{474703E2-BB1C-459D-9762-7AE10855DA22}" type="presOf" srcId="{39AE0670-B543-40C4-9D87-478530B6CD5C}" destId="{AFD75013-97B5-422A-91FA-C313E3CD5536}" srcOrd="0" destOrd="0" presId="urn:microsoft.com/office/officeart/2018/2/layout/IconVerticalSolidList"/>
    <dgm:cxn modelId="{C34D56E5-A24A-4D00-A028-7A208BBE2120}" srcId="{0A289D5A-F476-45B9-8BA8-13781FCEEFD0}" destId="{754209D0-B0C4-4DE9-A83F-022692B0AFA3}" srcOrd="3" destOrd="0" parTransId="{5E7236A9-CB57-4929-9D3C-BBE7AD9FA334}" sibTransId="{B83FD04D-A28A-4650-A334-01E668783C6A}"/>
    <dgm:cxn modelId="{6948C07C-7341-440B-A24F-B0E7518BE6CF}" type="presParOf" srcId="{3D8E708A-4399-454F-BE9A-163A0BA6B101}" destId="{DBB1BB6D-90B2-4263-8528-E6E82C7290FA}" srcOrd="0" destOrd="0" presId="urn:microsoft.com/office/officeart/2018/2/layout/IconVerticalSolidList"/>
    <dgm:cxn modelId="{665FA36F-8F2E-4728-9754-CEE54E80152F}" type="presParOf" srcId="{DBB1BB6D-90B2-4263-8528-E6E82C7290FA}" destId="{BC72E727-2C47-4CCE-83A8-91DC8778A44C}" srcOrd="0" destOrd="0" presId="urn:microsoft.com/office/officeart/2018/2/layout/IconVerticalSolidList"/>
    <dgm:cxn modelId="{6436BBF1-4445-47AF-BA1A-4129F074F48A}" type="presParOf" srcId="{DBB1BB6D-90B2-4263-8528-E6E82C7290FA}" destId="{DB998A1F-28C0-4A72-AB9C-CCAEC999CB3C}" srcOrd="1" destOrd="0" presId="urn:microsoft.com/office/officeart/2018/2/layout/IconVerticalSolidList"/>
    <dgm:cxn modelId="{F78AD455-AF37-4AD5-9AD5-7BD2FAA0BFA4}" type="presParOf" srcId="{DBB1BB6D-90B2-4263-8528-E6E82C7290FA}" destId="{4CF766CC-F037-4BAC-9ABE-EDE1E436D702}" srcOrd="2" destOrd="0" presId="urn:microsoft.com/office/officeart/2018/2/layout/IconVerticalSolidList"/>
    <dgm:cxn modelId="{FC327560-6C90-4A1E-AB3E-1B270150B78F}" type="presParOf" srcId="{DBB1BB6D-90B2-4263-8528-E6E82C7290FA}" destId="{AFD75013-97B5-422A-91FA-C313E3CD5536}" srcOrd="3" destOrd="0" presId="urn:microsoft.com/office/officeart/2018/2/layout/IconVerticalSolidList"/>
    <dgm:cxn modelId="{57BD7C87-F127-4116-8595-71AE8FBFC88B}" type="presParOf" srcId="{3D8E708A-4399-454F-BE9A-163A0BA6B101}" destId="{BAAB3999-F97F-4929-8248-F35B7730542E}" srcOrd="1" destOrd="0" presId="urn:microsoft.com/office/officeart/2018/2/layout/IconVerticalSolidList"/>
    <dgm:cxn modelId="{C90B3E33-4CD6-47C9-AC3A-4D8DE4DF4C96}" type="presParOf" srcId="{3D8E708A-4399-454F-BE9A-163A0BA6B101}" destId="{90B54B15-4014-4E50-B2AB-9A77D5160CFF}" srcOrd="2" destOrd="0" presId="urn:microsoft.com/office/officeart/2018/2/layout/IconVerticalSolidList"/>
    <dgm:cxn modelId="{E08EAA27-438C-4B07-B8D7-D39EDF01CB31}" type="presParOf" srcId="{90B54B15-4014-4E50-B2AB-9A77D5160CFF}" destId="{596D4C2C-F4D6-4CF4-BF87-F1E9782FDD8E}" srcOrd="0" destOrd="0" presId="urn:microsoft.com/office/officeart/2018/2/layout/IconVerticalSolidList"/>
    <dgm:cxn modelId="{FCB51C11-2066-4A63-A6FC-6C7C0CC46625}" type="presParOf" srcId="{90B54B15-4014-4E50-B2AB-9A77D5160CFF}" destId="{9ADBF77E-4895-4EC3-9502-D4C54AD941F1}" srcOrd="1" destOrd="0" presId="urn:microsoft.com/office/officeart/2018/2/layout/IconVerticalSolidList"/>
    <dgm:cxn modelId="{D9F77C6A-FCE8-4CF0-B552-81E650C3CDAE}" type="presParOf" srcId="{90B54B15-4014-4E50-B2AB-9A77D5160CFF}" destId="{3F53AB16-07DF-42E0-AD3B-940D20F58462}" srcOrd="2" destOrd="0" presId="urn:microsoft.com/office/officeart/2018/2/layout/IconVerticalSolidList"/>
    <dgm:cxn modelId="{76E934BA-B39E-4166-99A7-5E06410E52C7}" type="presParOf" srcId="{90B54B15-4014-4E50-B2AB-9A77D5160CFF}" destId="{89AF8631-5BE7-42B7-BD8C-BF46401897C3}" srcOrd="3" destOrd="0" presId="urn:microsoft.com/office/officeart/2018/2/layout/IconVerticalSolidList"/>
    <dgm:cxn modelId="{0AC734A1-FDCB-49FE-B27B-14714A2B7568}" type="presParOf" srcId="{3D8E708A-4399-454F-BE9A-163A0BA6B101}" destId="{ED7D321A-96DB-42B5-A9E4-9360243F33B5}" srcOrd="3" destOrd="0" presId="urn:microsoft.com/office/officeart/2018/2/layout/IconVerticalSolidList"/>
    <dgm:cxn modelId="{C0907755-EDB5-4149-99F6-635D042BD7F7}" type="presParOf" srcId="{3D8E708A-4399-454F-BE9A-163A0BA6B101}" destId="{185C95C2-4E51-4B87-B8EB-2A98B6424F37}" srcOrd="4" destOrd="0" presId="urn:microsoft.com/office/officeart/2018/2/layout/IconVerticalSolidList"/>
    <dgm:cxn modelId="{6BFC1431-7E76-4DBD-804D-FA1A234441DD}" type="presParOf" srcId="{185C95C2-4E51-4B87-B8EB-2A98B6424F37}" destId="{43F0F681-93AB-42C4-9DFD-1610B059CFA0}" srcOrd="0" destOrd="0" presId="urn:microsoft.com/office/officeart/2018/2/layout/IconVerticalSolidList"/>
    <dgm:cxn modelId="{3B2BFFC0-41DF-4385-A908-02EB6BCFAB07}" type="presParOf" srcId="{185C95C2-4E51-4B87-B8EB-2A98B6424F37}" destId="{2637B326-A640-43A4-9320-E714293C569E}" srcOrd="1" destOrd="0" presId="urn:microsoft.com/office/officeart/2018/2/layout/IconVerticalSolidList"/>
    <dgm:cxn modelId="{27AD67C4-1950-4B6D-AEFB-44341E05C592}" type="presParOf" srcId="{185C95C2-4E51-4B87-B8EB-2A98B6424F37}" destId="{393428A1-7FB0-412D-9C7B-CE6157759226}" srcOrd="2" destOrd="0" presId="urn:microsoft.com/office/officeart/2018/2/layout/IconVerticalSolidList"/>
    <dgm:cxn modelId="{A6431947-17C4-43F1-86A9-4236D732FFA1}" type="presParOf" srcId="{185C95C2-4E51-4B87-B8EB-2A98B6424F37}" destId="{39F13B90-971E-4ACF-BB31-376CEA264C9C}" srcOrd="3" destOrd="0" presId="urn:microsoft.com/office/officeart/2018/2/layout/IconVerticalSolidList"/>
    <dgm:cxn modelId="{4792AD2D-C012-40B0-A90B-AA69FE1B7465}" type="presParOf" srcId="{3D8E708A-4399-454F-BE9A-163A0BA6B101}" destId="{B8633E0B-0AC8-42E9-8C1C-29EA756A9D14}" srcOrd="5" destOrd="0" presId="urn:microsoft.com/office/officeart/2018/2/layout/IconVerticalSolidList"/>
    <dgm:cxn modelId="{DBBB60AE-6187-4671-86FC-EAB18F77CE3D}" type="presParOf" srcId="{3D8E708A-4399-454F-BE9A-163A0BA6B101}" destId="{3384F5CD-AC5F-42C6-B7E6-290869BC05A3}" srcOrd="6" destOrd="0" presId="urn:microsoft.com/office/officeart/2018/2/layout/IconVerticalSolidList"/>
    <dgm:cxn modelId="{278D93B1-8E9E-41C6-9E22-DD28E7104703}" type="presParOf" srcId="{3384F5CD-AC5F-42C6-B7E6-290869BC05A3}" destId="{E180BFA9-FE30-4D4C-83FA-129B771E5841}" srcOrd="0" destOrd="0" presId="urn:microsoft.com/office/officeart/2018/2/layout/IconVerticalSolidList"/>
    <dgm:cxn modelId="{16CCB8C4-E897-4939-AEB6-9576F7AA72DD}" type="presParOf" srcId="{3384F5CD-AC5F-42C6-B7E6-290869BC05A3}" destId="{9759EB20-99BA-4D3F-90E1-FBD6087B7E58}" srcOrd="1" destOrd="0" presId="urn:microsoft.com/office/officeart/2018/2/layout/IconVerticalSolidList"/>
    <dgm:cxn modelId="{E92B1BC1-B9E5-4653-A230-3FF6D86A57BE}" type="presParOf" srcId="{3384F5CD-AC5F-42C6-B7E6-290869BC05A3}" destId="{721C3CDB-6DE8-45EE-B60C-5FDBD7544B15}" srcOrd="2" destOrd="0" presId="urn:microsoft.com/office/officeart/2018/2/layout/IconVerticalSolidList"/>
    <dgm:cxn modelId="{79BAAE3B-E994-4659-9351-97B95630433D}" type="presParOf" srcId="{3384F5CD-AC5F-42C6-B7E6-290869BC05A3}" destId="{2D9DE6F9-B96D-4D31-95A3-47FAEBCBC7BD}" srcOrd="3" destOrd="0" presId="urn:microsoft.com/office/officeart/2018/2/layout/IconVerticalSolidList"/>
    <dgm:cxn modelId="{46F4DDBE-BFD2-48FE-8201-49FC5B3FBF06}" type="presParOf" srcId="{3D8E708A-4399-454F-BE9A-163A0BA6B101}" destId="{0CBBE3F7-CF2C-442C-917C-6A189F2E9DEB}" srcOrd="7" destOrd="0" presId="urn:microsoft.com/office/officeart/2018/2/layout/IconVerticalSolidList"/>
    <dgm:cxn modelId="{5678CEC9-605B-423B-9723-67EF6AE3079C}" type="presParOf" srcId="{3D8E708A-4399-454F-BE9A-163A0BA6B101}" destId="{0CED4668-B25D-4B88-8C7A-63DF8241D7FB}" srcOrd="8" destOrd="0" presId="urn:microsoft.com/office/officeart/2018/2/layout/IconVerticalSolidList"/>
    <dgm:cxn modelId="{B6F6DD38-4BE0-4D56-90E6-51580A9CD722}" type="presParOf" srcId="{0CED4668-B25D-4B88-8C7A-63DF8241D7FB}" destId="{849A5565-B812-41F3-BA5F-AD537C1FC4BC}" srcOrd="0" destOrd="0" presId="urn:microsoft.com/office/officeart/2018/2/layout/IconVerticalSolidList"/>
    <dgm:cxn modelId="{213A2E12-B7AA-4037-9EF3-2A9E0AFD7425}" type="presParOf" srcId="{0CED4668-B25D-4B88-8C7A-63DF8241D7FB}" destId="{19EF5534-8C74-46D9-ABEF-A3E51022D442}" srcOrd="1" destOrd="0" presId="urn:microsoft.com/office/officeart/2018/2/layout/IconVerticalSolidList"/>
    <dgm:cxn modelId="{F5888FB5-FD75-45A6-B70B-79353B620B58}" type="presParOf" srcId="{0CED4668-B25D-4B88-8C7A-63DF8241D7FB}" destId="{DB0BA336-C868-4348-9E09-71BEDC95CC4A}" srcOrd="2" destOrd="0" presId="urn:microsoft.com/office/officeart/2018/2/layout/IconVerticalSolidList"/>
    <dgm:cxn modelId="{3146DE5B-72B6-4AD1-938C-4E9AFFF377E1}" type="presParOf" srcId="{0CED4668-B25D-4B88-8C7A-63DF8241D7FB}" destId="{45011EC2-DCD8-4A53-AAA7-F4FF389733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E4F56D-7AAF-4F56-A12B-B0C85280C37D}"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4FFB9262-3E71-434C-94F5-02242DFF98AB}">
      <dgm:prSet/>
      <dgm:spPr/>
      <dgm:t>
        <a:bodyPr/>
        <a:lstStyle/>
        <a:p>
          <a:pPr>
            <a:lnSpc>
              <a:spcPct val="100000"/>
            </a:lnSpc>
            <a:defRPr b="1"/>
          </a:pPr>
          <a:r>
            <a:rPr lang="en-US"/>
            <a:t>Unit Testing</a:t>
          </a:r>
        </a:p>
      </dgm:t>
    </dgm:pt>
    <dgm:pt modelId="{36F58BA1-9B52-48E3-B93D-CDCF1A6BD23F}" type="parTrans" cxnId="{8D541179-3B28-45C0-84FE-0954722EA7D6}">
      <dgm:prSet/>
      <dgm:spPr/>
      <dgm:t>
        <a:bodyPr/>
        <a:lstStyle/>
        <a:p>
          <a:endParaRPr lang="en-US"/>
        </a:p>
      </dgm:t>
    </dgm:pt>
    <dgm:pt modelId="{CE8A5E39-A3FA-41E4-BFC0-24CD62C8487E}" type="sibTrans" cxnId="{8D541179-3B28-45C0-84FE-0954722EA7D6}">
      <dgm:prSet/>
      <dgm:spPr/>
      <dgm:t>
        <a:bodyPr/>
        <a:lstStyle/>
        <a:p>
          <a:endParaRPr lang="en-US"/>
        </a:p>
      </dgm:t>
    </dgm:pt>
    <dgm:pt modelId="{AF2B00C8-0730-46E2-BEA3-A0EEE1834F7C}">
      <dgm:prSet/>
      <dgm:spPr/>
      <dgm:t>
        <a:bodyPr/>
        <a:lstStyle/>
        <a:p>
          <a:pPr>
            <a:lnSpc>
              <a:spcPct val="100000"/>
            </a:lnSpc>
          </a:pPr>
          <a:r>
            <a:rPr lang="en-US" dirty="0"/>
            <a:t>Ensured component correctness and reliability through focused unit tests.</a:t>
          </a:r>
        </a:p>
      </dgm:t>
    </dgm:pt>
    <dgm:pt modelId="{744E5BD7-4327-443E-90FD-F24B69CFA825}" type="parTrans" cxnId="{880DDB7D-1F28-4E35-BEA5-868B0DE49C78}">
      <dgm:prSet/>
      <dgm:spPr/>
      <dgm:t>
        <a:bodyPr/>
        <a:lstStyle/>
        <a:p>
          <a:endParaRPr lang="en-US"/>
        </a:p>
      </dgm:t>
    </dgm:pt>
    <dgm:pt modelId="{FB068ED0-BCCC-4FF6-A950-B3AB60B714E9}" type="sibTrans" cxnId="{880DDB7D-1F28-4E35-BEA5-868B0DE49C78}">
      <dgm:prSet/>
      <dgm:spPr/>
      <dgm:t>
        <a:bodyPr/>
        <a:lstStyle/>
        <a:p>
          <a:endParaRPr lang="en-US"/>
        </a:p>
      </dgm:t>
    </dgm:pt>
    <dgm:pt modelId="{D91DC166-550D-4862-A296-EDC5F5374DB2}">
      <dgm:prSet/>
      <dgm:spPr/>
      <dgm:t>
        <a:bodyPr/>
        <a:lstStyle/>
        <a:p>
          <a:pPr>
            <a:lnSpc>
              <a:spcPct val="100000"/>
            </a:lnSpc>
            <a:defRPr b="1"/>
          </a:pPr>
          <a:r>
            <a:rPr lang="en-US"/>
            <a:t>Integration Testing</a:t>
          </a:r>
        </a:p>
      </dgm:t>
    </dgm:pt>
    <dgm:pt modelId="{138B2B05-E8B7-489E-8C12-A4E0B4DB03A9}" type="parTrans" cxnId="{1DF9E606-6179-4644-B234-5772AD366CF9}">
      <dgm:prSet/>
      <dgm:spPr/>
      <dgm:t>
        <a:bodyPr/>
        <a:lstStyle/>
        <a:p>
          <a:endParaRPr lang="en-US"/>
        </a:p>
      </dgm:t>
    </dgm:pt>
    <dgm:pt modelId="{C306234B-30DD-4E51-830E-BE69124EA7F4}" type="sibTrans" cxnId="{1DF9E606-6179-4644-B234-5772AD366CF9}">
      <dgm:prSet/>
      <dgm:spPr/>
      <dgm:t>
        <a:bodyPr/>
        <a:lstStyle/>
        <a:p>
          <a:endParaRPr lang="en-US"/>
        </a:p>
      </dgm:t>
    </dgm:pt>
    <dgm:pt modelId="{2FD22436-99FE-444A-8ACC-647074ED7172}">
      <dgm:prSet/>
      <dgm:spPr/>
      <dgm:t>
        <a:bodyPr/>
        <a:lstStyle/>
        <a:p>
          <a:pPr>
            <a:lnSpc>
              <a:spcPct val="100000"/>
            </a:lnSpc>
          </a:pPr>
          <a:r>
            <a:rPr lang="en-US" dirty="0"/>
            <a:t>Validated seamless communication and functionality across the application's components.</a:t>
          </a:r>
        </a:p>
      </dgm:t>
    </dgm:pt>
    <dgm:pt modelId="{C1652372-B98F-461E-B66D-F63690E2BDA1}" type="parTrans" cxnId="{80D4DFDF-A049-4AD2-9A2B-49E88981C311}">
      <dgm:prSet/>
      <dgm:spPr/>
      <dgm:t>
        <a:bodyPr/>
        <a:lstStyle/>
        <a:p>
          <a:endParaRPr lang="en-US"/>
        </a:p>
      </dgm:t>
    </dgm:pt>
    <dgm:pt modelId="{9A184975-9871-41A2-AADF-F00B2607A58E}" type="sibTrans" cxnId="{80D4DFDF-A049-4AD2-9A2B-49E88981C311}">
      <dgm:prSet/>
      <dgm:spPr/>
      <dgm:t>
        <a:bodyPr/>
        <a:lstStyle/>
        <a:p>
          <a:endParaRPr lang="en-US"/>
        </a:p>
      </dgm:t>
    </dgm:pt>
    <dgm:pt modelId="{E67E6C7B-6B86-4E54-A1B2-FC7307BDF8BE}">
      <dgm:prSet/>
      <dgm:spPr/>
      <dgm:t>
        <a:bodyPr/>
        <a:lstStyle/>
        <a:p>
          <a:pPr>
            <a:lnSpc>
              <a:spcPct val="100000"/>
            </a:lnSpc>
            <a:defRPr b="1"/>
          </a:pPr>
          <a:r>
            <a:rPr lang="en-US"/>
            <a:t>Scalability Testing</a:t>
          </a:r>
        </a:p>
      </dgm:t>
    </dgm:pt>
    <dgm:pt modelId="{933601A2-2A33-43D1-9E3F-7EA948314162}" type="parTrans" cxnId="{9A140B0D-F3D9-4457-9A18-2153046F5685}">
      <dgm:prSet/>
      <dgm:spPr/>
      <dgm:t>
        <a:bodyPr/>
        <a:lstStyle/>
        <a:p>
          <a:endParaRPr lang="en-US"/>
        </a:p>
      </dgm:t>
    </dgm:pt>
    <dgm:pt modelId="{C59D23A6-6FA2-4060-BFC6-35A34ABFF42E}" type="sibTrans" cxnId="{9A140B0D-F3D9-4457-9A18-2153046F5685}">
      <dgm:prSet/>
      <dgm:spPr/>
      <dgm:t>
        <a:bodyPr/>
        <a:lstStyle/>
        <a:p>
          <a:endParaRPr lang="en-US"/>
        </a:p>
      </dgm:t>
    </dgm:pt>
    <dgm:pt modelId="{14CEE9AC-49F8-436E-8E05-348265C0F69E}">
      <dgm:prSet/>
      <dgm:spPr/>
      <dgm:t>
        <a:bodyPr/>
        <a:lstStyle/>
        <a:p>
          <a:pPr>
            <a:lnSpc>
              <a:spcPct val="100000"/>
            </a:lnSpc>
          </a:pPr>
          <a:r>
            <a:rPr lang="en-US" dirty="0"/>
            <a:t>Evaluated performance and scalability under different workloads to optimize system efficiency.</a:t>
          </a:r>
        </a:p>
      </dgm:t>
    </dgm:pt>
    <dgm:pt modelId="{3A845B5A-4CBA-4B9F-80B0-79F06B619196}" type="parTrans" cxnId="{B449C61B-F593-4B05-9E92-E1B49594A4E3}">
      <dgm:prSet/>
      <dgm:spPr/>
      <dgm:t>
        <a:bodyPr/>
        <a:lstStyle/>
        <a:p>
          <a:endParaRPr lang="en-US"/>
        </a:p>
      </dgm:t>
    </dgm:pt>
    <dgm:pt modelId="{D4A57CF0-15A5-4720-8193-37AA21F8CB34}" type="sibTrans" cxnId="{B449C61B-F593-4B05-9E92-E1B49594A4E3}">
      <dgm:prSet/>
      <dgm:spPr/>
      <dgm:t>
        <a:bodyPr/>
        <a:lstStyle/>
        <a:p>
          <a:endParaRPr lang="en-US"/>
        </a:p>
      </dgm:t>
    </dgm:pt>
    <dgm:pt modelId="{1EA28A7A-778B-4D78-86B8-28A7699BECD9}" type="pres">
      <dgm:prSet presAssocID="{4AE4F56D-7AAF-4F56-A12B-B0C85280C37D}" presName="root" presStyleCnt="0">
        <dgm:presLayoutVars>
          <dgm:dir/>
          <dgm:resizeHandles val="exact"/>
        </dgm:presLayoutVars>
      </dgm:prSet>
      <dgm:spPr/>
    </dgm:pt>
    <dgm:pt modelId="{B04800CA-C413-4EF9-BA1C-EA5EAC633133}" type="pres">
      <dgm:prSet presAssocID="{4FFB9262-3E71-434C-94F5-02242DFF98AB}" presName="compNode" presStyleCnt="0"/>
      <dgm:spPr/>
    </dgm:pt>
    <dgm:pt modelId="{B9788D91-BCF5-482E-9494-8D61D1470189}" type="pres">
      <dgm:prSet presAssocID="{4FFB9262-3E71-434C-94F5-02242DFF98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2DB73BB-2AB3-4760-AF4D-7ACB17C93185}" type="pres">
      <dgm:prSet presAssocID="{4FFB9262-3E71-434C-94F5-02242DFF98AB}" presName="iconSpace" presStyleCnt="0"/>
      <dgm:spPr/>
    </dgm:pt>
    <dgm:pt modelId="{D91996BA-4BE7-4DBF-8F7F-68E4D4CFD071}" type="pres">
      <dgm:prSet presAssocID="{4FFB9262-3E71-434C-94F5-02242DFF98AB}" presName="parTx" presStyleLbl="revTx" presStyleIdx="0" presStyleCnt="6">
        <dgm:presLayoutVars>
          <dgm:chMax val="0"/>
          <dgm:chPref val="0"/>
        </dgm:presLayoutVars>
      </dgm:prSet>
      <dgm:spPr/>
    </dgm:pt>
    <dgm:pt modelId="{05126B7D-493D-48C5-AE4D-26D6DC40A5D3}" type="pres">
      <dgm:prSet presAssocID="{4FFB9262-3E71-434C-94F5-02242DFF98AB}" presName="txSpace" presStyleCnt="0"/>
      <dgm:spPr/>
    </dgm:pt>
    <dgm:pt modelId="{ADD9A38D-1974-4D77-A829-F75214EFAD17}" type="pres">
      <dgm:prSet presAssocID="{4FFB9262-3E71-434C-94F5-02242DFF98AB}" presName="desTx" presStyleLbl="revTx" presStyleIdx="1" presStyleCnt="6">
        <dgm:presLayoutVars/>
      </dgm:prSet>
      <dgm:spPr/>
    </dgm:pt>
    <dgm:pt modelId="{D90A3101-8EC4-4DF0-8765-DA6FDB5C41B6}" type="pres">
      <dgm:prSet presAssocID="{CE8A5E39-A3FA-41E4-BFC0-24CD62C8487E}" presName="sibTrans" presStyleCnt="0"/>
      <dgm:spPr/>
    </dgm:pt>
    <dgm:pt modelId="{875B2AAB-594E-4B70-82E4-C283D5AB9E5D}" type="pres">
      <dgm:prSet presAssocID="{D91DC166-550D-4862-A296-EDC5F5374DB2}" presName="compNode" presStyleCnt="0"/>
      <dgm:spPr/>
    </dgm:pt>
    <dgm:pt modelId="{A4CEF2A2-1350-48D3-B4D6-20768CC1A6CD}" type="pres">
      <dgm:prSet presAssocID="{D91DC166-550D-4862-A296-EDC5F5374D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11F7AB2-88F3-40F0-A1FE-6DBEDE78EE6A}" type="pres">
      <dgm:prSet presAssocID="{D91DC166-550D-4862-A296-EDC5F5374DB2}" presName="iconSpace" presStyleCnt="0"/>
      <dgm:spPr/>
    </dgm:pt>
    <dgm:pt modelId="{83102852-D77D-4022-8158-24EBAD1A2BA0}" type="pres">
      <dgm:prSet presAssocID="{D91DC166-550D-4862-A296-EDC5F5374DB2}" presName="parTx" presStyleLbl="revTx" presStyleIdx="2" presStyleCnt="6">
        <dgm:presLayoutVars>
          <dgm:chMax val="0"/>
          <dgm:chPref val="0"/>
        </dgm:presLayoutVars>
      </dgm:prSet>
      <dgm:spPr/>
    </dgm:pt>
    <dgm:pt modelId="{59B4EDF7-803B-46E4-ADF8-EC418E689AEC}" type="pres">
      <dgm:prSet presAssocID="{D91DC166-550D-4862-A296-EDC5F5374DB2}" presName="txSpace" presStyleCnt="0"/>
      <dgm:spPr/>
    </dgm:pt>
    <dgm:pt modelId="{9C05A294-AA64-4453-9D66-8BBE637C582F}" type="pres">
      <dgm:prSet presAssocID="{D91DC166-550D-4862-A296-EDC5F5374DB2}" presName="desTx" presStyleLbl="revTx" presStyleIdx="3" presStyleCnt="6">
        <dgm:presLayoutVars/>
      </dgm:prSet>
      <dgm:spPr/>
    </dgm:pt>
    <dgm:pt modelId="{C57DB0C2-FEA3-47A9-BDE8-E29BB22A2442}" type="pres">
      <dgm:prSet presAssocID="{C306234B-30DD-4E51-830E-BE69124EA7F4}" presName="sibTrans" presStyleCnt="0"/>
      <dgm:spPr/>
    </dgm:pt>
    <dgm:pt modelId="{59D996BD-761D-4DFF-8AF4-4CD5489F4824}" type="pres">
      <dgm:prSet presAssocID="{E67E6C7B-6B86-4E54-A1B2-FC7307BDF8BE}" presName="compNode" presStyleCnt="0"/>
      <dgm:spPr/>
    </dgm:pt>
    <dgm:pt modelId="{C3B7A986-F970-4FA7-A832-BDDFD57594A5}" type="pres">
      <dgm:prSet presAssocID="{E67E6C7B-6B86-4E54-A1B2-FC7307BDF8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C8F3FE68-BE13-4D57-90AC-138551F7BC68}" type="pres">
      <dgm:prSet presAssocID="{E67E6C7B-6B86-4E54-A1B2-FC7307BDF8BE}" presName="iconSpace" presStyleCnt="0"/>
      <dgm:spPr/>
    </dgm:pt>
    <dgm:pt modelId="{C766CF80-6923-4A05-8FC8-7BD105634333}" type="pres">
      <dgm:prSet presAssocID="{E67E6C7B-6B86-4E54-A1B2-FC7307BDF8BE}" presName="parTx" presStyleLbl="revTx" presStyleIdx="4" presStyleCnt="6">
        <dgm:presLayoutVars>
          <dgm:chMax val="0"/>
          <dgm:chPref val="0"/>
        </dgm:presLayoutVars>
      </dgm:prSet>
      <dgm:spPr/>
    </dgm:pt>
    <dgm:pt modelId="{6F897716-CBA0-4972-9B0C-ABE1BC202377}" type="pres">
      <dgm:prSet presAssocID="{E67E6C7B-6B86-4E54-A1B2-FC7307BDF8BE}" presName="txSpace" presStyleCnt="0"/>
      <dgm:spPr/>
    </dgm:pt>
    <dgm:pt modelId="{6A2C2E80-D23C-43E1-9B0B-FBD1CE94210F}" type="pres">
      <dgm:prSet presAssocID="{E67E6C7B-6B86-4E54-A1B2-FC7307BDF8BE}" presName="desTx" presStyleLbl="revTx" presStyleIdx="5" presStyleCnt="6">
        <dgm:presLayoutVars/>
      </dgm:prSet>
      <dgm:spPr/>
    </dgm:pt>
  </dgm:ptLst>
  <dgm:cxnLst>
    <dgm:cxn modelId="{1DF9E606-6179-4644-B234-5772AD366CF9}" srcId="{4AE4F56D-7AAF-4F56-A12B-B0C85280C37D}" destId="{D91DC166-550D-4862-A296-EDC5F5374DB2}" srcOrd="1" destOrd="0" parTransId="{138B2B05-E8B7-489E-8C12-A4E0B4DB03A9}" sibTransId="{C306234B-30DD-4E51-830E-BE69124EA7F4}"/>
    <dgm:cxn modelId="{9A140B0D-F3D9-4457-9A18-2153046F5685}" srcId="{4AE4F56D-7AAF-4F56-A12B-B0C85280C37D}" destId="{E67E6C7B-6B86-4E54-A1B2-FC7307BDF8BE}" srcOrd="2" destOrd="0" parTransId="{933601A2-2A33-43D1-9E3F-7EA948314162}" sibTransId="{C59D23A6-6FA2-4060-BFC6-35A34ABFF42E}"/>
    <dgm:cxn modelId="{B449C61B-F593-4B05-9E92-E1B49594A4E3}" srcId="{E67E6C7B-6B86-4E54-A1B2-FC7307BDF8BE}" destId="{14CEE9AC-49F8-436E-8E05-348265C0F69E}" srcOrd="0" destOrd="0" parTransId="{3A845B5A-4CBA-4B9F-80B0-79F06B619196}" sibTransId="{D4A57CF0-15A5-4720-8193-37AA21F8CB34}"/>
    <dgm:cxn modelId="{BC4A5B28-B2F2-49EF-9B33-B7B3F8A6BBA7}" type="presOf" srcId="{D91DC166-550D-4862-A296-EDC5F5374DB2}" destId="{83102852-D77D-4022-8158-24EBAD1A2BA0}" srcOrd="0" destOrd="0" presId="urn:microsoft.com/office/officeart/2018/2/layout/IconLabelDescriptionList"/>
    <dgm:cxn modelId="{8D541179-3B28-45C0-84FE-0954722EA7D6}" srcId="{4AE4F56D-7AAF-4F56-A12B-B0C85280C37D}" destId="{4FFB9262-3E71-434C-94F5-02242DFF98AB}" srcOrd="0" destOrd="0" parTransId="{36F58BA1-9B52-48E3-B93D-CDCF1A6BD23F}" sibTransId="{CE8A5E39-A3FA-41E4-BFC0-24CD62C8487E}"/>
    <dgm:cxn modelId="{880DDB7D-1F28-4E35-BEA5-868B0DE49C78}" srcId="{4FFB9262-3E71-434C-94F5-02242DFF98AB}" destId="{AF2B00C8-0730-46E2-BEA3-A0EEE1834F7C}" srcOrd="0" destOrd="0" parTransId="{744E5BD7-4327-443E-90FD-F24B69CFA825}" sibTransId="{FB068ED0-BCCC-4FF6-A950-B3AB60B714E9}"/>
    <dgm:cxn modelId="{37B5EA97-B86F-4198-9246-F02F25579676}" type="presOf" srcId="{4AE4F56D-7AAF-4F56-A12B-B0C85280C37D}" destId="{1EA28A7A-778B-4D78-86B8-28A7699BECD9}" srcOrd="0" destOrd="0" presId="urn:microsoft.com/office/officeart/2018/2/layout/IconLabelDescriptionList"/>
    <dgm:cxn modelId="{48B9A1A6-317D-4CA1-B572-803C9AF64801}" type="presOf" srcId="{E67E6C7B-6B86-4E54-A1B2-FC7307BDF8BE}" destId="{C766CF80-6923-4A05-8FC8-7BD105634333}" srcOrd="0" destOrd="0" presId="urn:microsoft.com/office/officeart/2018/2/layout/IconLabelDescriptionList"/>
    <dgm:cxn modelId="{3163DDBA-5AB9-48B4-A9CD-8FA415D6B54A}" type="presOf" srcId="{2FD22436-99FE-444A-8ACC-647074ED7172}" destId="{9C05A294-AA64-4453-9D66-8BBE637C582F}" srcOrd="0" destOrd="0" presId="urn:microsoft.com/office/officeart/2018/2/layout/IconLabelDescriptionList"/>
    <dgm:cxn modelId="{E14BEADB-AF4F-444E-B66F-B856932F36E5}" type="presOf" srcId="{14CEE9AC-49F8-436E-8E05-348265C0F69E}" destId="{6A2C2E80-D23C-43E1-9B0B-FBD1CE94210F}" srcOrd="0" destOrd="0" presId="urn:microsoft.com/office/officeart/2018/2/layout/IconLabelDescriptionList"/>
    <dgm:cxn modelId="{80D4DFDF-A049-4AD2-9A2B-49E88981C311}" srcId="{D91DC166-550D-4862-A296-EDC5F5374DB2}" destId="{2FD22436-99FE-444A-8ACC-647074ED7172}" srcOrd="0" destOrd="0" parTransId="{C1652372-B98F-461E-B66D-F63690E2BDA1}" sibTransId="{9A184975-9871-41A2-AADF-F00B2607A58E}"/>
    <dgm:cxn modelId="{4C9DD8FC-620A-4BC9-84CA-56BBAF6C7F10}" type="presOf" srcId="{AF2B00C8-0730-46E2-BEA3-A0EEE1834F7C}" destId="{ADD9A38D-1974-4D77-A829-F75214EFAD17}" srcOrd="0" destOrd="0" presId="urn:microsoft.com/office/officeart/2018/2/layout/IconLabelDescriptionList"/>
    <dgm:cxn modelId="{DC4D8CFF-6D62-4BCA-8C84-8B4F5C8A6FA8}" type="presOf" srcId="{4FFB9262-3E71-434C-94F5-02242DFF98AB}" destId="{D91996BA-4BE7-4DBF-8F7F-68E4D4CFD071}" srcOrd="0" destOrd="0" presId="urn:microsoft.com/office/officeart/2018/2/layout/IconLabelDescriptionList"/>
    <dgm:cxn modelId="{07388DE6-5292-47B1-94DA-8984BFD56DF7}" type="presParOf" srcId="{1EA28A7A-778B-4D78-86B8-28A7699BECD9}" destId="{B04800CA-C413-4EF9-BA1C-EA5EAC633133}" srcOrd="0" destOrd="0" presId="urn:microsoft.com/office/officeart/2018/2/layout/IconLabelDescriptionList"/>
    <dgm:cxn modelId="{231DE273-E2F6-403E-AB75-782B2AC98260}" type="presParOf" srcId="{B04800CA-C413-4EF9-BA1C-EA5EAC633133}" destId="{B9788D91-BCF5-482E-9494-8D61D1470189}" srcOrd="0" destOrd="0" presId="urn:microsoft.com/office/officeart/2018/2/layout/IconLabelDescriptionList"/>
    <dgm:cxn modelId="{66D9E473-1717-410E-99B0-638A6DBFA184}" type="presParOf" srcId="{B04800CA-C413-4EF9-BA1C-EA5EAC633133}" destId="{A2DB73BB-2AB3-4760-AF4D-7ACB17C93185}" srcOrd="1" destOrd="0" presId="urn:microsoft.com/office/officeart/2018/2/layout/IconLabelDescriptionList"/>
    <dgm:cxn modelId="{BC32D7B7-945B-425C-893F-BBC6859CB4B0}" type="presParOf" srcId="{B04800CA-C413-4EF9-BA1C-EA5EAC633133}" destId="{D91996BA-4BE7-4DBF-8F7F-68E4D4CFD071}" srcOrd="2" destOrd="0" presId="urn:microsoft.com/office/officeart/2018/2/layout/IconLabelDescriptionList"/>
    <dgm:cxn modelId="{6AC39652-3DB6-4A2A-AE7B-BC369784619D}" type="presParOf" srcId="{B04800CA-C413-4EF9-BA1C-EA5EAC633133}" destId="{05126B7D-493D-48C5-AE4D-26D6DC40A5D3}" srcOrd="3" destOrd="0" presId="urn:microsoft.com/office/officeart/2018/2/layout/IconLabelDescriptionList"/>
    <dgm:cxn modelId="{D1C9F425-6237-495D-B242-3AFC4424D919}" type="presParOf" srcId="{B04800CA-C413-4EF9-BA1C-EA5EAC633133}" destId="{ADD9A38D-1974-4D77-A829-F75214EFAD17}" srcOrd="4" destOrd="0" presId="urn:microsoft.com/office/officeart/2018/2/layout/IconLabelDescriptionList"/>
    <dgm:cxn modelId="{63735F45-702E-4337-9CB4-0B21CC51D07C}" type="presParOf" srcId="{1EA28A7A-778B-4D78-86B8-28A7699BECD9}" destId="{D90A3101-8EC4-4DF0-8765-DA6FDB5C41B6}" srcOrd="1" destOrd="0" presId="urn:microsoft.com/office/officeart/2018/2/layout/IconLabelDescriptionList"/>
    <dgm:cxn modelId="{BAD0F7FE-08E5-4E4A-8EE6-B22C650F0661}" type="presParOf" srcId="{1EA28A7A-778B-4D78-86B8-28A7699BECD9}" destId="{875B2AAB-594E-4B70-82E4-C283D5AB9E5D}" srcOrd="2" destOrd="0" presId="urn:microsoft.com/office/officeart/2018/2/layout/IconLabelDescriptionList"/>
    <dgm:cxn modelId="{6237BB56-F2E3-4BF8-817C-A40963426404}" type="presParOf" srcId="{875B2AAB-594E-4B70-82E4-C283D5AB9E5D}" destId="{A4CEF2A2-1350-48D3-B4D6-20768CC1A6CD}" srcOrd="0" destOrd="0" presId="urn:microsoft.com/office/officeart/2018/2/layout/IconLabelDescriptionList"/>
    <dgm:cxn modelId="{DC37C559-7D31-45E5-A6FA-D09D12D4B432}" type="presParOf" srcId="{875B2AAB-594E-4B70-82E4-C283D5AB9E5D}" destId="{511F7AB2-88F3-40F0-A1FE-6DBEDE78EE6A}" srcOrd="1" destOrd="0" presId="urn:microsoft.com/office/officeart/2018/2/layout/IconLabelDescriptionList"/>
    <dgm:cxn modelId="{198178D8-8375-47E5-AEDA-C408046D1AC3}" type="presParOf" srcId="{875B2AAB-594E-4B70-82E4-C283D5AB9E5D}" destId="{83102852-D77D-4022-8158-24EBAD1A2BA0}" srcOrd="2" destOrd="0" presId="urn:microsoft.com/office/officeart/2018/2/layout/IconLabelDescriptionList"/>
    <dgm:cxn modelId="{2A6CDBA2-8040-48AC-9346-349B38BC9AC9}" type="presParOf" srcId="{875B2AAB-594E-4B70-82E4-C283D5AB9E5D}" destId="{59B4EDF7-803B-46E4-ADF8-EC418E689AEC}" srcOrd="3" destOrd="0" presId="urn:microsoft.com/office/officeart/2018/2/layout/IconLabelDescriptionList"/>
    <dgm:cxn modelId="{92E193BC-B9C8-434F-89E1-1D24150A8C1E}" type="presParOf" srcId="{875B2AAB-594E-4B70-82E4-C283D5AB9E5D}" destId="{9C05A294-AA64-4453-9D66-8BBE637C582F}" srcOrd="4" destOrd="0" presId="urn:microsoft.com/office/officeart/2018/2/layout/IconLabelDescriptionList"/>
    <dgm:cxn modelId="{80C10C7E-B3C3-4AFE-8280-BBAA7CD1D1C3}" type="presParOf" srcId="{1EA28A7A-778B-4D78-86B8-28A7699BECD9}" destId="{C57DB0C2-FEA3-47A9-BDE8-E29BB22A2442}" srcOrd="3" destOrd="0" presId="urn:microsoft.com/office/officeart/2018/2/layout/IconLabelDescriptionList"/>
    <dgm:cxn modelId="{86C45DE1-6B6F-4F50-A4B9-9B74016360C9}" type="presParOf" srcId="{1EA28A7A-778B-4D78-86B8-28A7699BECD9}" destId="{59D996BD-761D-4DFF-8AF4-4CD5489F4824}" srcOrd="4" destOrd="0" presId="urn:microsoft.com/office/officeart/2018/2/layout/IconLabelDescriptionList"/>
    <dgm:cxn modelId="{1F674454-D850-45D3-BF9C-0B4F6B58E296}" type="presParOf" srcId="{59D996BD-761D-4DFF-8AF4-4CD5489F4824}" destId="{C3B7A986-F970-4FA7-A832-BDDFD57594A5}" srcOrd="0" destOrd="0" presId="urn:microsoft.com/office/officeart/2018/2/layout/IconLabelDescriptionList"/>
    <dgm:cxn modelId="{F77A57AB-BFC3-48C9-8B37-0A0B005300EF}" type="presParOf" srcId="{59D996BD-761D-4DFF-8AF4-4CD5489F4824}" destId="{C8F3FE68-BE13-4D57-90AC-138551F7BC68}" srcOrd="1" destOrd="0" presId="urn:microsoft.com/office/officeart/2018/2/layout/IconLabelDescriptionList"/>
    <dgm:cxn modelId="{2D7E5A19-339B-4686-B4C7-691AE7DE9FFD}" type="presParOf" srcId="{59D996BD-761D-4DFF-8AF4-4CD5489F4824}" destId="{C766CF80-6923-4A05-8FC8-7BD105634333}" srcOrd="2" destOrd="0" presId="urn:microsoft.com/office/officeart/2018/2/layout/IconLabelDescriptionList"/>
    <dgm:cxn modelId="{7FB9DC7D-D74E-44C8-9EF9-0AE2AA88F7D5}" type="presParOf" srcId="{59D996BD-761D-4DFF-8AF4-4CD5489F4824}" destId="{6F897716-CBA0-4972-9B0C-ABE1BC202377}" srcOrd="3" destOrd="0" presId="urn:microsoft.com/office/officeart/2018/2/layout/IconLabelDescriptionList"/>
    <dgm:cxn modelId="{3A0F7B1B-FC14-4F80-B0D2-5248A8FF9075}" type="presParOf" srcId="{59D996BD-761D-4DFF-8AF4-4CD5489F4824}" destId="{6A2C2E80-D23C-43E1-9B0B-FBD1CE94210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D8500E-E4CE-498E-B4BD-5D57857F250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1065B52-C8C0-4427-906D-FEF0E28BCE90}">
      <dgm:prSet/>
      <dgm:spPr/>
      <dgm:t>
        <a:bodyPr/>
        <a:lstStyle/>
        <a:p>
          <a:pPr>
            <a:lnSpc>
              <a:spcPct val="100000"/>
            </a:lnSpc>
          </a:pPr>
          <a:r>
            <a:rPr lang="en-US"/>
            <a:t>Enhanced personalization</a:t>
          </a:r>
        </a:p>
      </dgm:t>
    </dgm:pt>
    <dgm:pt modelId="{43EAB1BC-0A85-4AEF-B4BB-BF64C5DDD92F}" type="parTrans" cxnId="{99C8AF39-B7A0-42A8-9C7B-54F4525F0643}">
      <dgm:prSet/>
      <dgm:spPr/>
      <dgm:t>
        <a:bodyPr/>
        <a:lstStyle/>
        <a:p>
          <a:endParaRPr lang="en-US"/>
        </a:p>
      </dgm:t>
    </dgm:pt>
    <dgm:pt modelId="{02541801-B914-4214-922D-B17701E4DC7A}" type="sibTrans" cxnId="{99C8AF39-B7A0-42A8-9C7B-54F4525F0643}">
      <dgm:prSet/>
      <dgm:spPr/>
      <dgm:t>
        <a:bodyPr/>
        <a:lstStyle/>
        <a:p>
          <a:pPr>
            <a:lnSpc>
              <a:spcPct val="100000"/>
            </a:lnSpc>
          </a:pPr>
          <a:endParaRPr lang="en-US"/>
        </a:p>
      </dgm:t>
    </dgm:pt>
    <dgm:pt modelId="{FA958877-9417-4CD6-B248-B9DE2F26E969}">
      <dgm:prSet/>
      <dgm:spPr/>
      <dgm:t>
        <a:bodyPr/>
        <a:lstStyle/>
        <a:p>
          <a:pPr>
            <a:lnSpc>
              <a:spcPct val="100000"/>
            </a:lnSpc>
          </a:pPr>
          <a:r>
            <a:rPr lang="en-US"/>
            <a:t>Advanced analytics and insights</a:t>
          </a:r>
        </a:p>
      </dgm:t>
    </dgm:pt>
    <dgm:pt modelId="{54A5B99D-9D87-4C87-924C-A0D6CFDCD3EE}" type="parTrans" cxnId="{B8F71592-EC35-46AE-B9C2-5FF93E80EE92}">
      <dgm:prSet/>
      <dgm:spPr/>
      <dgm:t>
        <a:bodyPr/>
        <a:lstStyle/>
        <a:p>
          <a:endParaRPr lang="en-US"/>
        </a:p>
      </dgm:t>
    </dgm:pt>
    <dgm:pt modelId="{BADCC4AF-ABE3-4413-A385-6595F4633CAC}" type="sibTrans" cxnId="{B8F71592-EC35-46AE-B9C2-5FF93E80EE92}">
      <dgm:prSet/>
      <dgm:spPr/>
      <dgm:t>
        <a:bodyPr/>
        <a:lstStyle/>
        <a:p>
          <a:pPr>
            <a:lnSpc>
              <a:spcPct val="100000"/>
            </a:lnSpc>
          </a:pPr>
          <a:endParaRPr lang="en-US"/>
        </a:p>
      </dgm:t>
    </dgm:pt>
    <dgm:pt modelId="{2ED5FC6F-0326-4D7F-B640-318DB93DA1E1}">
      <dgm:prSet/>
      <dgm:spPr/>
      <dgm:t>
        <a:bodyPr/>
        <a:lstStyle/>
        <a:p>
          <a:pPr>
            <a:lnSpc>
              <a:spcPct val="100000"/>
            </a:lnSpc>
          </a:pPr>
          <a:r>
            <a:rPr lang="en-US"/>
            <a:t>Integration with third-party services</a:t>
          </a:r>
        </a:p>
      </dgm:t>
    </dgm:pt>
    <dgm:pt modelId="{61E58361-4D63-4C4B-9431-F82E45B367D9}" type="parTrans" cxnId="{9F9A2E10-9689-433F-BD7F-8F331FD1B5A2}">
      <dgm:prSet/>
      <dgm:spPr/>
      <dgm:t>
        <a:bodyPr/>
        <a:lstStyle/>
        <a:p>
          <a:endParaRPr lang="en-US"/>
        </a:p>
      </dgm:t>
    </dgm:pt>
    <dgm:pt modelId="{6B20053B-9791-4726-8610-B1A8545B7683}" type="sibTrans" cxnId="{9F9A2E10-9689-433F-BD7F-8F331FD1B5A2}">
      <dgm:prSet/>
      <dgm:spPr/>
      <dgm:t>
        <a:bodyPr/>
        <a:lstStyle/>
        <a:p>
          <a:pPr>
            <a:lnSpc>
              <a:spcPct val="100000"/>
            </a:lnSpc>
          </a:pPr>
          <a:endParaRPr lang="en-US"/>
        </a:p>
      </dgm:t>
    </dgm:pt>
    <dgm:pt modelId="{FC39B22E-62A2-41C1-BA45-105CBEC71F05}">
      <dgm:prSet/>
      <dgm:spPr/>
      <dgm:t>
        <a:bodyPr/>
        <a:lstStyle/>
        <a:p>
          <a:pPr>
            <a:lnSpc>
              <a:spcPct val="100000"/>
            </a:lnSpc>
          </a:pPr>
          <a:r>
            <a:rPr lang="en-US"/>
            <a:t>Mobile application development</a:t>
          </a:r>
        </a:p>
      </dgm:t>
    </dgm:pt>
    <dgm:pt modelId="{67AA83D4-70F0-4398-935A-C823F408F36B}" type="parTrans" cxnId="{E4DDDA82-8573-4A6E-9494-B456F1004B21}">
      <dgm:prSet/>
      <dgm:spPr/>
      <dgm:t>
        <a:bodyPr/>
        <a:lstStyle/>
        <a:p>
          <a:endParaRPr lang="en-US"/>
        </a:p>
      </dgm:t>
    </dgm:pt>
    <dgm:pt modelId="{33B38E95-817F-416B-A911-64AB1DC718B0}" type="sibTrans" cxnId="{E4DDDA82-8573-4A6E-9494-B456F1004B21}">
      <dgm:prSet/>
      <dgm:spPr/>
      <dgm:t>
        <a:bodyPr/>
        <a:lstStyle/>
        <a:p>
          <a:pPr>
            <a:lnSpc>
              <a:spcPct val="100000"/>
            </a:lnSpc>
          </a:pPr>
          <a:endParaRPr lang="en-US"/>
        </a:p>
      </dgm:t>
    </dgm:pt>
    <dgm:pt modelId="{77761B74-DC9C-426E-8193-29BA409BD59F}">
      <dgm:prSet/>
      <dgm:spPr/>
      <dgm:t>
        <a:bodyPr/>
        <a:lstStyle/>
        <a:p>
          <a:pPr>
            <a:lnSpc>
              <a:spcPct val="100000"/>
            </a:lnSpc>
          </a:pPr>
          <a:r>
            <a:rPr lang="en-US"/>
            <a:t>Performance optimization</a:t>
          </a:r>
        </a:p>
      </dgm:t>
    </dgm:pt>
    <dgm:pt modelId="{BCE08B5E-77E2-4507-B6B8-5408F50402A8}" type="parTrans" cxnId="{1814AEA3-5B10-4F1A-A35A-8CDC5EFBA1C3}">
      <dgm:prSet/>
      <dgm:spPr/>
      <dgm:t>
        <a:bodyPr/>
        <a:lstStyle/>
        <a:p>
          <a:endParaRPr lang="en-US"/>
        </a:p>
      </dgm:t>
    </dgm:pt>
    <dgm:pt modelId="{C93FC033-F292-4AF0-8B15-7E6901569E6C}" type="sibTrans" cxnId="{1814AEA3-5B10-4F1A-A35A-8CDC5EFBA1C3}">
      <dgm:prSet/>
      <dgm:spPr/>
      <dgm:t>
        <a:bodyPr/>
        <a:lstStyle/>
        <a:p>
          <a:pPr>
            <a:lnSpc>
              <a:spcPct val="100000"/>
            </a:lnSpc>
          </a:pPr>
          <a:endParaRPr lang="en-US"/>
        </a:p>
      </dgm:t>
    </dgm:pt>
    <dgm:pt modelId="{5A3ABB3B-A2B2-441D-991A-D06549C498DE}">
      <dgm:prSet/>
      <dgm:spPr/>
      <dgm:t>
        <a:bodyPr/>
        <a:lstStyle/>
        <a:p>
          <a:pPr>
            <a:lnSpc>
              <a:spcPct val="100000"/>
            </a:lnSpc>
          </a:pPr>
          <a:r>
            <a:rPr lang="en-US"/>
            <a:t>Enhanced security measures</a:t>
          </a:r>
        </a:p>
      </dgm:t>
    </dgm:pt>
    <dgm:pt modelId="{EA3BC614-C8ED-49D4-850D-113233E9897A}" type="parTrans" cxnId="{0EFDF6C6-71E8-4C55-AD8E-5F6546AC5241}">
      <dgm:prSet/>
      <dgm:spPr/>
      <dgm:t>
        <a:bodyPr/>
        <a:lstStyle/>
        <a:p>
          <a:endParaRPr lang="en-US"/>
        </a:p>
      </dgm:t>
    </dgm:pt>
    <dgm:pt modelId="{99B56835-5841-47AE-A159-82D5B506B9B0}" type="sibTrans" cxnId="{0EFDF6C6-71E8-4C55-AD8E-5F6546AC5241}">
      <dgm:prSet/>
      <dgm:spPr/>
      <dgm:t>
        <a:bodyPr/>
        <a:lstStyle/>
        <a:p>
          <a:endParaRPr lang="en-US"/>
        </a:p>
      </dgm:t>
    </dgm:pt>
    <dgm:pt modelId="{332EA72D-E481-4608-8543-F9E81C57E444}" type="pres">
      <dgm:prSet presAssocID="{72D8500E-E4CE-498E-B4BD-5D57857F250A}" presName="root" presStyleCnt="0">
        <dgm:presLayoutVars>
          <dgm:dir/>
          <dgm:resizeHandles val="exact"/>
        </dgm:presLayoutVars>
      </dgm:prSet>
      <dgm:spPr/>
    </dgm:pt>
    <dgm:pt modelId="{8CA618CE-99F5-4127-821A-BE5632F15202}" type="pres">
      <dgm:prSet presAssocID="{72D8500E-E4CE-498E-B4BD-5D57857F250A}" presName="container" presStyleCnt="0">
        <dgm:presLayoutVars>
          <dgm:dir/>
          <dgm:resizeHandles val="exact"/>
        </dgm:presLayoutVars>
      </dgm:prSet>
      <dgm:spPr/>
    </dgm:pt>
    <dgm:pt modelId="{9810B704-199D-4B98-8FE4-0061CA71ED59}" type="pres">
      <dgm:prSet presAssocID="{21065B52-C8C0-4427-906D-FEF0E28BCE90}" presName="compNode" presStyleCnt="0"/>
      <dgm:spPr/>
    </dgm:pt>
    <dgm:pt modelId="{59CC3CA1-FAAB-4F21-9BBB-46EA24B35777}" type="pres">
      <dgm:prSet presAssocID="{21065B52-C8C0-4427-906D-FEF0E28BCE90}" presName="iconBgRect" presStyleLbl="bgShp" presStyleIdx="0" presStyleCnt="6"/>
      <dgm:spPr/>
    </dgm:pt>
    <dgm:pt modelId="{2DDA4BB4-6C71-4C79-BB6B-96F42E1FDDB3}" type="pres">
      <dgm:prSet presAssocID="{21065B52-C8C0-4427-906D-FEF0E28BCE9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commerce"/>
        </a:ext>
      </dgm:extLst>
    </dgm:pt>
    <dgm:pt modelId="{BE631F15-B337-4EF9-BE4F-FF7AACAC9A77}" type="pres">
      <dgm:prSet presAssocID="{21065B52-C8C0-4427-906D-FEF0E28BCE90}" presName="spaceRect" presStyleCnt="0"/>
      <dgm:spPr/>
    </dgm:pt>
    <dgm:pt modelId="{3F60A3D4-61B8-4F37-A1C4-8617CBC14B0E}" type="pres">
      <dgm:prSet presAssocID="{21065B52-C8C0-4427-906D-FEF0E28BCE90}" presName="textRect" presStyleLbl="revTx" presStyleIdx="0" presStyleCnt="6">
        <dgm:presLayoutVars>
          <dgm:chMax val="1"/>
          <dgm:chPref val="1"/>
        </dgm:presLayoutVars>
      </dgm:prSet>
      <dgm:spPr/>
    </dgm:pt>
    <dgm:pt modelId="{1A985ED5-D735-45ED-8EB2-F8A35A42BA66}" type="pres">
      <dgm:prSet presAssocID="{02541801-B914-4214-922D-B17701E4DC7A}" presName="sibTrans" presStyleLbl="sibTrans2D1" presStyleIdx="0" presStyleCnt="0"/>
      <dgm:spPr/>
    </dgm:pt>
    <dgm:pt modelId="{90B93B11-CAF4-4CDB-A1B1-DF6D0D544C9A}" type="pres">
      <dgm:prSet presAssocID="{FA958877-9417-4CD6-B248-B9DE2F26E969}" presName="compNode" presStyleCnt="0"/>
      <dgm:spPr/>
    </dgm:pt>
    <dgm:pt modelId="{C2FEDFB8-D7CA-4A28-A186-071F692408A8}" type="pres">
      <dgm:prSet presAssocID="{FA958877-9417-4CD6-B248-B9DE2F26E969}" presName="iconBgRect" presStyleLbl="bgShp" presStyleIdx="1" presStyleCnt="6"/>
      <dgm:spPr/>
    </dgm:pt>
    <dgm:pt modelId="{C68A3CAC-F2AF-4518-9AAB-5A91766B7C7E}" type="pres">
      <dgm:prSet presAssocID="{FA958877-9417-4CD6-B248-B9DE2F26E96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2888251-129F-4672-BC86-863F831C0DB2}" type="pres">
      <dgm:prSet presAssocID="{FA958877-9417-4CD6-B248-B9DE2F26E969}" presName="spaceRect" presStyleCnt="0"/>
      <dgm:spPr/>
    </dgm:pt>
    <dgm:pt modelId="{5B4BA7FC-3538-4CD3-8A8E-B0043E7F1D68}" type="pres">
      <dgm:prSet presAssocID="{FA958877-9417-4CD6-B248-B9DE2F26E969}" presName="textRect" presStyleLbl="revTx" presStyleIdx="1" presStyleCnt="6">
        <dgm:presLayoutVars>
          <dgm:chMax val="1"/>
          <dgm:chPref val="1"/>
        </dgm:presLayoutVars>
      </dgm:prSet>
      <dgm:spPr/>
    </dgm:pt>
    <dgm:pt modelId="{EBC76D14-37DC-4C7E-AE3D-33ACF59E1C83}" type="pres">
      <dgm:prSet presAssocID="{BADCC4AF-ABE3-4413-A385-6595F4633CAC}" presName="sibTrans" presStyleLbl="sibTrans2D1" presStyleIdx="0" presStyleCnt="0"/>
      <dgm:spPr/>
    </dgm:pt>
    <dgm:pt modelId="{202B6A10-BBE5-4692-AC28-17CCC630ED33}" type="pres">
      <dgm:prSet presAssocID="{2ED5FC6F-0326-4D7F-B640-318DB93DA1E1}" presName="compNode" presStyleCnt="0"/>
      <dgm:spPr/>
    </dgm:pt>
    <dgm:pt modelId="{AF0F7224-229E-4D31-8035-A8A1A37FB038}" type="pres">
      <dgm:prSet presAssocID="{2ED5FC6F-0326-4D7F-B640-318DB93DA1E1}" presName="iconBgRect" presStyleLbl="bgShp" presStyleIdx="2" presStyleCnt="6"/>
      <dgm:spPr/>
    </dgm:pt>
    <dgm:pt modelId="{A0A1DCFA-1F71-4A60-B379-6F94A3DDC502}" type="pres">
      <dgm:prSet presAssocID="{2ED5FC6F-0326-4D7F-B640-318DB93DA1E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834974EC-366B-4247-B284-C863A0DBFF3E}" type="pres">
      <dgm:prSet presAssocID="{2ED5FC6F-0326-4D7F-B640-318DB93DA1E1}" presName="spaceRect" presStyleCnt="0"/>
      <dgm:spPr/>
    </dgm:pt>
    <dgm:pt modelId="{8AFDFB89-07C6-4772-B787-3D465463BC34}" type="pres">
      <dgm:prSet presAssocID="{2ED5FC6F-0326-4D7F-B640-318DB93DA1E1}" presName="textRect" presStyleLbl="revTx" presStyleIdx="2" presStyleCnt="6">
        <dgm:presLayoutVars>
          <dgm:chMax val="1"/>
          <dgm:chPref val="1"/>
        </dgm:presLayoutVars>
      </dgm:prSet>
      <dgm:spPr/>
    </dgm:pt>
    <dgm:pt modelId="{4B9ED249-B2D6-4672-B942-1DEB7A80182E}" type="pres">
      <dgm:prSet presAssocID="{6B20053B-9791-4726-8610-B1A8545B7683}" presName="sibTrans" presStyleLbl="sibTrans2D1" presStyleIdx="0" presStyleCnt="0"/>
      <dgm:spPr/>
    </dgm:pt>
    <dgm:pt modelId="{8B95D140-B609-484E-8E08-16CCE8601FC4}" type="pres">
      <dgm:prSet presAssocID="{FC39B22E-62A2-41C1-BA45-105CBEC71F05}" presName="compNode" presStyleCnt="0"/>
      <dgm:spPr/>
    </dgm:pt>
    <dgm:pt modelId="{EA605EC6-CB40-4B5F-8C38-3393DE8A612C}" type="pres">
      <dgm:prSet presAssocID="{FC39B22E-62A2-41C1-BA45-105CBEC71F05}" presName="iconBgRect" presStyleLbl="bgShp" presStyleIdx="3" presStyleCnt="6"/>
      <dgm:spPr/>
    </dgm:pt>
    <dgm:pt modelId="{55226DFC-A7E3-4F6F-8FB2-F1CCB0E47D3A}" type="pres">
      <dgm:prSet presAssocID="{FC39B22E-62A2-41C1-BA45-105CBEC71F0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A02BCB74-CED7-4EDB-90B2-384D1D2FCDC7}" type="pres">
      <dgm:prSet presAssocID="{FC39B22E-62A2-41C1-BA45-105CBEC71F05}" presName="spaceRect" presStyleCnt="0"/>
      <dgm:spPr/>
    </dgm:pt>
    <dgm:pt modelId="{A3D00894-D2C8-4D87-B63E-BE6B6B5C1E61}" type="pres">
      <dgm:prSet presAssocID="{FC39B22E-62A2-41C1-BA45-105CBEC71F05}" presName="textRect" presStyleLbl="revTx" presStyleIdx="3" presStyleCnt="6">
        <dgm:presLayoutVars>
          <dgm:chMax val="1"/>
          <dgm:chPref val="1"/>
        </dgm:presLayoutVars>
      </dgm:prSet>
      <dgm:spPr/>
    </dgm:pt>
    <dgm:pt modelId="{5FEA0B7E-D4A2-4012-A596-FE4220D5DE40}" type="pres">
      <dgm:prSet presAssocID="{33B38E95-817F-416B-A911-64AB1DC718B0}" presName="sibTrans" presStyleLbl="sibTrans2D1" presStyleIdx="0" presStyleCnt="0"/>
      <dgm:spPr/>
    </dgm:pt>
    <dgm:pt modelId="{B75855CD-602B-46E3-9852-1612D057125C}" type="pres">
      <dgm:prSet presAssocID="{77761B74-DC9C-426E-8193-29BA409BD59F}" presName="compNode" presStyleCnt="0"/>
      <dgm:spPr/>
    </dgm:pt>
    <dgm:pt modelId="{F5CA3857-7413-42E1-BDD3-3F85093F3C37}" type="pres">
      <dgm:prSet presAssocID="{77761B74-DC9C-426E-8193-29BA409BD59F}" presName="iconBgRect" presStyleLbl="bgShp" presStyleIdx="4" presStyleCnt="6"/>
      <dgm:spPr/>
    </dgm:pt>
    <dgm:pt modelId="{31AB2173-CE05-432B-87B1-6FE9F6796B87}" type="pres">
      <dgm:prSet presAssocID="{77761B74-DC9C-426E-8193-29BA409BD59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E203E514-041E-4AC4-99FC-E5012F6CACA1}" type="pres">
      <dgm:prSet presAssocID="{77761B74-DC9C-426E-8193-29BA409BD59F}" presName="spaceRect" presStyleCnt="0"/>
      <dgm:spPr/>
    </dgm:pt>
    <dgm:pt modelId="{DA698899-CB9A-4211-AACF-F121DCE43648}" type="pres">
      <dgm:prSet presAssocID="{77761B74-DC9C-426E-8193-29BA409BD59F}" presName="textRect" presStyleLbl="revTx" presStyleIdx="4" presStyleCnt="6">
        <dgm:presLayoutVars>
          <dgm:chMax val="1"/>
          <dgm:chPref val="1"/>
        </dgm:presLayoutVars>
      </dgm:prSet>
      <dgm:spPr/>
    </dgm:pt>
    <dgm:pt modelId="{6CBC5384-C81A-495C-B7F6-D76DD24059DE}" type="pres">
      <dgm:prSet presAssocID="{C93FC033-F292-4AF0-8B15-7E6901569E6C}" presName="sibTrans" presStyleLbl="sibTrans2D1" presStyleIdx="0" presStyleCnt="0"/>
      <dgm:spPr/>
    </dgm:pt>
    <dgm:pt modelId="{D04275F9-D46A-4A5D-8DAD-D8123139E4DD}" type="pres">
      <dgm:prSet presAssocID="{5A3ABB3B-A2B2-441D-991A-D06549C498DE}" presName="compNode" presStyleCnt="0"/>
      <dgm:spPr/>
    </dgm:pt>
    <dgm:pt modelId="{3C2E3912-EB94-43DF-B8E6-4D3B2304A307}" type="pres">
      <dgm:prSet presAssocID="{5A3ABB3B-A2B2-441D-991A-D06549C498DE}" presName="iconBgRect" presStyleLbl="bgShp" presStyleIdx="5" presStyleCnt="6"/>
      <dgm:spPr/>
    </dgm:pt>
    <dgm:pt modelId="{A608D7C0-A64B-4119-BE4C-CD686C21FD48}" type="pres">
      <dgm:prSet presAssocID="{5A3ABB3B-A2B2-441D-991A-D06549C498D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ock"/>
        </a:ext>
      </dgm:extLst>
    </dgm:pt>
    <dgm:pt modelId="{3715E954-8637-4206-90BD-1E56E48CC3C3}" type="pres">
      <dgm:prSet presAssocID="{5A3ABB3B-A2B2-441D-991A-D06549C498DE}" presName="spaceRect" presStyleCnt="0"/>
      <dgm:spPr/>
    </dgm:pt>
    <dgm:pt modelId="{C3CA4972-D5D8-4E36-883F-75E8AEA597E0}" type="pres">
      <dgm:prSet presAssocID="{5A3ABB3B-A2B2-441D-991A-D06549C498DE}" presName="textRect" presStyleLbl="revTx" presStyleIdx="5" presStyleCnt="6">
        <dgm:presLayoutVars>
          <dgm:chMax val="1"/>
          <dgm:chPref val="1"/>
        </dgm:presLayoutVars>
      </dgm:prSet>
      <dgm:spPr/>
    </dgm:pt>
  </dgm:ptLst>
  <dgm:cxnLst>
    <dgm:cxn modelId="{2240E10C-8C3C-466F-A38F-BAD8A3717BB3}" type="presOf" srcId="{21065B52-C8C0-4427-906D-FEF0E28BCE90}" destId="{3F60A3D4-61B8-4F37-A1C4-8617CBC14B0E}" srcOrd="0" destOrd="0" presId="urn:microsoft.com/office/officeart/2018/2/layout/IconCircleList"/>
    <dgm:cxn modelId="{9F9A2E10-9689-433F-BD7F-8F331FD1B5A2}" srcId="{72D8500E-E4CE-498E-B4BD-5D57857F250A}" destId="{2ED5FC6F-0326-4D7F-B640-318DB93DA1E1}" srcOrd="2" destOrd="0" parTransId="{61E58361-4D63-4C4B-9431-F82E45B367D9}" sibTransId="{6B20053B-9791-4726-8610-B1A8545B7683}"/>
    <dgm:cxn modelId="{1B3BFD1F-68E2-4617-981B-586761D9F4C4}" type="presOf" srcId="{77761B74-DC9C-426E-8193-29BA409BD59F}" destId="{DA698899-CB9A-4211-AACF-F121DCE43648}" srcOrd="0" destOrd="0" presId="urn:microsoft.com/office/officeart/2018/2/layout/IconCircleList"/>
    <dgm:cxn modelId="{99C8AF39-B7A0-42A8-9C7B-54F4525F0643}" srcId="{72D8500E-E4CE-498E-B4BD-5D57857F250A}" destId="{21065B52-C8C0-4427-906D-FEF0E28BCE90}" srcOrd="0" destOrd="0" parTransId="{43EAB1BC-0A85-4AEF-B4BB-BF64C5DDD92F}" sibTransId="{02541801-B914-4214-922D-B17701E4DC7A}"/>
    <dgm:cxn modelId="{33F5FB5C-CC58-4E6F-83DF-550C7E7EA4C6}" type="presOf" srcId="{6B20053B-9791-4726-8610-B1A8545B7683}" destId="{4B9ED249-B2D6-4672-B942-1DEB7A80182E}" srcOrd="0" destOrd="0" presId="urn:microsoft.com/office/officeart/2018/2/layout/IconCircleList"/>
    <dgm:cxn modelId="{3E0BC770-F770-4E80-9BC0-519DEAB7C506}" type="presOf" srcId="{72D8500E-E4CE-498E-B4BD-5D57857F250A}" destId="{332EA72D-E481-4608-8543-F9E81C57E444}" srcOrd="0" destOrd="0" presId="urn:microsoft.com/office/officeart/2018/2/layout/IconCircleList"/>
    <dgm:cxn modelId="{E5C9D878-6B94-49CB-B9A6-2C8B099B22AE}" type="presOf" srcId="{BADCC4AF-ABE3-4413-A385-6595F4633CAC}" destId="{EBC76D14-37DC-4C7E-AE3D-33ACF59E1C83}" srcOrd="0" destOrd="0" presId="urn:microsoft.com/office/officeart/2018/2/layout/IconCircleList"/>
    <dgm:cxn modelId="{42D7AF7A-9976-4E73-B06B-AAECB6686192}" type="presOf" srcId="{FA958877-9417-4CD6-B248-B9DE2F26E969}" destId="{5B4BA7FC-3538-4CD3-8A8E-B0043E7F1D68}" srcOrd="0" destOrd="0" presId="urn:microsoft.com/office/officeart/2018/2/layout/IconCircleList"/>
    <dgm:cxn modelId="{E4DDDA82-8573-4A6E-9494-B456F1004B21}" srcId="{72D8500E-E4CE-498E-B4BD-5D57857F250A}" destId="{FC39B22E-62A2-41C1-BA45-105CBEC71F05}" srcOrd="3" destOrd="0" parTransId="{67AA83D4-70F0-4398-935A-C823F408F36B}" sibTransId="{33B38E95-817F-416B-A911-64AB1DC718B0}"/>
    <dgm:cxn modelId="{4703168F-ED97-4B75-8911-FC95A108BC06}" type="presOf" srcId="{FC39B22E-62A2-41C1-BA45-105CBEC71F05}" destId="{A3D00894-D2C8-4D87-B63E-BE6B6B5C1E61}" srcOrd="0" destOrd="0" presId="urn:microsoft.com/office/officeart/2018/2/layout/IconCircleList"/>
    <dgm:cxn modelId="{B8F71592-EC35-46AE-B9C2-5FF93E80EE92}" srcId="{72D8500E-E4CE-498E-B4BD-5D57857F250A}" destId="{FA958877-9417-4CD6-B248-B9DE2F26E969}" srcOrd="1" destOrd="0" parTransId="{54A5B99D-9D87-4C87-924C-A0D6CFDCD3EE}" sibTransId="{BADCC4AF-ABE3-4413-A385-6595F4633CAC}"/>
    <dgm:cxn modelId="{85F3749A-8020-46DF-AAD3-17ACCCF81830}" type="presOf" srcId="{02541801-B914-4214-922D-B17701E4DC7A}" destId="{1A985ED5-D735-45ED-8EB2-F8A35A42BA66}" srcOrd="0" destOrd="0" presId="urn:microsoft.com/office/officeart/2018/2/layout/IconCircleList"/>
    <dgm:cxn modelId="{1814AEA3-5B10-4F1A-A35A-8CDC5EFBA1C3}" srcId="{72D8500E-E4CE-498E-B4BD-5D57857F250A}" destId="{77761B74-DC9C-426E-8193-29BA409BD59F}" srcOrd="4" destOrd="0" parTransId="{BCE08B5E-77E2-4507-B6B8-5408F50402A8}" sibTransId="{C93FC033-F292-4AF0-8B15-7E6901569E6C}"/>
    <dgm:cxn modelId="{F5CA4CBF-61CA-4B7C-A809-1640947FC8A0}" type="presOf" srcId="{33B38E95-817F-416B-A911-64AB1DC718B0}" destId="{5FEA0B7E-D4A2-4012-A596-FE4220D5DE40}" srcOrd="0" destOrd="0" presId="urn:microsoft.com/office/officeart/2018/2/layout/IconCircleList"/>
    <dgm:cxn modelId="{0EFDF6C6-71E8-4C55-AD8E-5F6546AC5241}" srcId="{72D8500E-E4CE-498E-B4BD-5D57857F250A}" destId="{5A3ABB3B-A2B2-441D-991A-D06549C498DE}" srcOrd="5" destOrd="0" parTransId="{EA3BC614-C8ED-49D4-850D-113233E9897A}" sibTransId="{99B56835-5841-47AE-A159-82D5B506B9B0}"/>
    <dgm:cxn modelId="{DB0505DB-0335-4E4E-A887-E0AEE00A2899}" type="presOf" srcId="{2ED5FC6F-0326-4D7F-B640-318DB93DA1E1}" destId="{8AFDFB89-07C6-4772-B787-3D465463BC34}" srcOrd="0" destOrd="0" presId="urn:microsoft.com/office/officeart/2018/2/layout/IconCircleList"/>
    <dgm:cxn modelId="{A6AB29DD-FF68-4EA6-95E9-1460904FB7B0}" type="presOf" srcId="{5A3ABB3B-A2B2-441D-991A-D06549C498DE}" destId="{C3CA4972-D5D8-4E36-883F-75E8AEA597E0}" srcOrd="0" destOrd="0" presId="urn:microsoft.com/office/officeart/2018/2/layout/IconCircleList"/>
    <dgm:cxn modelId="{C09ABBEE-004B-453A-A632-3B6579B6B7FD}" type="presOf" srcId="{C93FC033-F292-4AF0-8B15-7E6901569E6C}" destId="{6CBC5384-C81A-495C-B7F6-D76DD24059DE}" srcOrd="0" destOrd="0" presId="urn:microsoft.com/office/officeart/2018/2/layout/IconCircleList"/>
    <dgm:cxn modelId="{5B6BF784-E8A0-49E4-88F7-0E39C62306F8}" type="presParOf" srcId="{332EA72D-E481-4608-8543-F9E81C57E444}" destId="{8CA618CE-99F5-4127-821A-BE5632F15202}" srcOrd="0" destOrd="0" presId="urn:microsoft.com/office/officeart/2018/2/layout/IconCircleList"/>
    <dgm:cxn modelId="{6813A06F-9426-474E-8FFC-9B80EB82FABB}" type="presParOf" srcId="{8CA618CE-99F5-4127-821A-BE5632F15202}" destId="{9810B704-199D-4B98-8FE4-0061CA71ED59}" srcOrd="0" destOrd="0" presId="urn:microsoft.com/office/officeart/2018/2/layout/IconCircleList"/>
    <dgm:cxn modelId="{0CBCF8DB-66DD-4A3F-95E3-9BDAD8FD6318}" type="presParOf" srcId="{9810B704-199D-4B98-8FE4-0061CA71ED59}" destId="{59CC3CA1-FAAB-4F21-9BBB-46EA24B35777}" srcOrd="0" destOrd="0" presId="urn:microsoft.com/office/officeart/2018/2/layout/IconCircleList"/>
    <dgm:cxn modelId="{60CA329D-9BEF-4025-976B-FD7C58953999}" type="presParOf" srcId="{9810B704-199D-4B98-8FE4-0061CA71ED59}" destId="{2DDA4BB4-6C71-4C79-BB6B-96F42E1FDDB3}" srcOrd="1" destOrd="0" presId="urn:microsoft.com/office/officeart/2018/2/layout/IconCircleList"/>
    <dgm:cxn modelId="{05038D3D-A27B-48BC-9375-7018CF479DE2}" type="presParOf" srcId="{9810B704-199D-4B98-8FE4-0061CA71ED59}" destId="{BE631F15-B337-4EF9-BE4F-FF7AACAC9A77}" srcOrd="2" destOrd="0" presId="urn:microsoft.com/office/officeart/2018/2/layout/IconCircleList"/>
    <dgm:cxn modelId="{AB8DC98A-9D46-4A78-8FBD-28AEF39A428E}" type="presParOf" srcId="{9810B704-199D-4B98-8FE4-0061CA71ED59}" destId="{3F60A3D4-61B8-4F37-A1C4-8617CBC14B0E}" srcOrd="3" destOrd="0" presId="urn:microsoft.com/office/officeart/2018/2/layout/IconCircleList"/>
    <dgm:cxn modelId="{91716FE6-D0F0-45CC-99D6-E53CB50FA6EA}" type="presParOf" srcId="{8CA618CE-99F5-4127-821A-BE5632F15202}" destId="{1A985ED5-D735-45ED-8EB2-F8A35A42BA66}" srcOrd="1" destOrd="0" presId="urn:microsoft.com/office/officeart/2018/2/layout/IconCircleList"/>
    <dgm:cxn modelId="{8ED76CC1-B1E0-4B36-8E97-CBDCA4DC381F}" type="presParOf" srcId="{8CA618CE-99F5-4127-821A-BE5632F15202}" destId="{90B93B11-CAF4-4CDB-A1B1-DF6D0D544C9A}" srcOrd="2" destOrd="0" presId="urn:microsoft.com/office/officeart/2018/2/layout/IconCircleList"/>
    <dgm:cxn modelId="{50EE93A5-3FFE-4C73-A4CB-F5BB60C11F28}" type="presParOf" srcId="{90B93B11-CAF4-4CDB-A1B1-DF6D0D544C9A}" destId="{C2FEDFB8-D7CA-4A28-A186-071F692408A8}" srcOrd="0" destOrd="0" presId="urn:microsoft.com/office/officeart/2018/2/layout/IconCircleList"/>
    <dgm:cxn modelId="{2D1CA70A-C665-4944-ABF1-FF73B2370AD0}" type="presParOf" srcId="{90B93B11-CAF4-4CDB-A1B1-DF6D0D544C9A}" destId="{C68A3CAC-F2AF-4518-9AAB-5A91766B7C7E}" srcOrd="1" destOrd="0" presId="urn:microsoft.com/office/officeart/2018/2/layout/IconCircleList"/>
    <dgm:cxn modelId="{92C81588-3481-42B6-A854-C5F67119AA5C}" type="presParOf" srcId="{90B93B11-CAF4-4CDB-A1B1-DF6D0D544C9A}" destId="{F2888251-129F-4672-BC86-863F831C0DB2}" srcOrd="2" destOrd="0" presId="urn:microsoft.com/office/officeart/2018/2/layout/IconCircleList"/>
    <dgm:cxn modelId="{8CCCD3C3-74FC-4289-B974-37E6A0C30258}" type="presParOf" srcId="{90B93B11-CAF4-4CDB-A1B1-DF6D0D544C9A}" destId="{5B4BA7FC-3538-4CD3-8A8E-B0043E7F1D68}" srcOrd="3" destOrd="0" presId="urn:microsoft.com/office/officeart/2018/2/layout/IconCircleList"/>
    <dgm:cxn modelId="{70FE388E-450B-424C-830A-520D1AF3FADE}" type="presParOf" srcId="{8CA618CE-99F5-4127-821A-BE5632F15202}" destId="{EBC76D14-37DC-4C7E-AE3D-33ACF59E1C83}" srcOrd="3" destOrd="0" presId="urn:microsoft.com/office/officeart/2018/2/layout/IconCircleList"/>
    <dgm:cxn modelId="{8FFBBF44-536E-4634-A53F-68C869B5F923}" type="presParOf" srcId="{8CA618CE-99F5-4127-821A-BE5632F15202}" destId="{202B6A10-BBE5-4692-AC28-17CCC630ED33}" srcOrd="4" destOrd="0" presId="urn:microsoft.com/office/officeart/2018/2/layout/IconCircleList"/>
    <dgm:cxn modelId="{0ABFAD97-5E52-48F7-AAA1-F59F10184CB7}" type="presParOf" srcId="{202B6A10-BBE5-4692-AC28-17CCC630ED33}" destId="{AF0F7224-229E-4D31-8035-A8A1A37FB038}" srcOrd="0" destOrd="0" presId="urn:microsoft.com/office/officeart/2018/2/layout/IconCircleList"/>
    <dgm:cxn modelId="{8AEAC765-B346-4B77-BDD9-BD8A1983E448}" type="presParOf" srcId="{202B6A10-BBE5-4692-AC28-17CCC630ED33}" destId="{A0A1DCFA-1F71-4A60-B379-6F94A3DDC502}" srcOrd="1" destOrd="0" presId="urn:microsoft.com/office/officeart/2018/2/layout/IconCircleList"/>
    <dgm:cxn modelId="{AB80B215-084B-457D-8327-5F6E098CB18F}" type="presParOf" srcId="{202B6A10-BBE5-4692-AC28-17CCC630ED33}" destId="{834974EC-366B-4247-B284-C863A0DBFF3E}" srcOrd="2" destOrd="0" presId="urn:microsoft.com/office/officeart/2018/2/layout/IconCircleList"/>
    <dgm:cxn modelId="{33DF00C8-6C97-48C2-9C8D-7C053AC56F4F}" type="presParOf" srcId="{202B6A10-BBE5-4692-AC28-17CCC630ED33}" destId="{8AFDFB89-07C6-4772-B787-3D465463BC34}" srcOrd="3" destOrd="0" presId="urn:microsoft.com/office/officeart/2018/2/layout/IconCircleList"/>
    <dgm:cxn modelId="{9B17DFC1-5C9E-4C45-8533-50149F5118D8}" type="presParOf" srcId="{8CA618CE-99F5-4127-821A-BE5632F15202}" destId="{4B9ED249-B2D6-4672-B942-1DEB7A80182E}" srcOrd="5" destOrd="0" presId="urn:microsoft.com/office/officeart/2018/2/layout/IconCircleList"/>
    <dgm:cxn modelId="{4453ACF9-55EE-4291-9E17-39A4C265E512}" type="presParOf" srcId="{8CA618CE-99F5-4127-821A-BE5632F15202}" destId="{8B95D140-B609-484E-8E08-16CCE8601FC4}" srcOrd="6" destOrd="0" presId="urn:microsoft.com/office/officeart/2018/2/layout/IconCircleList"/>
    <dgm:cxn modelId="{8A8E64FD-D062-400F-8658-68518A1B7755}" type="presParOf" srcId="{8B95D140-B609-484E-8E08-16CCE8601FC4}" destId="{EA605EC6-CB40-4B5F-8C38-3393DE8A612C}" srcOrd="0" destOrd="0" presId="urn:microsoft.com/office/officeart/2018/2/layout/IconCircleList"/>
    <dgm:cxn modelId="{DE6A16AC-8252-4ABB-A8BD-894C228E942E}" type="presParOf" srcId="{8B95D140-B609-484E-8E08-16CCE8601FC4}" destId="{55226DFC-A7E3-4F6F-8FB2-F1CCB0E47D3A}" srcOrd="1" destOrd="0" presId="urn:microsoft.com/office/officeart/2018/2/layout/IconCircleList"/>
    <dgm:cxn modelId="{83FC132E-86B0-4294-9F07-28BE9103DA88}" type="presParOf" srcId="{8B95D140-B609-484E-8E08-16CCE8601FC4}" destId="{A02BCB74-CED7-4EDB-90B2-384D1D2FCDC7}" srcOrd="2" destOrd="0" presId="urn:microsoft.com/office/officeart/2018/2/layout/IconCircleList"/>
    <dgm:cxn modelId="{E1C0E3CD-BE4F-4E08-89C6-C9622A5439D5}" type="presParOf" srcId="{8B95D140-B609-484E-8E08-16CCE8601FC4}" destId="{A3D00894-D2C8-4D87-B63E-BE6B6B5C1E61}" srcOrd="3" destOrd="0" presId="urn:microsoft.com/office/officeart/2018/2/layout/IconCircleList"/>
    <dgm:cxn modelId="{FA62E012-B9EB-4722-ADB8-FCBF69ACD5EB}" type="presParOf" srcId="{8CA618CE-99F5-4127-821A-BE5632F15202}" destId="{5FEA0B7E-D4A2-4012-A596-FE4220D5DE40}" srcOrd="7" destOrd="0" presId="urn:microsoft.com/office/officeart/2018/2/layout/IconCircleList"/>
    <dgm:cxn modelId="{B43EBD58-FBE0-460A-B131-C148F2232B22}" type="presParOf" srcId="{8CA618CE-99F5-4127-821A-BE5632F15202}" destId="{B75855CD-602B-46E3-9852-1612D057125C}" srcOrd="8" destOrd="0" presId="urn:microsoft.com/office/officeart/2018/2/layout/IconCircleList"/>
    <dgm:cxn modelId="{A9522FCC-2221-4CCB-8D38-903FBA1BEC47}" type="presParOf" srcId="{B75855CD-602B-46E3-9852-1612D057125C}" destId="{F5CA3857-7413-42E1-BDD3-3F85093F3C37}" srcOrd="0" destOrd="0" presId="urn:microsoft.com/office/officeart/2018/2/layout/IconCircleList"/>
    <dgm:cxn modelId="{F071833D-8B37-440B-8039-5B1158DE4026}" type="presParOf" srcId="{B75855CD-602B-46E3-9852-1612D057125C}" destId="{31AB2173-CE05-432B-87B1-6FE9F6796B87}" srcOrd="1" destOrd="0" presId="urn:microsoft.com/office/officeart/2018/2/layout/IconCircleList"/>
    <dgm:cxn modelId="{CE2E8756-108A-41C6-B49F-0CEA70B4789E}" type="presParOf" srcId="{B75855CD-602B-46E3-9852-1612D057125C}" destId="{E203E514-041E-4AC4-99FC-E5012F6CACA1}" srcOrd="2" destOrd="0" presId="urn:microsoft.com/office/officeart/2018/2/layout/IconCircleList"/>
    <dgm:cxn modelId="{F69CF0D9-419B-48E4-8CF1-0753A5B88DAB}" type="presParOf" srcId="{B75855CD-602B-46E3-9852-1612D057125C}" destId="{DA698899-CB9A-4211-AACF-F121DCE43648}" srcOrd="3" destOrd="0" presId="urn:microsoft.com/office/officeart/2018/2/layout/IconCircleList"/>
    <dgm:cxn modelId="{CEB62F77-75B4-495D-A75F-F0D5385D8B72}" type="presParOf" srcId="{8CA618CE-99F5-4127-821A-BE5632F15202}" destId="{6CBC5384-C81A-495C-B7F6-D76DD24059DE}" srcOrd="9" destOrd="0" presId="urn:microsoft.com/office/officeart/2018/2/layout/IconCircleList"/>
    <dgm:cxn modelId="{52524AA5-D8DD-4253-B384-8AB7F8CACA7E}" type="presParOf" srcId="{8CA618CE-99F5-4127-821A-BE5632F15202}" destId="{D04275F9-D46A-4A5D-8DAD-D8123139E4DD}" srcOrd="10" destOrd="0" presId="urn:microsoft.com/office/officeart/2018/2/layout/IconCircleList"/>
    <dgm:cxn modelId="{472A1CFD-2AA5-4A47-9466-BA23B96592B6}" type="presParOf" srcId="{D04275F9-D46A-4A5D-8DAD-D8123139E4DD}" destId="{3C2E3912-EB94-43DF-B8E6-4D3B2304A307}" srcOrd="0" destOrd="0" presId="urn:microsoft.com/office/officeart/2018/2/layout/IconCircleList"/>
    <dgm:cxn modelId="{ADC85425-8100-498D-88FA-4BEB157BD756}" type="presParOf" srcId="{D04275F9-D46A-4A5D-8DAD-D8123139E4DD}" destId="{A608D7C0-A64B-4119-BE4C-CD686C21FD48}" srcOrd="1" destOrd="0" presId="urn:microsoft.com/office/officeart/2018/2/layout/IconCircleList"/>
    <dgm:cxn modelId="{2EA46FF4-11B6-4440-AC5C-16C174B8E01A}" type="presParOf" srcId="{D04275F9-D46A-4A5D-8DAD-D8123139E4DD}" destId="{3715E954-8637-4206-90BD-1E56E48CC3C3}" srcOrd="2" destOrd="0" presId="urn:microsoft.com/office/officeart/2018/2/layout/IconCircleList"/>
    <dgm:cxn modelId="{65B94706-E0BF-4AC8-A52E-FE654172708F}" type="presParOf" srcId="{D04275F9-D46A-4A5D-8DAD-D8123139E4DD}" destId="{C3CA4972-D5D8-4E36-883F-75E8AEA597E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DFD7A-734A-454C-8C9C-F52BB8C1FB11}">
      <dsp:nvSpPr>
        <dsp:cNvPr id="0" name=""/>
        <dsp:cNvSpPr/>
      </dsp:nvSpPr>
      <dsp:spPr>
        <a:xfrm>
          <a:off x="0" y="1634"/>
          <a:ext cx="3341488" cy="6966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EE110-DE25-45E7-B614-BB2F4B88CD45}">
      <dsp:nvSpPr>
        <dsp:cNvPr id="0" name=""/>
        <dsp:cNvSpPr/>
      </dsp:nvSpPr>
      <dsp:spPr>
        <a:xfrm>
          <a:off x="210737" y="158381"/>
          <a:ext cx="383159" cy="383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CAA569-6CF7-49BC-B8AC-CCAF044C50D0}">
      <dsp:nvSpPr>
        <dsp:cNvPr id="0" name=""/>
        <dsp:cNvSpPr/>
      </dsp:nvSpPr>
      <dsp:spPr>
        <a:xfrm>
          <a:off x="804634" y="1634"/>
          <a:ext cx="2536853" cy="69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9" tIns="73729" rIns="73729" bIns="73729" numCol="1" spcCol="1270" anchor="ctr" anchorCtr="0">
          <a:noAutofit/>
        </a:bodyPr>
        <a:lstStyle/>
        <a:p>
          <a:pPr marL="0" lvl="0" indent="0" algn="l" defTabSz="666750">
            <a:lnSpc>
              <a:spcPct val="100000"/>
            </a:lnSpc>
            <a:spcBef>
              <a:spcPct val="0"/>
            </a:spcBef>
            <a:spcAft>
              <a:spcPct val="35000"/>
            </a:spcAft>
            <a:buNone/>
          </a:pPr>
          <a:r>
            <a:rPr lang="en-US" sz="1500" kern="1200" baseline="0"/>
            <a:t>Develop a scalable e-commerce platform.</a:t>
          </a:r>
          <a:endParaRPr lang="en-US" sz="1500" kern="1200"/>
        </a:p>
      </dsp:txBody>
      <dsp:txXfrm>
        <a:off x="804634" y="1634"/>
        <a:ext cx="2536853" cy="696653"/>
      </dsp:txXfrm>
    </dsp:sp>
    <dsp:sp modelId="{C8AB304A-3983-4D10-A8DF-35D6F3640722}">
      <dsp:nvSpPr>
        <dsp:cNvPr id="0" name=""/>
        <dsp:cNvSpPr/>
      </dsp:nvSpPr>
      <dsp:spPr>
        <a:xfrm>
          <a:off x="0" y="872451"/>
          <a:ext cx="3341488" cy="6966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99E82-A92B-480D-91B7-A856D0C764A6}">
      <dsp:nvSpPr>
        <dsp:cNvPr id="0" name=""/>
        <dsp:cNvSpPr/>
      </dsp:nvSpPr>
      <dsp:spPr>
        <a:xfrm>
          <a:off x="210737" y="1029198"/>
          <a:ext cx="383159" cy="383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385B5B-3EF8-4DAA-83C4-A499ADC52429}">
      <dsp:nvSpPr>
        <dsp:cNvPr id="0" name=""/>
        <dsp:cNvSpPr/>
      </dsp:nvSpPr>
      <dsp:spPr>
        <a:xfrm>
          <a:off x="804634" y="872451"/>
          <a:ext cx="2536853" cy="69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9" tIns="73729" rIns="73729" bIns="73729" numCol="1" spcCol="1270" anchor="ctr" anchorCtr="0">
          <a:noAutofit/>
        </a:bodyPr>
        <a:lstStyle/>
        <a:p>
          <a:pPr marL="0" lvl="0" indent="0" algn="l" defTabSz="666750">
            <a:lnSpc>
              <a:spcPct val="100000"/>
            </a:lnSpc>
            <a:spcBef>
              <a:spcPct val="0"/>
            </a:spcBef>
            <a:spcAft>
              <a:spcPct val="35000"/>
            </a:spcAft>
            <a:buNone/>
          </a:pPr>
          <a:r>
            <a:rPr lang="en-US" sz="1500" kern="1200" baseline="0"/>
            <a:t>Enable seamless customer experience.</a:t>
          </a:r>
          <a:endParaRPr lang="en-US" sz="1500" kern="1200"/>
        </a:p>
      </dsp:txBody>
      <dsp:txXfrm>
        <a:off x="804634" y="872451"/>
        <a:ext cx="2536853" cy="696653"/>
      </dsp:txXfrm>
    </dsp:sp>
    <dsp:sp modelId="{2E142BAA-9740-415C-BBD0-F7BF031A6B7D}">
      <dsp:nvSpPr>
        <dsp:cNvPr id="0" name=""/>
        <dsp:cNvSpPr/>
      </dsp:nvSpPr>
      <dsp:spPr>
        <a:xfrm>
          <a:off x="0" y="1743268"/>
          <a:ext cx="3341488" cy="6966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AB69A8-1E85-470F-8886-AE4F9CFD5175}">
      <dsp:nvSpPr>
        <dsp:cNvPr id="0" name=""/>
        <dsp:cNvSpPr/>
      </dsp:nvSpPr>
      <dsp:spPr>
        <a:xfrm>
          <a:off x="210737" y="1900015"/>
          <a:ext cx="383159" cy="383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FF79A-4F69-41B1-ABEA-B05F31FA093F}">
      <dsp:nvSpPr>
        <dsp:cNvPr id="0" name=""/>
        <dsp:cNvSpPr/>
      </dsp:nvSpPr>
      <dsp:spPr>
        <a:xfrm>
          <a:off x="804634" y="1743268"/>
          <a:ext cx="2536853" cy="69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9" tIns="73729" rIns="73729" bIns="73729" numCol="1" spcCol="1270" anchor="ctr" anchorCtr="0">
          <a:noAutofit/>
        </a:bodyPr>
        <a:lstStyle/>
        <a:p>
          <a:pPr marL="0" lvl="0" indent="0" algn="l" defTabSz="666750">
            <a:lnSpc>
              <a:spcPct val="100000"/>
            </a:lnSpc>
            <a:spcBef>
              <a:spcPct val="0"/>
            </a:spcBef>
            <a:spcAft>
              <a:spcPct val="35000"/>
            </a:spcAft>
            <a:buNone/>
          </a:pPr>
          <a:r>
            <a:rPr lang="en-US" sz="1500" kern="1200" baseline="0"/>
            <a:t>Empower sellers with efficient management tools.</a:t>
          </a:r>
          <a:endParaRPr lang="en-US" sz="1500" kern="1200"/>
        </a:p>
      </dsp:txBody>
      <dsp:txXfrm>
        <a:off x="804634" y="1743268"/>
        <a:ext cx="2536853" cy="696653"/>
      </dsp:txXfrm>
    </dsp:sp>
    <dsp:sp modelId="{086D3C10-5A31-453B-BA3A-2536BA46BF91}">
      <dsp:nvSpPr>
        <dsp:cNvPr id="0" name=""/>
        <dsp:cNvSpPr/>
      </dsp:nvSpPr>
      <dsp:spPr>
        <a:xfrm>
          <a:off x="0" y="2614085"/>
          <a:ext cx="3341488" cy="6966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C3C16-CBA2-4CFE-8BD0-F383DF5CA6F6}">
      <dsp:nvSpPr>
        <dsp:cNvPr id="0" name=""/>
        <dsp:cNvSpPr/>
      </dsp:nvSpPr>
      <dsp:spPr>
        <a:xfrm>
          <a:off x="210737" y="2770832"/>
          <a:ext cx="383159" cy="383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FE3C4F-B507-48A7-94DD-1E0C3D017215}">
      <dsp:nvSpPr>
        <dsp:cNvPr id="0" name=""/>
        <dsp:cNvSpPr/>
      </dsp:nvSpPr>
      <dsp:spPr>
        <a:xfrm>
          <a:off x="804634" y="2614085"/>
          <a:ext cx="2536853" cy="69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9" tIns="73729" rIns="73729" bIns="73729" numCol="1" spcCol="1270" anchor="ctr" anchorCtr="0">
          <a:noAutofit/>
        </a:bodyPr>
        <a:lstStyle/>
        <a:p>
          <a:pPr marL="0" lvl="0" indent="0" algn="l" defTabSz="666750">
            <a:lnSpc>
              <a:spcPct val="100000"/>
            </a:lnSpc>
            <a:spcBef>
              <a:spcPct val="0"/>
            </a:spcBef>
            <a:spcAft>
              <a:spcPct val="35000"/>
            </a:spcAft>
            <a:buNone/>
          </a:pPr>
          <a:r>
            <a:rPr lang="en-US" sz="1500" kern="1200" baseline="0"/>
            <a:t>Ensure system reliability and robustness.</a:t>
          </a:r>
          <a:endParaRPr lang="en-US" sz="1500" kern="1200"/>
        </a:p>
      </dsp:txBody>
      <dsp:txXfrm>
        <a:off x="804634" y="2614085"/>
        <a:ext cx="2536853" cy="696653"/>
      </dsp:txXfrm>
    </dsp:sp>
    <dsp:sp modelId="{A06F4D27-EE31-426A-8665-E682780D8682}">
      <dsp:nvSpPr>
        <dsp:cNvPr id="0" name=""/>
        <dsp:cNvSpPr/>
      </dsp:nvSpPr>
      <dsp:spPr>
        <a:xfrm>
          <a:off x="0" y="3484902"/>
          <a:ext cx="3341488" cy="6966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79FE9-8406-4C3A-9CC4-0E1A12979252}">
      <dsp:nvSpPr>
        <dsp:cNvPr id="0" name=""/>
        <dsp:cNvSpPr/>
      </dsp:nvSpPr>
      <dsp:spPr>
        <a:xfrm>
          <a:off x="210737" y="3641649"/>
          <a:ext cx="383159" cy="3831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A7E1B-66DA-435D-97E2-0575DFBD5B3B}">
      <dsp:nvSpPr>
        <dsp:cNvPr id="0" name=""/>
        <dsp:cNvSpPr/>
      </dsp:nvSpPr>
      <dsp:spPr>
        <a:xfrm>
          <a:off x="804634" y="3484902"/>
          <a:ext cx="2536853" cy="69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9" tIns="73729" rIns="73729" bIns="73729" numCol="1" spcCol="1270" anchor="ctr" anchorCtr="0">
          <a:noAutofit/>
        </a:bodyPr>
        <a:lstStyle/>
        <a:p>
          <a:pPr marL="0" lvl="0" indent="0" algn="l" defTabSz="666750">
            <a:lnSpc>
              <a:spcPct val="100000"/>
            </a:lnSpc>
            <a:spcBef>
              <a:spcPct val="0"/>
            </a:spcBef>
            <a:spcAft>
              <a:spcPct val="35000"/>
            </a:spcAft>
            <a:buNone/>
          </a:pPr>
          <a:r>
            <a:rPr lang="en-US" sz="1500" kern="1200" baseline="0"/>
            <a:t>Incorporate security and privacy measures.</a:t>
          </a:r>
          <a:endParaRPr lang="en-US" sz="1500" kern="1200"/>
        </a:p>
      </dsp:txBody>
      <dsp:txXfrm>
        <a:off x="804634" y="3484902"/>
        <a:ext cx="2536853" cy="696653"/>
      </dsp:txXfrm>
    </dsp:sp>
    <dsp:sp modelId="{C36C6E76-C248-4C96-B1C1-09C55588C747}">
      <dsp:nvSpPr>
        <dsp:cNvPr id="0" name=""/>
        <dsp:cNvSpPr/>
      </dsp:nvSpPr>
      <dsp:spPr>
        <a:xfrm>
          <a:off x="0" y="4355719"/>
          <a:ext cx="3341488" cy="6966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7D0EB1-3035-497A-8C68-171309332A24}">
      <dsp:nvSpPr>
        <dsp:cNvPr id="0" name=""/>
        <dsp:cNvSpPr/>
      </dsp:nvSpPr>
      <dsp:spPr>
        <a:xfrm>
          <a:off x="210737" y="4512466"/>
          <a:ext cx="383159" cy="3831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2A969-F35F-4220-AF92-926AA9B660FC}">
      <dsp:nvSpPr>
        <dsp:cNvPr id="0" name=""/>
        <dsp:cNvSpPr/>
      </dsp:nvSpPr>
      <dsp:spPr>
        <a:xfrm>
          <a:off x="804634" y="4355719"/>
          <a:ext cx="2536853" cy="69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9" tIns="73729" rIns="73729" bIns="73729" numCol="1" spcCol="1270" anchor="ctr" anchorCtr="0">
          <a:noAutofit/>
        </a:bodyPr>
        <a:lstStyle/>
        <a:p>
          <a:pPr marL="0" lvl="0" indent="0" algn="l" defTabSz="666750">
            <a:lnSpc>
              <a:spcPct val="100000"/>
            </a:lnSpc>
            <a:spcBef>
              <a:spcPct val="0"/>
            </a:spcBef>
            <a:spcAft>
              <a:spcPct val="35000"/>
            </a:spcAft>
            <a:buNone/>
          </a:pPr>
          <a:r>
            <a:rPr lang="en-US" sz="1500" kern="1200" baseline="0"/>
            <a:t>Foster future growth and scalability.</a:t>
          </a:r>
          <a:endParaRPr lang="en-US" sz="1500" kern="1200"/>
        </a:p>
      </dsp:txBody>
      <dsp:txXfrm>
        <a:off x="804634" y="4355719"/>
        <a:ext cx="2536853" cy="696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3BA26-AF91-4C60-9CF6-EB2ED5A03A09}">
      <dsp:nvSpPr>
        <dsp:cNvPr id="0" name=""/>
        <dsp:cNvSpPr/>
      </dsp:nvSpPr>
      <dsp:spPr>
        <a:xfrm>
          <a:off x="0" y="2405"/>
          <a:ext cx="10058399" cy="463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16E6D-B7C5-47DD-BD58-A476DF05E2DE}">
      <dsp:nvSpPr>
        <dsp:cNvPr id="0" name=""/>
        <dsp:cNvSpPr/>
      </dsp:nvSpPr>
      <dsp:spPr>
        <a:xfrm>
          <a:off x="140300" y="106761"/>
          <a:ext cx="255341" cy="2550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F4754-5129-4691-ABE6-C4CA5525E082}">
      <dsp:nvSpPr>
        <dsp:cNvPr id="0" name=""/>
        <dsp:cNvSpPr/>
      </dsp:nvSpPr>
      <dsp:spPr>
        <a:xfrm>
          <a:off x="535942" y="2405"/>
          <a:ext cx="9506224" cy="49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54" tIns="52154" rIns="52154" bIns="52154" numCol="1" spcCol="1270" anchor="ctr" anchorCtr="0">
          <a:noAutofit/>
        </a:bodyPr>
        <a:lstStyle/>
        <a:p>
          <a:pPr marL="0" lvl="0" indent="0" algn="l" defTabSz="622300">
            <a:lnSpc>
              <a:spcPct val="100000"/>
            </a:lnSpc>
            <a:spcBef>
              <a:spcPct val="0"/>
            </a:spcBef>
            <a:spcAft>
              <a:spcPct val="35000"/>
            </a:spcAft>
            <a:buNone/>
          </a:pPr>
          <a:r>
            <a:rPr lang="en-US" sz="1400" b="1" kern="1200"/>
            <a:t>ReactJS</a:t>
          </a:r>
          <a:r>
            <a:rPr lang="en-US" sz="1400" kern="1200"/>
            <a:t>: The frontend of our application was developed using ReactJS, providing a dynamic and responsive user interface.</a:t>
          </a:r>
        </a:p>
      </dsp:txBody>
      <dsp:txXfrm>
        <a:off x="535942" y="2405"/>
        <a:ext cx="9506224" cy="492791"/>
      </dsp:txXfrm>
    </dsp:sp>
    <dsp:sp modelId="{DE3DFBB7-FC25-489E-A430-FD448464F06D}">
      <dsp:nvSpPr>
        <dsp:cNvPr id="0" name=""/>
        <dsp:cNvSpPr/>
      </dsp:nvSpPr>
      <dsp:spPr>
        <a:xfrm>
          <a:off x="0" y="618394"/>
          <a:ext cx="10058399" cy="463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2FEB0-A42C-4419-BF76-DDA382969AAA}">
      <dsp:nvSpPr>
        <dsp:cNvPr id="0" name=""/>
        <dsp:cNvSpPr/>
      </dsp:nvSpPr>
      <dsp:spPr>
        <a:xfrm>
          <a:off x="140300" y="722750"/>
          <a:ext cx="255341" cy="2550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49A4C-F3F0-47B3-9BFA-F3BB902A2E0E}">
      <dsp:nvSpPr>
        <dsp:cNvPr id="0" name=""/>
        <dsp:cNvSpPr/>
      </dsp:nvSpPr>
      <dsp:spPr>
        <a:xfrm>
          <a:off x="535942" y="618394"/>
          <a:ext cx="9506224" cy="49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54" tIns="52154" rIns="52154" bIns="52154" numCol="1" spcCol="1270" anchor="ctr" anchorCtr="0">
          <a:noAutofit/>
        </a:bodyPr>
        <a:lstStyle/>
        <a:p>
          <a:pPr marL="0" lvl="0" indent="0" algn="l" defTabSz="622300">
            <a:lnSpc>
              <a:spcPct val="100000"/>
            </a:lnSpc>
            <a:spcBef>
              <a:spcPct val="0"/>
            </a:spcBef>
            <a:spcAft>
              <a:spcPct val="35000"/>
            </a:spcAft>
            <a:buNone/>
          </a:pPr>
          <a:r>
            <a:rPr lang="en-US" sz="1400" b="1" kern="1200"/>
            <a:t>API Request to AWS Lambda</a:t>
          </a:r>
          <a:r>
            <a:rPr lang="en-US" sz="1400" kern="1200"/>
            <a:t>: To manage scaling and optimize performance, we made API requests to AWS Lambda functions, which handled backend processes.</a:t>
          </a:r>
        </a:p>
      </dsp:txBody>
      <dsp:txXfrm>
        <a:off x="535942" y="618394"/>
        <a:ext cx="9506224" cy="492791"/>
      </dsp:txXfrm>
    </dsp:sp>
    <dsp:sp modelId="{CB720B7B-0851-4C42-92D1-26E843B1AF57}">
      <dsp:nvSpPr>
        <dsp:cNvPr id="0" name=""/>
        <dsp:cNvSpPr/>
      </dsp:nvSpPr>
      <dsp:spPr>
        <a:xfrm>
          <a:off x="0" y="1234384"/>
          <a:ext cx="10058399" cy="463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C4A83-082A-42F7-8386-A63E73E2473D}">
      <dsp:nvSpPr>
        <dsp:cNvPr id="0" name=""/>
        <dsp:cNvSpPr/>
      </dsp:nvSpPr>
      <dsp:spPr>
        <a:xfrm>
          <a:off x="140300" y="1338740"/>
          <a:ext cx="255341" cy="2550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41B44-FE4D-410E-AE75-A77EFED7949D}">
      <dsp:nvSpPr>
        <dsp:cNvPr id="0" name=""/>
        <dsp:cNvSpPr/>
      </dsp:nvSpPr>
      <dsp:spPr>
        <a:xfrm>
          <a:off x="535942" y="1234384"/>
          <a:ext cx="9506224" cy="49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54" tIns="52154" rIns="52154" bIns="52154" numCol="1" spcCol="1270" anchor="ctr" anchorCtr="0">
          <a:noAutofit/>
        </a:bodyPr>
        <a:lstStyle/>
        <a:p>
          <a:pPr marL="0" lvl="0" indent="0" algn="l" defTabSz="622300">
            <a:lnSpc>
              <a:spcPct val="100000"/>
            </a:lnSpc>
            <a:spcBef>
              <a:spcPct val="0"/>
            </a:spcBef>
            <a:spcAft>
              <a:spcPct val="35000"/>
            </a:spcAft>
            <a:buNone/>
          </a:pPr>
          <a:r>
            <a:rPr lang="en-US" sz="1400" b="1" kern="1200"/>
            <a:t>MongoDB</a:t>
          </a:r>
          <a:r>
            <a:rPr lang="en-US" sz="1400" kern="1200"/>
            <a:t>: We utilized MongoDB as our database for efficient data storage and retrieval, completing the cycle back to the ReactJS frontend.</a:t>
          </a:r>
        </a:p>
      </dsp:txBody>
      <dsp:txXfrm>
        <a:off x="535942" y="1234384"/>
        <a:ext cx="9506224" cy="492791"/>
      </dsp:txXfrm>
    </dsp:sp>
    <dsp:sp modelId="{2F32B950-C23C-4B12-97B3-EEE7AADC57FF}">
      <dsp:nvSpPr>
        <dsp:cNvPr id="0" name=""/>
        <dsp:cNvSpPr/>
      </dsp:nvSpPr>
      <dsp:spPr>
        <a:xfrm>
          <a:off x="0" y="1850373"/>
          <a:ext cx="10058399" cy="463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350CC-90B4-4BA5-B163-B677E243B3C7}">
      <dsp:nvSpPr>
        <dsp:cNvPr id="0" name=""/>
        <dsp:cNvSpPr/>
      </dsp:nvSpPr>
      <dsp:spPr>
        <a:xfrm>
          <a:off x="140300" y="1954729"/>
          <a:ext cx="255341" cy="2550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45E43-3108-4A4E-A080-6806F0DA0B53}">
      <dsp:nvSpPr>
        <dsp:cNvPr id="0" name=""/>
        <dsp:cNvSpPr/>
      </dsp:nvSpPr>
      <dsp:spPr>
        <a:xfrm>
          <a:off x="535942" y="1850373"/>
          <a:ext cx="9506224" cy="49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54" tIns="52154" rIns="52154" bIns="52154" numCol="1" spcCol="1270" anchor="ctr" anchorCtr="0">
          <a:noAutofit/>
        </a:bodyPr>
        <a:lstStyle/>
        <a:p>
          <a:pPr marL="0" lvl="0" indent="0" algn="l" defTabSz="622300">
            <a:lnSpc>
              <a:spcPct val="100000"/>
            </a:lnSpc>
            <a:spcBef>
              <a:spcPct val="0"/>
            </a:spcBef>
            <a:spcAft>
              <a:spcPct val="35000"/>
            </a:spcAft>
            <a:buNone/>
          </a:pPr>
          <a:r>
            <a:rPr lang="en-US" sz="1400" b="1" kern="1200" dirty="0"/>
            <a:t>Data pushed to GitHub through Git</a:t>
          </a:r>
          <a:r>
            <a:rPr lang="en-US" sz="1400" kern="1200" dirty="0"/>
            <a:t>: To ensure version control and collaborative development, we pushed the project's data to GitHub using Git, allowing for effective version management and improved project utilization.</a:t>
          </a:r>
        </a:p>
      </dsp:txBody>
      <dsp:txXfrm>
        <a:off x="535942" y="1850373"/>
        <a:ext cx="9506224" cy="492791"/>
      </dsp:txXfrm>
    </dsp:sp>
    <dsp:sp modelId="{098A62C8-0C0A-4F09-BB44-FD4D41143D7A}">
      <dsp:nvSpPr>
        <dsp:cNvPr id="0" name=""/>
        <dsp:cNvSpPr/>
      </dsp:nvSpPr>
      <dsp:spPr>
        <a:xfrm>
          <a:off x="0" y="2466363"/>
          <a:ext cx="10058399" cy="463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097CB-F651-4FDC-9843-C9E8A5D7ACD7}">
      <dsp:nvSpPr>
        <dsp:cNvPr id="0" name=""/>
        <dsp:cNvSpPr/>
      </dsp:nvSpPr>
      <dsp:spPr>
        <a:xfrm>
          <a:off x="140300" y="2570718"/>
          <a:ext cx="255341" cy="2550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3D0B2-7EA4-4EC0-959B-19BE5926DE02}">
      <dsp:nvSpPr>
        <dsp:cNvPr id="0" name=""/>
        <dsp:cNvSpPr/>
      </dsp:nvSpPr>
      <dsp:spPr>
        <a:xfrm>
          <a:off x="535942" y="2466363"/>
          <a:ext cx="9506224" cy="49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54" tIns="52154" rIns="52154" bIns="52154" numCol="1" spcCol="1270" anchor="ctr" anchorCtr="0">
          <a:noAutofit/>
        </a:bodyPr>
        <a:lstStyle/>
        <a:p>
          <a:pPr marL="0" lvl="0" indent="0" algn="l" defTabSz="622300">
            <a:lnSpc>
              <a:spcPct val="100000"/>
            </a:lnSpc>
            <a:spcBef>
              <a:spcPct val="0"/>
            </a:spcBef>
            <a:spcAft>
              <a:spcPct val="35000"/>
            </a:spcAft>
            <a:buNone/>
          </a:pPr>
          <a:r>
            <a:rPr lang="en-US" sz="1400" b="1" kern="1200"/>
            <a:t>Deployed to S3 using CloudFront</a:t>
          </a:r>
          <a:r>
            <a:rPr lang="en-US" sz="1400" kern="1200"/>
            <a:t>: For deployment, we hosted the application on Amazon S3, leveraging CloudFront as the content delivery network (CDN). This setup enabled efficient content delivery, low latency, and scalability.</a:t>
          </a:r>
        </a:p>
      </dsp:txBody>
      <dsp:txXfrm>
        <a:off x="535942" y="2466363"/>
        <a:ext cx="9506224" cy="492791"/>
      </dsp:txXfrm>
    </dsp:sp>
    <dsp:sp modelId="{37E1F801-11C4-4DB2-87DA-840D4C3B7E96}">
      <dsp:nvSpPr>
        <dsp:cNvPr id="0" name=""/>
        <dsp:cNvSpPr/>
      </dsp:nvSpPr>
      <dsp:spPr>
        <a:xfrm>
          <a:off x="0" y="3082352"/>
          <a:ext cx="10058399" cy="463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87461-312B-42D7-99E0-CF3AB7DA65BB}">
      <dsp:nvSpPr>
        <dsp:cNvPr id="0" name=""/>
        <dsp:cNvSpPr/>
      </dsp:nvSpPr>
      <dsp:spPr>
        <a:xfrm>
          <a:off x="140300" y="3186708"/>
          <a:ext cx="255341" cy="2550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38B56A-956E-491E-B069-CED111295AC9}">
      <dsp:nvSpPr>
        <dsp:cNvPr id="0" name=""/>
        <dsp:cNvSpPr/>
      </dsp:nvSpPr>
      <dsp:spPr>
        <a:xfrm>
          <a:off x="535942" y="3082352"/>
          <a:ext cx="9506224" cy="49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54" tIns="52154" rIns="52154" bIns="52154" numCol="1" spcCol="1270" anchor="ctr" anchorCtr="0">
          <a:noAutofit/>
        </a:bodyPr>
        <a:lstStyle/>
        <a:p>
          <a:pPr marL="0" lvl="0" indent="0" algn="l" defTabSz="622300">
            <a:lnSpc>
              <a:spcPct val="100000"/>
            </a:lnSpc>
            <a:spcBef>
              <a:spcPct val="0"/>
            </a:spcBef>
            <a:spcAft>
              <a:spcPct val="35000"/>
            </a:spcAft>
            <a:buNone/>
          </a:pPr>
          <a:r>
            <a:rPr lang="en-US" sz="1400" b="1" kern="1200" dirty="0"/>
            <a:t>Backup Deployment on GitHub Pages</a:t>
          </a:r>
          <a:r>
            <a:rPr lang="en-US" sz="1400" kern="1200" dirty="0"/>
            <a:t>: As an additional deployment option for increased availability, we deployed the application on GitHub Pages, providing a backup hosting solution.</a:t>
          </a:r>
        </a:p>
      </dsp:txBody>
      <dsp:txXfrm>
        <a:off x="535942" y="3082352"/>
        <a:ext cx="9506224" cy="492791"/>
      </dsp:txXfrm>
    </dsp:sp>
    <dsp:sp modelId="{5EF7B090-D625-42DC-9AFA-F9582F9C7728}">
      <dsp:nvSpPr>
        <dsp:cNvPr id="0" name=""/>
        <dsp:cNvSpPr/>
      </dsp:nvSpPr>
      <dsp:spPr>
        <a:xfrm>
          <a:off x="0" y="3698341"/>
          <a:ext cx="10058399" cy="463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9FEFE-F64F-450B-817D-925AF882E120}">
      <dsp:nvSpPr>
        <dsp:cNvPr id="0" name=""/>
        <dsp:cNvSpPr/>
      </dsp:nvSpPr>
      <dsp:spPr>
        <a:xfrm>
          <a:off x="140300" y="3802697"/>
          <a:ext cx="255341" cy="255092"/>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65BC93-9FFF-44CC-975C-212805E1FBB0}">
      <dsp:nvSpPr>
        <dsp:cNvPr id="0" name=""/>
        <dsp:cNvSpPr/>
      </dsp:nvSpPr>
      <dsp:spPr>
        <a:xfrm>
          <a:off x="535942" y="3698341"/>
          <a:ext cx="9506224" cy="49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54" tIns="52154" rIns="52154" bIns="52154" numCol="1" spcCol="1270" anchor="ctr" anchorCtr="0">
          <a:noAutofit/>
        </a:bodyPr>
        <a:lstStyle/>
        <a:p>
          <a:pPr marL="0" lvl="0" indent="0" algn="l" defTabSz="622300">
            <a:lnSpc>
              <a:spcPct val="100000"/>
            </a:lnSpc>
            <a:spcBef>
              <a:spcPct val="0"/>
            </a:spcBef>
            <a:spcAft>
              <a:spcPct val="35000"/>
            </a:spcAft>
            <a:buNone/>
          </a:pPr>
          <a:r>
            <a:rPr lang="en-US" sz="1400" b="1" kern="1200" dirty="0"/>
            <a:t>Continuous Deployment</a:t>
          </a:r>
          <a:r>
            <a:rPr lang="en-US" sz="1400" kern="1200" dirty="0"/>
            <a:t>: With the help of AWS </a:t>
          </a:r>
          <a:r>
            <a:rPr lang="en-US" sz="1400" kern="1200" dirty="0" err="1"/>
            <a:t>CodePipeline</a:t>
          </a:r>
          <a:r>
            <a:rPr lang="en-US" sz="1400" kern="1200" dirty="0"/>
            <a:t> and AWS </a:t>
          </a:r>
          <a:r>
            <a:rPr lang="en-US" sz="1400" kern="1200" dirty="0" err="1"/>
            <a:t>Codebuild</a:t>
          </a:r>
          <a:r>
            <a:rPr lang="en-US" sz="1400" kern="1200" dirty="0"/>
            <a:t>, we have also created an entire CI/CD Pipeline keeping in view for future updates.</a:t>
          </a:r>
        </a:p>
      </dsp:txBody>
      <dsp:txXfrm>
        <a:off x="535942" y="3698341"/>
        <a:ext cx="9506224" cy="4927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3F325-2763-43D7-80C1-E6374DFB0BDB}">
      <dsp:nvSpPr>
        <dsp:cNvPr id="0" name=""/>
        <dsp:cNvSpPr/>
      </dsp:nvSpPr>
      <dsp:spPr>
        <a:xfrm>
          <a:off x="0" y="39615"/>
          <a:ext cx="5882091" cy="5931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ReactJS</a:t>
          </a:r>
          <a:endParaRPr lang="en-US" sz="2600" kern="1200"/>
        </a:p>
      </dsp:txBody>
      <dsp:txXfrm>
        <a:off x="28957" y="68572"/>
        <a:ext cx="5824177" cy="535276"/>
      </dsp:txXfrm>
    </dsp:sp>
    <dsp:sp modelId="{8F653743-47CE-4942-A5F9-F06BFC512C71}">
      <dsp:nvSpPr>
        <dsp:cNvPr id="0" name=""/>
        <dsp:cNvSpPr/>
      </dsp:nvSpPr>
      <dsp:spPr>
        <a:xfrm>
          <a:off x="0" y="707685"/>
          <a:ext cx="5882091" cy="5931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MongoDB</a:t>
          </a:r>
          <a:endParaRPr lang="en-US" sz="2600" kern="1200"/>
        </a:p>
      </dsp:txBody>
      <dsp:txXfrm>
        <a:off x="28957" y="736642"/>
        <a:ext cx="5824177" cy="535276"/>
      </dsp:txXfrm>
    </dsp:sp>
    <dsp:sp modelId="{49C8EB7A-B604-4407-9D3C-7F57239C601E}">
      <dsp:nvSpPr>
        <dsp:cNvPr id="0" name=""/>
        <dsp:cNvSpPr/>
      </dsp:nvSpPr>
      <dsp:spPr>
        <a:xfrm>
          <a:off x="0" y="1375755"/>
          <a:ext cx="5882091" cy="5931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AWS Lambda &amp; S3</a:t>
          </a:r>
          <a:endParaRPr lang="en-US" sz="2600" kern="1200"/>
        </a:p>
      </dsp:txBody>
      <dsp:txXfrm>
        <a:off x="28957" y="1404712"/>
        <a:ext cx="5824177" cy="535276"/>
      </dsp:txXfrm>
    </dsp:sp>
    <dsp:sp modelId="{FADAC008-356B-48A5-B247-B837C7BF4F83}">
      <dsp:nvSpPr>
        <dsp:cNvPr id="0" name=""/>
        <dsp:cNvSpPr/>
      </dsp:nvSpPr>
      <dsp:spPr>
        <a:xfrm>
          <a:off x="0" y="2043825"/>
          <a:ext cx="5882091" cy="5931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AWS </a:t>
          </a:r>
          <a:r>
            <a:rPr lang="en-US" sz="2600" kern="1200" baseline="0" dirty="0" err="1"/>
            <a:t>Cloudfront</a:t>
          </a:r>
          <a:endParaRPr lang="en-US" sz="2600" kern="1200" dirty="0"/>
        </a:p>
      </dsp:txBody>
      <dsp:txXfrm>
        <a:off x="28957" y="2072782"/>
        <a:ext cx="5824177" cy="535276"/>
      </dsp:txXfrm>
    </dsp:sp>
    <dsp:sp modelId="{37205714-1B24-47DB-83B3-CA2BF9B53B60}">
      <dsp:nvSpPr>
        <dsp:cNvPr id="0" name=""/>
        <dsp:cNvSpPr/>
      </dsp:nvSpPr>
      <dsp:spPr>
        <a:xfrm>
          <a:off x="0" y="2711895"/>
          <a:ext cx="5882091" cy="5931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AWS Code Pipeline &amp; AWS </a:t>
          </a:r>
          <a:r>
            <a:rPr lang="en-US" sz="2600" kern="1200" dirty="0" err="1"/>
            <a:t>CodeBuild</a:t>
          </a:r>
          <a:endParaRPr lang="en-US" sz="2600" kern="1200" dirty="0"/>
        </a:p>
      </dsp:txBody>
      <dsp:txXfrm>
        <a:off x="28957" y="2740852"/>
        <a:ext cx="5824177" cy="535276"/>
      </dsp:txXfrm>
    </dsp:sp>
    <dsp:sp modelId="{BF7A894F-0BE4-4674-8D5C-1C2514579103}">
      <dsp:nvSpPr>
        <dsp:cNvPr id="0" name=""/>
        <dsp:cNvSpPr/>
      </dsp:nvSpPr>
      <dsp:spPr>
        <a:xfrm>
          <a:off x="0" y="3379965"/>
          <a:ext cx="5882091" cy="5931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Git &amp; GitHub</a:t>
          </a:r>
          <a:endParaRPr lang="en-US" sz="2600" kern="1200"/>
        </a:p>
      </dsp:txBody>
      <dsp:txXfrm>
        <a:off x="28957" y="3408922"/>
        <a:ext cx="5824177" cy="535276"/>
      </dsp:txXfrm>
    </dsp:sp>
    <dsp:sp modelId="{62267C63-175F-44B6-A651-CCA2709E6367}">
      <dsp:nvSpPr>
        <dsp:cNvPr id="0" name=""/>
        <dsp:cNvSpPr/>
      </dsp:nvSpPr>
      <dsp:spPr>
        <a:xfrm>
          <a:off x="0" y="4048035"/>
          <a:ext cx="5882091" cy="5931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VS Code</a:t>
          </a:r>
          <a:endParaRPr lang="en-US" sz="2600" kern="1200"/>
        </a:p>
      </dsp:txBody>
      <dsp:txXfrm>
        <a:off x="28957" y="4076992"/>
        <a:ext cx="5824177" cy="5352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2E727-2C47-4CCE-83A8-91DC8778A44C}">
      <dsp:nvSpPr>
        <dsp:cNvPr id="0" name=""/>
        <dsp:cNvSpPr/>
      </dsp:nvSpPr>
      <dsp:spPr>
        <a:xfrm>
          <a:off x="0" y="3946"/>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98A1F-28C0-4A72-AB9C-CCAEC999CB3C}">
      <dsp:nvSpPr>
        <dsp:cNvPr id="0" name=""/>
        <dsp:cNvSpPr/>
      </dsp:nvSpPr>
      <dsp:spPr>
        <a:xfrm>
          <a:off x="254278" y="193078"/>
          <a:ext cx="462323" cy="4623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D75013-97B5-422A-91FA-C313E3CD5536}">
      <dsp:nvSpPr>
        <dsp:cNvPr id="0" name=""/>
        <dsp:cNvSpPr/>
      </dsp:nvSpPr>
      <dsp:spPr>
        <a:xfrm>
          <a:off x="970879" y="3946"/>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b="1" kern="1200" baseline="0" dirty="0"/>
            <a:t>Flexibility</a:t>
          </a:r>
          <a:r>
            <a:rPr lang="en-US" sz="1500" kern="1200" baseline="0" dirty="0"/>
            <a:t>: Mongodb Offers A Flexible Data Model, Allowing Us To Store And Manage Data In A Document-oriented Format. </a:t>
          </a:r>
          <a:endParaRPr lang="en-US" sz="1500" kern="1200" dirty="0"/>
        </a:p>
      </dsp:txBody>
      <dsp:txXfrm>
        <a:off x="970879" y="3946"/>
        <a:ext cx="5939507" cy="840588"/>
      </dsp:txXfrm>
    </dsp:sp>
    <dsp:sp modelId="{596D4C2C-F4D6-4CF4-BF87-F1E9782FDD8E}">
      <dsp:nvSpPr>
        <dsp:cNvPr id="0" name=""/>
        <dsp:cNvSpPr/>
      </dsp:nvSpPr>
      <dsp:spPr>
        <a:xfrm>
          <a:off x="0" y="1054682"/>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BF77E-4895-4EC3-9502-D4C54AD941F1}">
      <dsp:nvSpPr>
        <dsp:cNvPr id="0" name=""/>
        <dsp:cNvSpPr/>
      </dsp:nvSpPr>
      <dsp:spPr>
        <a:xfrm>
          <a:off x="254278" y="1243814"/>
          <a:ext cx="462323" cy="4623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AF8631-5BE7-42B7-BD8C-BF46401897C3}">
      <dsp:nvSpPr>
        <dsp:cNvPr id="0" name=""/>
        <dsp:cNvSpPr/>
      </dsp:nvSpPr>
      <dsp:spPr>
        <a:xfrm>
          <a:off x="970879" y="1054682"/>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b="1" kern="1200" baseline="0" dirty="0"/>
            <a:t>Compatibility</a:t>
          </a:r>
          <a:r>
            <a:rPr lang="en-US" sz="1500" kern="1200" baseline="0" dirty="0"/>
            <a:t>: Mongodb Is Compatible With A Wide Range Of Programming Languages And Frameworks.</a:t>
          </a:r>
          <a:endParaRPr lang="en-US" sz="1500" kern="1200" dirty="0"/>
        </a:p>
      </dsp:txBody>
      <dsp:txXfrm>
        <a:off x="970879" y="1054682"/>
        <a:ext cx="5939507" cy="840588"/>
      </dsp:txXfrm>
    </dsp:sp>
    <dsp:sp modelId="{43F0F681-93AB-42C4-9DFD-1610B059CFA0}">
      <dsp:nvSpPr>
        <dsp:cNvPr id="0" name=""/>
        <dsp:cNvSpPr/>
      </dsp:nvSpPr>
      <dsp:spPr>
        <a:xfrm>
          <a:off x="0" y="2105418"/>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7B326-A640-43A4-9320-E714293C569E}">
      <dsp:nvSpPr>
        <dsp:cNvPr id="0" name=""/>
        <dsp:cNvSpPr/>
      </dsp:nvSpPr>
      <dsp:spPr>
        <a:xfrm>
          <a:off x="254278" y="2294550"/>
          <a:ext cx="462323" cy="4623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F13B90-971E-4ACF-BB31-376CEA264C9C}">
      <dsp:nvSpPr>
        <dsp:cNvPr id="0" name=""/>
        <dsp:cNvSpPr/>
      </dsp:nvSpPr>
      <dsp:spPr>
        <a:xfrm>
          <a:off x="970879" y="2105418"/>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b="1" kern="1200" baseline="0" dirty="0"/>
            <a:t>Developer-friendly</a:t>
          </a:r>
          <a:r>
            <a:rPr lang="en-US" sz="1500" kern="1200" baseline="0" dirty="0"/>
            <a:t>: Mongodb's Query Language And Api Are Intuitive And Developer-friendly, Making It Easier To Work With And Perform Database Operations.</a:t>
          </a:r>
          <a:endParaRPr lang="en-US" sz="1500" kern="1200" dirty="0"/>
        </a:p>
      </dsp:txBody>
      <dsp:txXfrm>
        <a:off x="970879" y="2105418"/>
        <a:ext cx="5939507" cy="840588"/>
      </dsp:txXfrm>
    </dsp:sp>
    <dsp:sp modelId="{E180BFA9-FE30-4D4C-83FA-129B771E5841}">
      <dsp:nvSpPr>
        <dsp:cNvPr id="0" name=""/>
        <dsp:cNvSpPr/>
      </dsp:nvSpPr>
      <dsp:spPr>
        <a:xfrm>
          <a:off x="0" y="3156154"/>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9EB20-99BA-4D3F-90E1-FBD6087B7E58}">
      <dsp:nvSpPr>
        <dsp:cNvPr id="0" name=""/>
        <dsp:cNvSpPr/>
      </dsp:nvSpPr>
      <dsp:spPr>
        <a:xfrm>
          <a:off x="254278" y="3345286"/>
          <a:ext cx="462323" cy="4623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9DE6F9-B96D-4D31-95A3-47FAEBCBC7BD}">
      <dsp:nvSpPr>
        <dsp:cNvPr id="0" name=""/>
        <dsp:cNvSpPr/>
      </dsp:nvSpPr>
      <dsp:spPr>
        <a:xfrm>
          <a:off x="970879" y="3156154"/>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b="1" kern="1200" baseline="0" dirty="0"/>
            <a:t>Scalability</a:t>
          </a:r>
          <a:r>
            <a:rPr lang="en-US" sz="1500" kern="1200" baseline="0" dirty="0"/>
            <a:t>: Mongodb Offers Horizontal Scalability Through Sharding, Allowing The Database To Handle Large Volumes Of Data And High Traffic Loads.</a:t>
          </a:r>
          <a:endParaRPr lang="en-US" sz="1500" kern="1200" dirty="0"/>
        </a:p>
      </dsp:txBody>
      <dsp:txXfrm>
        <a:off x="970879" y="3156154"/>
        <a:ext cx="5939507" cy="840588"/>
      </dsp:txXfrm>
    </dsp:sp>
    <dsp:sp modelId="{849A5565-B812-41F3-BA5F-AD537C1FC4BC}">
      <dsp:nvSpPr>
        <dsp:cNvPr id="0" name=""/>
        <dsp:cNvSpPr/>
      </dsp:nvSpPr>
      <dsp:spPr>
        <a:xfrm>
          <a:off x="0" y="4206889"/>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F5534-8C74-46D9-ABEF-A3E51022D442}">
      <dsp:nvSpPr>
        <dsp:cNvPr id="0" name=""/>
        <dsp:cNvSpPr/>
      </dsp:nvSpPr>
      <dsp:spPr>
        <a:xfrm>
          <a:off x="254278" y="4396022"/>
          <a:ext cx="462323" cy="4623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011EC2-DCD8-4A53-AAA7-F4FF389733A9}">
      <dsp:nvSpPr>
        <dsp:cNvPr id="0" name=""/>
        <dsp:cNvSpPr/>
      </dsp:nvSpPr>
      <dsp:spPr>
        <a:xfrm>
          <a:off x="970879" y="4206889"/>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b="1" kern="1200" baseline="0" dirty="0"/>
            <a:t>Cost Considerations</a:t>
          </a:r>
          <a:r>
            <a:rPr lang="en-US" sz="1500" kern="1200" baseline="0" dirty="0"/>
            <a:t>: Utilizing An Aws Database Service May Involve Additional Costs, Such As Data Transfer Fees And Storage Costs.</a:t>
          </a:r>
          <a:endParaRPr lang="en-US" sz="1500" kern="1200" dirty="0"/>
        </a:p>
      </dsp:txBody>
      <dsp:txXfrm>
        <a:off x="970879" y="4206889"/>
        <a:ext cx="5939507" cy="8405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88D91-BCF5-482E-9494-8D61D1470189}">
      <dsp:nvSpPr>
        <dsp:cNvPr id="0" name=""/>
        <dsp:cNvSpPr/>
      </dsp:nvSpPr>
      <dsp:spPr>
        <a:xfrm>
          <a:off x="4985" y="565936"/>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1996BA-4BE7-4DBF-8F7F-68E4D4CFD071}">
      <dsp:nvSpPr>
        <dsp:cNvPr id="0" name=""/>
        <dsp:cNvSpPr/>
      </dsp:nvSpPr>
      <dsp:spPr>
        <a:xfrm>
          <a:off x="4985" y="1729902"/>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Unit Testing</a:t>
          </a:r>
        </a:p>
      </dsp:txBody>
      <dsp:txXfrm>
        <a:off x="4985" y="1729902"/>
        <a:ext cx="2999531" cy="449929"/>
      </dsp:txXfrm>
    </dsp:sp>
    <dsp:sp modelId="{ADD9A38D-1974-4D77-A829-F75214EFAD17}">
      <dsp:nvSpPr>
        <dsp:cNvPr id="0" name=""/>
        <dsp:cNvSpPr/>
      </dsp:nvSpPr>
      <dsp:spPr>
        <a:xfrm>
          <a:off x="4985" y="2232916"/>
          <a:ext cx="2999531" cy="98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Ensured component correctness and reliability through focused unit tests.</a:t>
          </a:r>
        </a:p>
      </dsp:txBody>
      <dsp:txXfrm>
        <a:off x="4985" y="2232916"/>
        <a:ext cx="2999531" cy="987227"/>
      </dsp:txXfrm>
    </dsp:sp>
    <dsp:sp modelId="{A4CEF2A2-1350-48D3-B4D6-20768CC1A6CD}">
      <dsp:nvSpPr>
        <dsp:cNvPr id="0" name=""/>
        <dsp:cNvSpPr/>
      </dsp:nvSpPr>
      <dsp:spPr>
        <a:xfrm>
          <a:off x="3529434" y="565936"/>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102852-D77D-4022-8158-24EBAD1A2BA0}">
      <dsp:nvSpPr>
        <dsp:cNvPr id="0" name=""/>
        <dsp:cNvSpPr/>
      </dsp:nvSpPr>
      <dsp:spPr>
        <a:xfrm>
          <a:off x="3529434" y="1729902"/>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Integration Testing</a:t>
          </a:r>
        </a:p>
      </dsp:txBody>
      <dsp:txXfrm>
        <a:off x="3529434" y="1729902"/>
        <a:ext cx="2999531" cy="449929"/>
      </dsp:txXfrm>
    </dsp:sp>
    <dsp:sp modelId="{9C05A294-AA64-4453-9D66-8BBE637C582F}">
      <dsp:nvSpPr>
        <dsp:cNvPr id="0" name=""/>
        <dsp:cNvSpPr/>
      </dsp:nvSpPr>
      <dsp:spPr>
        <a:xfrm>
          <a:off x="3529434" y="2232916"/>
          <a:ext cx="2999531" cy="98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Validated seamless communication and functionality across the application's components.</a:t>
          </a:r>
        </a:p>
      </dsp:txBody>
      <dsp:txXfrm>
        <a:off x="3529434" y="2232916"/>
        <a:ext cx="2999531" cy="987227"/>
      </dsp:txXfrm>
    </dsp:sp>
    <dsp:sp modelId="{C3B7A986-F970-4FA7-A832-BDDFD57594A5}">
      <dsp:nvSpPr>
        <dsp:cNvPr id="0" name=""/>
        <dsp:cNvSpPr/>
      </dsp:nvSpPr>
      <dsp:spPr>
        <a:xfrm>
          <a:off x="7053883" y="565936"/>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66CF80-6923-4A05-8FC8-7BD105634333}">
      <dsp:nvSpPr>
        <dsp:cNvPr id="0" name=""/>
        <dsp:cNvSpPr/>
      </dsp:nvSpPr>
      <dsp:spPr>
        <a:xfrm>
          <a:off x="7053883" y="1729902"/>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Scalability Testing</a:t>
          </a:r>
        </a:p>
      </dsp:txBody>
      <dsp:txXfrm>
        <a:off x="7053883" y="1729902"/>
        <a:ext cx="2999531" cy="449929"/>
      </dsp:txXfrm>
    </dsp:sp>
    <dsp:sp modelId="{6A2C2E80-D23C-43E1-9B0B-FBD1CE94210F}">
      <dsp:nvSpPr>
        <dsp:cNvPr id="0" name=""/>
        <dsp:cNvSpPr/>
      </dsp:nvSpPr>
      <dsp:spPr>
        <a:xfrm>
          <a:off x="7053883" y="2232916"/>
          <a:ext cx="2999531" cy="98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Evaluated performance and scalability under different workloads to optimize system efficiency.</a:t>
          </a:r>
        </a:p>
      </dsp:txBody>
      <dsp:txXfrm>
        <a:off x="7053883" y="2232916"/>
        <a:ext cx="2999531" cy="9872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C3CA1-FAAB-4F21-9BBB-46EA24B35777}">
      <dsp:nvSpPr>
        <dsp:cNvPr id="0" name=""/>
        <dsp:cNvSpPr/>
      </dsp:nvSpPr>
      <dsp:spPr>
        <a:xfrm>
          <a:off x="34493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A4BB4-6C71-4C79-BB6B-96F42E1FDDB3}">
      <dsp:nvSpPr>
        <dsp:cNvPr id="0" name=""/>
        <dsp:cNvSpPr/>
      </dsp:nvSpPr>
      <dsp:spPr>
        <a:xfrm>
          <a:off x="515480" y="91918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0A3D4-61B8-4F37-A1C4-8617CBC14B0E}">
      <dsp:nvSpPr>
        <dsp:cNvPr id="0" name=""/>
        <dsp:cNvSpPr/>
      </dsp:nvSpPr>
      <dsp:spPr>
        <a:xfrm>
          <a:off x="1331094"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Enhanced personalization</a:t>
          </a:r>
        </a:p>
      </dsp:txBody>
      <dsp:txXfrm>
        <a:off x="1331094" y="748636"/>
        <a:ext cx="1914313" cy="812133"/>
      </dsp:txXfrm>
    </dsp:sp>
    <dsp:sp modelId="{C2FEDFB8-D7CA-4A28-A186-071F692408A8}">
      <dsp:nvSpPr>
        <dsp:cNvPr id="0" name=""/>
        <dsp:cNvSpPr/>
      </dsp:nvSpPr>
      <dsp:spPr>
        <a:xfrm>
          <a:off x="357896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A3CAC-F2AF-4518-9AAB-5A91766B7C7E}">
      <dsp:nvSpPr>
        <dsp:cNvPr id="0" name=""/>
        <dsp:cNvSpPr/>
      </dsp:nvSpPr>
      <dsp:spPr>
        <a:xfrm>
          <a:off x="3749510" y="91918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BA7FC-3538-4CD3-8A8E-B0043E7F1D68}">
      <dsp:nvSpPr>
        <dsp:cNvPr id="0" name=""/>
        <dsp:cNvSpPr/>
      </dsp:nvSpPr>
      <dsp:spPr>
        <a:xfrm>
          <a:off x="4565123"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Advanced analytics and insights</a:t>
          </a:r>
        </a:p>
      </dsp:txBody>
      <dsp:txXfrm>
        <a:off x="4565123" y="748636"/>
        <a:ext cx="1914313" cy="812133"/>
      </dsp:txXfrm>
    </dsp:sp>
    <dsp:sp modelId="{AF0F7224-229E-4D31-8035-A8A1A37FB038}">
      <dsp:nvSpPr>
        <dsp:cNvPr id="0" name=""/>
        <dsp:cNvSpPr/>
      </dsp:nvSpPr>
      <dsp:spPr>
        <a:xfrm>
          <a:off x="681299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A1DCFA-1F71-4A60-B379-6F94A3DDC502}">
      <dsp:nvSpPr>
        <dsp:cNvPr id="0" name=""/>
        <dsp:cNvSpPr/>
      </dsp:nvSpPr>
      <dsp:spPr>
        <a:xfrm>
          <a:off x="6983540" y="91918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FDFB89-07C6-4772-B787-3D465463BC34}">
      <dsp:nvSpPr>
        <dsp:cNvPr id="0" name=""/>
        <dsp:cNvSpPr/>
      </dsp:nvSpPr>
      <dsp:spPr>
        <a:xfrm>
          <a:off x="7799153"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Integration with third-party services</a:t>
          </a:r>
        </a:p>
      </dsp:txBody>
      <dsp:txXfrm>
        <a:off x="7799153" y="748636"/>
        <a:ext cx="1914313" cy="812133"/>
      </dsp:txXfrm>
    </dsp:sp>
    <dsp:sp modelId="{EA605EC6-CB40-4B5F-8C38-3393DE8A612C}">
      <dsp:nvSpPr>
        <dsp:cNvPr id="0" name=""/>
        <dsp:cNvSpPr/>
      </dsp:nvSpPr>
      <dsp:spPr>
        <a:xfrm>
          <a:off x="344932" y="2200121"/>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26DFC-A7E3-4F6F-8FB2-F1CCB0E47D3A}">
      <dsp:nvSpPr>
        <dsp:cNvPr id="0" name=""/>
        <dsp:cNvSpPr/>
      </dsp:nvSpPr>
      <dsp:spPr>
        <a:xfrm>
          <a:off x="515480" y="2370669"/>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00894-D2C8-4D87-B63E-BE6B6B5C1E61}">
      <dsp:nvSpPr>
        <dsp:cNvPr id="0" name=""/>
        <dsp:cNvSpPr/>
      </dsp:nvSpPr>
      <dsp:spPr>
        <a:xfrm>
          <a:off x="1331094" y="220012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Mobile application development</a:t>
          </a:r>
        </a:p>
      </dsp:txBody>
      <dsp:txXfrm>
        <a:off x="1331094" y="2200121"/>
        <a:ext cx="1914313" cy="812133"/>
      </dsp:txXfrm>
    </dsp:sp>
    <dsp:sp modelId="{F5CA3857-7413-42E1-BDD3-3F85093F3C37}">
      <dsp:nvSpPr>
        <dsp:cNvPr id="0" name=""/>
        <dsp:cNvSpPr/>
      </dsp:nvSpPr>
      <dsp:spPr>
        <a:xfrm>
          <a:off x="3578962" y="2200121"/>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B2173-CE05-432B-87B1-6FE9F6796B87}">
      <dsp:nvSpPr>
        <dsp:cNvPr id="0" name=""/>
        <dsp:cNvSpPr/>
      </dsp:nvSpPr>
      <dsp:spPr>
        <a:xfrm>
          <a:off x="3749510" y="2370669"/>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698899-CB9A-4211-AACF-F121DCE43648}">
      <dsp:nvSpPr>
        <dsp:cNvPr id="0" name=""/>
        <dsp:cNvSpPr/>
      </dsp:nvSpPr>
      <dsp:spPr>
        <a:xfrm>
          <a:off x="4565123" y="220012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Performance optimization</a:t>
          </a:r>
        </a:p>
      </dsp:txBody>
      <dsp:txXfrm>
        <a:off x="4565123" y="2200121"/>
        <a:ext cx="1914313" cy="812133"/>
      </dsp:txXfrm>
    </dsp:sp>
    <dsp:sp modelId="{3C2E3912-EB94-43DF-B8E6-4D3B2304A307}">
      <dsp:nvSpPr>
        <dsp:cNvPr id="0" name=""/>
        <dsp:cNvSpPr/>
      </dsp:nvSpPr>
      <dsp:spPr>
        <a:xfrm>
          <a:off x="6812992" y="2200121"/>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8D7C0-A64B-4119-BE4C-CD686C21FD48}">
      <dsp:nvSpPr>
        <dsp:cNvPr id="0" name=""/>
        <dsp:cNvSpPr/>
      </dsp:nvSpPr>
      <dsp:spPr>
        <a:xfrm>
          <a:off x="6983540" y="2370669"/>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CA4972-D5D8-4E36-883F-75E8AEA597E0}">
      <dsp:nvSpPr>
        <dsp:cNvPr id="0" name=""/>
        <dsp:cNvSpPr/>
      </dsp:nvSpPr>
      <dsp:spPr>
        <a:xfrm>
          <a:off x="7799153" y="220012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Enhanced security measures</a:t>
          </a:r>
        </a:p>
      </dsp:txBody>
      <dsp:txXfrm>
        <a:off x="7799153" y="2200121"/>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7/18/2023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8110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7/18/2023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37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7/18/2023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6094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832007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7/18/2023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829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7/18/2023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3185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7/18/2023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7130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7/18/2023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104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7/18/2023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5400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7/18/2023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6734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7/18/2023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9582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7/18/2023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655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7/18/2023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25514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 id="2147483687" r:id="rId12"/>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QuickStyle" Target="../diagrams/quickStyle3.xml"/><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diagramLayout" Target="../diagrams/layout3.xml"/><Relationship Id="rId17" Type="http://schemas.openxmlformats.org/officeDocument/2006/relationships/image" Target="../media/image40.png"/><Relationship Id="rId2" Type="http://schemas.openxmlformats.org/officeDocument/2006/relationships/image" Target="../media/image31.png"/><Relationship Id="rId16"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diagramData" Target="../diagrams/data3.xml"/><Relationship Id="rId5" Type="http://schemas.openxmlformats.org/officeDocument/2006/relationships/image" Target="../media/image34.png"/><Relationship Id="rId15" Type="http://schemas.microsoft.com/office/2007/relationships/diagramDrawing" Target="../diagrams/drawing3.xml"/><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 Id="rId14"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d31een872bwxd7.cloudfront.net/" TargetMode="Externa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urple triangle pattern on a black background&#10;&#10;Description automatically generated">
            <a:extLst>
              <a:ext uri="{FF2B5EF4-FFF2-40B4-BE49-F238E27FC236}">
                <a16:creationId xmlns:a16="http://schemas.microsoft.com/office/drawing/2014/main" id="{51D7947C-7201-DFFC-87A4-738AE3DD74E3}"/>
              </a:ext>
            </a:extLst>
          </p:cNvPr>
          <p:cNvPicPr>
            <a:picLocks noChangeAspect="1"/>
          </p:cNvPicPr>
          <p:nvPr/>
        </p:nvPicPr>
        <p:blipFill rotWithShape="1">
          <a:blip r:embed="rId2"/>
          <a:srcRect t="11234" b="4496"/>
          <a:stretch/>
        </p:blipFill>
        <p:spPr>
          <a:xfrm>
            <a:off x="1" y="10"/>
            <a:ext cx="12191999" cy="6857990"/>
          </a:xfrm>
          <a:prstGeom prst="rect">
            <a:avLst/>
          </a:prstGeom>
        </p:spPr>
      </p:pic>
      <p:sp>
        <p:nvSpPr>
          <p:cNvPr id="25" name="Rectangle 2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18016-4219-6D47-2214-3FEA7CDCB4C6}"/>
              </a:ext>
            </a:extLst>
          </p:cNvPr>
          <p:cNvSpPr>
            <a:spLocks noGrp="1"/>
          </p:cNvSpPr>
          <p:nvPr>
            <p:ph type="ctrTitle"/>
          </p:nvPr>
        </p:nvSpPr>
        <p:spPr>
          <a:xfrm>
            <a:off x="643466" y="643467"/>
            <a:ext cx="7179734" cy="3569242"/>
          </a:xfrm>
        </p:spPr>
        <p:txBody>
          <a:bodyPr anchor="t">
            <a:normAutofit/>
          </a:bodyPr>
          <a:lstStyle/>
          <a:p>
            <a:r>
              <a:rPr lang="en-US" sz="6000">
                <a:solidFill>
                  <a:schemeClr val="bg1"/>
                </a:solidFill>
              </a:rPr>
              <a:t>E-Commerce Web App. In Cloud Computing	</a:t>
            </a:r>
            <a:endParaRPr lang="en-US" sz="6000" dirty="0">
              <a:solidFill>
                <a:schemeClr val="bg1"/>
              </a:solidFill>
            </a:endParaRPr>
          </a:p>
        </p:txBody>
      </p:sp>
      <p:sp>
        <p:nvSpPr>
          <p:cNvPr id="3" name="Subtitle 2">
            <a:extLst>
              <a:ext uri="{FF2B5EF4-FFF2-40B4-BE49-F238E27FC236}">
                <a16:creationId xmlns:a16="http://schemas.microsoft.com/office/drawing/2014/main" id="{13C14B17-E0A5-DB5B-A239-89B0939D2F28}"/>
              </a:ext>
            </a:extLst>
          </p:cNvPr>
          <p:cNvSpPr>
            <a:spLocks noGrp="1"/>
          </p:cNvSpPr>
          <p:nvPr>
            <p:ph type="subTitle" idx="1"/>
          </p:nvPr>
        </p:nvSpPr>
        <p:spPr>
          <a:xfrm>
            <a:off x="643466" y="4551036"/>
            <a:ext cx="5449479" cy="1663495"/>
          </a:xfrm>
        </p:spPr>
        <p:txBody>
          <a:bodyPr anchor="b">
            <a:normAutofit/>
          </a:bodyPr>
          <a:lstStyle/>
          <a:p>
            <a:r>
              <a:rPr lang="en-US">
                <a:solidFill>
                  <a:schemeClr val="bg1"/>
                </a:solidFill>
              </a:rPr>
              <a:t>A Cloud Computing Project</a:t>
            </a:r>
          </a:p>
        </p:txBody>
      </p:sp>
      <p:sp>
        <p:nvSpPr>
          <p:cNvPr id="27" name="Rectangle 2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3683006-E308-A3CA-7FDB-0A23AD1F8486}"/>
              </a:ext>
            </a:extLst>
          </p:cNvPr>
          <p:cNvSpPr txBox="1">
            <a:spLocks/>
          </p:cNvSpPr>
          <p:nvPr/>
        </p:nvSpPr>
        <p:spPr>
          <a:xfrm>
            <a:off x="7003809" y="643467"/>
            <a:ext cx="4544725" cy="5571064"/>
          </a:xfrm>
          <a:prstGeom prst="rect">
            <a:avLst/>
          </a:prstGeom>
        </p:spPr>
        <p:txBody>
          <a:bodyPr vert="horz" lIns="0" tIns="45720" rIns="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1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1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1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1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59436" indent="-59436" algn="r">
              <a:lnSpc>
                <a:spcPct val="90000"/>
              </a:lnSpc>
              <a:spcBef>
                <a:spcPts val="780"/>
              </a:spcBef>
              <a:spcAft>
                <a:spcPts val="130"/>
              </a:spcAft>
            </a:pPr>
            <a:r>
              <a:rPr lang="en-US" sz="1600" i="1" cap="none" dirty="0">
                <a:solidFill>
                  <a:srgbClr val="FFFFFF"/>
                </a:solidFill>
                <a:latin typeface="Times New Roman" panose="02020603050405020304" pitchFamily="18" charset="0"/>
                <a:cs typeface="Times New Roman" panose="02020603050405020304" pitchFamily="18" charset="0"/>
              </a:rPr>
              <a:t>Submitted to</a:t>
            </a:r>
            <a:endParaRPr lang="en-US" sz="1100" i="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r>
              <a:rPr lang="en-US" sz="1800" b="1" cap="none" dirty="0">
                <a:solidFill>
                  <a:srgbClr val="FFFFFF"/>
                </a:solidFill>
                <a:latin typeface="Times New Roman" panose="02020603050405020304" pitchFamily="18" charset="0"/>
                <a:cs typeface="Times New Roman" panose="02020603050405020304" pitchFamily="18" charset="0"/>
              </a:rPr>
              <a:t>Prof. Emiliano Casalicchio</a:t>
            </a:r>
            <a:endParaRPr lang="en-US" sz="1600" b="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endParaRPr lang="en-US" sz="1600" b="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endParaRPr lang="en-US" sz="1600" b="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endParaRPr lang="en-US" sz="1600" b="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endParaRPr lang="en-US" sz="1600" b="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r>
              <a:rPr lang="en-US" sz="1600" b="1" cap="none" dirty="0">
                <a:solidFill>
                  <a:srgbClr val="FFFFFF"/>
                </a:solidFill>
                <a:latin typeface="Times New Roman" panose="02020603050405020304" pitchFamily="18" charset="0"/>
                <a:cs typeface="Times New Roman" panose="02020603050405020304" pitchFamily="18" charset="0"/>
              </a:rPr>
              <a:t>Project By</a:t>
            </a:r>
          </a:p>
          <a:p>
            <a:pPr marL="59436" indent="-59436" algn="r">
              <a:lnSpc>
                <a:spcPct val="90000"/>
              </a:lnSpc>
              <a:spcBef>
                <a:spcPts val="780"/>
              </a:spcBef>
              <a:spcAft>
                <a:spcPts val="130"/>
              </a:spcAft>
            </a:pPr>
            <a:r>
              <a:rPr lang="en-US" sz="1400" b="1" cap="none" dirty="0">
                <a:solidFill>
                  <a:srgbClr val="FFFFFF"/>
                </a:solidFill>
                <a:latin typeface="Times New Roman" panose="02020603050405020304" pitchFamily="18" charset="0"/>
                <a:cs typeface="Times New Roman" panose="02020603050405020304" pitchFamily="18" charset="0"/>
              </a:rPr>
              <a:t>Mursal Furqan Kumbhar </a:t>
            </a:r>
            <a:r>
              <a:rPr lang="en-US" sz="1400" b="1" cap="none" dirty="0">
                <a:solidFill>
                  <a:srgbClr val="FFFFFF"/>
                </a:solidFill>
                <a:latin typeface="Times New Roman" panose="02020603050405020304" pitchFamily="18" charset="0"/>
                <a:cs typeface="Times New Roman" panose="02020603050405020304" pitchFamily="18" charset="0"/>
                <a:sym typeface="Wingdings" panose="05000000000000000000" pitchFamily="2" charset="2"/>
              </a:rPr>
              <a:t></a:t>
            </a:r>
            <a:endParaRPr lang="en-US" sz="1400" b="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r>
              <a:rPr lang="en-US" sz="1100" cap="none" dirty="0">
                <a:solidFill>
                  <a:srgbClr val="FFFFFF"/>
                </a:solidFill>
                <a:latin typeface="Times New Roman" panose="02020603050405020304" pitchFamily="18" charset="0"/>
                <a:cs typeface="Times New Roman" panose="02020603050405020304" pitchFamily="18" charset="0"/>
              </a:rPr>
              <a:t>kumbhar.2047419@studenti.uniroma1.it </a:t>
            </a:r>
          </a:p>
          <a:p>
            <a:pPr marL="59436" indent="-59436" algn="r">
              <a:lnSpc>
                <a:spcPct val="90000"/>
              </a:lnSpc>
              <a:spcBef>
                <a:spcPts val="780"/>
              </a:spcBef>
              <a:spcAft>
                <a:spcPts val="130"/>
              </a:spcAft>
            </a:pPr>
            <a:r>
              <a:rPr lang="en-US" sz="900" i="1" cap="none" dirty="0">
                <a:solidFill>
                  <a:srgbClr val="FFFFFF"/>
                </a:solidFill>
                <a:latin typeface="Times New Roman" panose="02020603050405020304" pitchFamily="18" charset="0"/>
                <a:cs typeface="Times New Roman" panose="02020603050405020304" pitchFamily="18" charset="0"/>
              </a:rPr>
              <a:t>(</a:t>
            </a:r>
            <a:r>
              <a:rPr lang="en-US" sz="900" i="1" cap="none" dirty="0" err="1">
                <a:solidFill>
                  <a:srgbClr val="FFFFFF"/>
                </a:solidFill>
                <a:latin typeface="Times New Roman" panose="02020603050405020304" pitchFamily="18" charset="0"/>
                <a:cs typeface="Times New Roman" panose="02020603050405020304" pitchFamily="18" charset="0"/>
              </a:rPr>
              <a:t>matricola</a:t>
            </a:r>
            <a:r>
              <a:rPr lang="en-US" sz="900" i="1" cap="none" dirty="0">
                <a:solidFill>
                  <a:srgbClr val="FFFFFF"/>
                </a:solidFill>
                <a:latin typeface="Times New Roman" panose="02020603050405020304" pitchFamily="18" charset="0"/>
                <a:cs typeface="Times New Roman" panose="02020603050405020304" pitchFamily="18" charset="0"/>
              </a:rPr>
              <a:t>: 2047419)</a:t>
            </a:r>
          </a:p>
          <a:p>
            <a:pPr marL="59436" indent="-59436" algn="r">
              <a:lnSpc>
                <a:spcPct val="90000"/>
              </a:lnSpc>
              <a:spcBef>
                <a:spcPts val="780"/>
              </a:spcBef>
              <a:spcAft>
                <a:spcPts val="130"/>
              </a:spcAft>
            </a:pPr>
            <a:endParaRPr lang="en-US" sz="200" b="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r>
              <a:rPr lang="en-US" sz="1400" b="1" cap="none" dirty="0">
                <a:solidFill>
                  <a:srgbClr val="FFFFFF"/>
                </a:solidFill>
                <a:latin typeface="Times New Roman" panose="02020603050405020304" pitchFamily="18" charset="0"/>
                <a:cs typeface="Times New Roman" panose="02020603050405020304" pitchFamily="18" charset="0"/>
              </a:rPr>
              <a:t>Srinjan Ghosh </a:t>
            </a:r>
            <a:r>
              <a:rPr lang="en-US" sz="1400" b="1" cap="none" dirty="0">
                <a:solidFill>
                  <a:srgbClr val="FFFFFF"/>
                </a:solidFill>
                <a:latin typeface="Times New Roman" panose="02020603050405020304" pitchFamily="18" charset="0"/>
                <a:cs typeface="Times New Roman" panose="02020603050405020304" pitchFamily="18" charset="0"/>
                <a:sym typeface="Wingdings" panose="05000000000000000000" pitchFamily="2" charset="2"/>
              </a:rPr>
              <a:t></a:t>
            </a:r>
            <a:endParaRPr lang="en-US" sz="1400" b="1" cap="none" dirty="0">
              <a:solidFill>
                <a:srgbClr val="FFFFFF"/>
              </a:solidFill>
              <a:latin typeface="Times New Roman" panose="02020603050405020304" pitchFamily="18" charset="0"/>
              <a:cs typeface="Times New Roman" panose="02020603050405020304" pitchFamily="18" charset="0"/>
            </a:endParaRPr>
          </a:p>
          <a:p>
            <a:pPr marL="59436" indent="-59436" algn="r">
              <a:lnSpc>
                <a:spcPct val="90000"/>
              </a:lnSpc>
              <a:spcBef>
                <a:spcPts val="780"/>
              </a:spcBef>
              <a:spcAft>
                <a:spcPts val="130"/>
              </a:spcAft>
            </a:pPr>
            <a:r>
              <a:rPr lang="en-US" sz="1100" cap="none" dirty="0">
                <a:solidFill>
                  <a:srgbClr val="FFFFFF"/>
                </a:solidFill>
                <a:latin typeface="Times New Roman" panose="02020603050405020304" pitchFamily="18" charset="0"/>
                <a:cs typeface="Times New Roman" panose="02020603050405020304" pitchFamily="18" charset="0"/>
              </a:rPr>
              <a:t>ghosh.2053796@studenti.uniroma1.it </a:t>
            </a:r>
          </a:p>
          <a:p>
            <a:pPr marL="59436" indent="-59436" algn="r">
              <a:lnSpc>
                <a:spcPct val="90000"/>
              </a:lnSpc>
              <a:spcBef>
                <a:spcPts val="780"/>
              </a:spcBef>
              <a:spcAft>
                <a:spcPts val="130"/>
              </a:spcAft>
            </a:pPr>
            <a:r>
              <a:rPr lang="en-US" sz="900" i="1" cap="none" dirty="0">
                <a:solidFill>
                  <a:srgbClr val="FFFFFF"/>
                </a:solidFill>
                <a:latin typeface="Times New Roman" panose="02020603050405020304" pitchFamily="18" charset="0"/>
                <a:cs typeface="Times New Roman" panose="02020603050405020304" pitchFamily="18" charset="0"/>
              </a:rPr>
              <a:t>(</a:t>
            </a:r>
            <a:r>
              <a:rPr lang="en-US" sz="900" i="1" cap="none" dirty="0" err="1">
                <a:solidFill>
                  <a:srgbClr val="FFFFFF"/>
                </a:solidFill>
                <a:latin typeface="Times New Roman" panose="02020603050405020304" pitchFamily="18" charset="0"/>
                <a:cs typeface="Times New Roman" panose="02020603050405020304" pitchFamily="18" charset="0"/>
              </a:rPr>
              <a:t>matricola</a:t>
            </a:r>
            <a:r>
              <a:rPr lang="en-US" sz="900" i="1" cap="none" dirty="0">
                <a:solidFill>
                  <a:srgbClr val="FFFFFF"/>
                </a:solidFill>
                <a:latin typeface="Times New Roman" panose="02020603050405020304" pitchFamily="18" charset="0"/>
                <a:cs typeface="Times New Roman" panose="02020603050405020304" pitchFamily="18" charset="0"/>
              </a:rPr>
              <a:t>: 2053796)</a:t>
            </a:r>
          </a:p>
        </p:txBody>
      </p:sp>
    </p:spTree>
    <p:extLst>
      <p:ext uri="{BB962C8B-B14F-4D97-AF65-F5344CB8AC3E}">
        <p14:creationId xmlns:p14="http://schemas.microsoft.com/office/powerpoint/2010/main" val="15632214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8A9A-A66C-F91F-7754-CFB760474369}"/>
              </a:ext>
            </a:extLst>
          </p:cNvPr>
          <p:cNvSpPr>
            <a:spLocks noGrp="1"/>
          </p:cNvSpPr>
          <p:nvPr>
            <p:ph type="title"/>
          </p:nvPr>
        </p:nvSpPr>
        <p:spPr/>
        <p:txBody>
          <a:bodyPr/>
          <a:lstStyle/>
          <a:p>
            <a:r>
              <a:rPr lang="en-US"/>
              <a:t>Implementation</a:t>
            </a:r>
            <a:endParaRPr lang="en-US" dirty="0"/>
          </a:p>
        </p:txBody>
      </p:sp>
      <p:graphicFrame>
        <p:nvGraphicFramePr>
          <p:cNvPr id="5" name="Content Placeholder 2">
            <a:extLst>
              <a:ext uri="{FF2B5EF4-FFF2-40B4-BE49-F238E27FC236}">
                <a16:creationId xmlns:a16="http://schemas.microsoft.com/office/drawing/2014/main" id="{6D739DA8-7A15-D2E4-04B6-AFCBDA214996}"/>
              </a:ext>
            </a:extLst>
          </p:cNvPr>
          <p:cNvGraphicFramePr>
            <a:graphicFrameLocks noGrp="1"/>
          </p:cNvGraphicFramePr>
          <p:nvPr>
            <p:ph idx="1"/>
            <p:extLst>
              <p:ext uri="{D42A27DB-BD31-4B8C-83A1-F6EECF244321}">
                <p14:modId xmlns:p14="http://schemas.microsoft.com/office/powerpoint/2010/main" val="2745267752"/>
              </p:ext>
            </p:extLst>
          </p:nvPr>
        </p:nvGraphicFramePr>
        <p:xfrm>
          <a:off x="1097280" y="2108201"/>
          <a:ext cx="10058400" cy="4193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671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096963" y="758826"/>
            <a:ext cx="10058400" cy="4062326"/>
          </a:xfrm>
        </p:spPr>
        <p:txBody>
          <a:bodyPr anchor="b">
            <a:normAutofit/>
          </a:bodyPr>
          <a:lstStyle/>
          <a:p>
            <a:r>
              <a:rPr lang="en-US" sz="9600"/>
              <a:t>Tools Used</a:t>
            </a:r>
          </a:p>
        </p:txBody>
      </p:sp>
      <p:cxnSp>
        <p:nvCxnSpPr>
          <p:cNvPr id="9" name="Straight Connector 8">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close-up of a logo&#10;&#10;Description automatically generated">
            <a:extLst>
              <a:ext uri="{FF2B5EF4-FFF2-40B4-BE49-F238E27FC236}">
                <a16:creationId xmlns:a16="http://schemas.microsoft.com/office/drawing/2014/main" id="{DF941B43-FB9E-0E10-FD20-667164582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206383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66800" y="5252936"/>
            <a:ext cx="10058400" cy="1028715"/>
          </a:xfrm>
        </p:spPr>
        <p:txBody>
          <a:bodyPr vert="horz" lIns="91440" tIns="45720" rIns="91440" bIns="45720" rtlCol="0" anchor="b">
            <a:normAutofit/>
          </a:bodyPr>
          <a:lstStyle/>
          <a:p>
            <a:pPr algn="ctr"/>
            <a:r>
              <a:rPr lang="en-US" sz="4800" dirty="0">
                <a:solidFill>
                  <a:schemeClr val="bg1"/>
                </a:solidFill>
              </a:rPr>
              <a:t>Tools Used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39789" y="3923704"/>
            <a:ext cx="2546956" cy="339005"/>
          </a:xfrm>
        </p:spPr>
        <p:txBody>
          <a:bodyPr/>
          <a:lstStyle/>
          <a:p>
            <a:pPr defTabSz="841248">
              <a:spcAft>
                <a:spcPts val="600"/>
              </a:spcAft>
            </a:pPr>
            <a:fld id="{A49DFD55-3C28-40EF-9E31-A92D2E4017FF}" type="slidenum">
              <a:rPr lang="en-US" sz="736" kern="1200" dirty="0" smtClean="0">
                <a:solidFill>
                  <a:srgbClr val="FFFFFF"/>
                </a:solidFill>
                <a:latin typeface="+mn-lt"/>
                <a:ea typeface="+mn-ea"/>
                <a:cs typeface="+mn-cs"/>
              </a:rPr>
              <a:pPr defTabSz="841248">
                <a:spcAft>
                  <a:spcPts val="600"/>
                </a:spcAft>
              </a:pPr>
              <a:t>12</a:t>
            </a:fld>
            <a:endParaRPr lang="en-US"/>
          </a:p>
        </p:txBody>
      </p:sp>
      <p:pic>
        <p:nvPicPr>
          <p:cNvPr id="9" name="Picture 8" descr="reactjs - DoubleKlick Designs">
            <a:extLst>
              <a:ext uri="{FF2B5EF4-FFF2-40B4-BE49-F238E27FC236}">
                <a16:creationId xmlns:a16="http://schemas.microsoft.com/office/drawing/2014/main" id="{0736BBBD-6CFA-C2B6-9C03-0FCB58FB2F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1546" y="343505"/>
            <a:ext cx="644243" cy="571886"/>
          </a:xfrm>
          <a:prstGeom prst="rect">
            <a:avLst/>
          </a:prstGeom>
          <a:noFill/>
          <a:ln>
            <a:noFill/>
          </a:ln>
        </p:spPr>
      </p:pic>
      <p:pic>
        <p:nvPicPr>
          <p:cNvPr id="10" name="Picture 9" descr="MongoDB Logo | significado del logotipo, png, vector">
            <a:extLst>
              <a:ext uri="{FF2B5EF4-FFF2-40B4-BE49-F238E27FC236}">
                <a16:creationId xmlns:a16="http://schemas.microsoft.com/office/drawing/2014/main" id="{63EDA7A6-99E5-0AE7-912E-08299498E5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1869" b="19577"/>
          <a:stretch/>
        </p:blipFill>
        <p:spPr bwMode="auto">
          <a:xfrm>
            <a:off x="1644316" y="922064"/>
            <a:ext cx="1623684" cy="594290"/>
          </a:xfrm>
          <a:prstGeom prst="rect">
            <a:avLst/>
          </a:prstGeom>
          <a:noFill/>
          <a:ln>
            <a:noFill/>
          </a:ln>
          <a:extLst>
            <a:ext uri="{53640926-AAD7-44D8-BBD7-CCE9431645EC}">
              <a14:shadowObscured xmlns:a14="http://schemas.microsoft.com/office/drawing/2010/main"/>
            </a:ext>
          </a:extLst>
        </p:spPr>
      </p:pic>
      <p:pic>
        <p:nvPicPr>
          <p:cNvPr id="11" name="Picture 10" descr="How to Write Your First AWS Lambda Function — Runscope Blog">
            <a:extLst>
              <a:ext uri="{FF2B5EF4-FFF2-40B4-BE49-F238E27FC236}">
                <a16:creationId xmlns:a16="http://schemas.microsoft.com/office/drawing/2014/main" id="{0E211219-81B5-F70D-638D-669531AB46E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5281" y="1670657"/>
            <a:ext cx="491149" cy="491149"/>
          </a:xfrm>
          <a:prstGeom prst="rect">
            <a:avLst/>
          </a:prstGeom>
          <a:noFill/>
          <a:ln>
            <a:noFill/>
          </a:ln>
        </p:spPr>
      </p:pic>
      <p:pic>
        <p:nvPicPr>
          <p:cNvPr id="12" name="Picture 11" descr="Using VS Code Tasks to Create Template Files">
            <a:extLst>
              <a:ext uri="{FF2B5EF4-FFF2-40B4-BE49-F238E27FC236}">
                <a16:creationId xmlns:a16="http://schemas.microsoft.com/office/drawing/2014/main" id="{65D60401-4EE2-C3BC-6806-1D4BEC2942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7808" y="4262170"/>
            <a:ext cx="435748" cy="434140"/>
          </a:xfrm>
          <a:prstGeom prst="rect">
            <a:avLst/>
          </a:prstGeom>
          <a:noFill/>
          <a:ln>
            <a:noFill/>
          </a:ln>
        </p:spPr>
      </p:pic>
      <p:pic>
        <p:nvPicPr>
          <p:cNvPr id="14" name="Picture 13" descr="A black and white logo&#10;&#10;Description automatically generated">
            <a:extLst>
              <a:ext uri="{FF2B5EF4-FFF2-40B4-BE49-F238E27FC236}">
                <a16:creationId xmlns:a16="http://schemas.microsoft.com/office/drawing/2014/main" id="{07DAB2D6-F87B-BCD5-F222-389BB2A0FFFF}"/>
              </a:ext>
            </a:extLst>
          </p:cNvPr>
          <p:cNvPicPr>
            <a:picLocks noChangeAspect="1"/>
          </p:cNvPicPr>
          <p:nvPr/>
        </p:nvPicPr>
        <p:blipFill>
          <a:blip r:embed="rId6"/>
          <a:stretch>
            <a:fillRect/>
          </a:stretch>
        </p:blipFill>
        <p:spPr>
          <a:xfrm>
            <a:off x="1019423" y="3542723"/>
            <a:ext cx="489686" cy="489686"/>
          </a:xfrm>
          <a:prstGeom prst="rect">
            <a:avLst/>
          </a:prstGeom>
        </p:spPr>
      </p:pic>
      <p:pic>
        <p:nvPicPr>
          <p:cNvPr id="16" name="Picture 15" descr="A close-up of a logo&#10;&#10;Description automatically generated">
            <a:extLst>
              <a:ext uri="{FF2B5EF4-FFF2-40B4-BE49-F238E27FC236}">
                <a16:creationId xmlns:a16="http://schemas.microsoft.com/office/drawing/2014/main" id="{D4F93F00-B079-4237-74F0-C5F50B306B58}"/>
              </a:ext>
            </a:extLst>
          </p:cNvPr>
          <p:cNvPicPr>
            <a:picLocks noChangeAspect="1"/>
          </p:cNvPicPr>
          <p:nvPr/>
        </p:nvPicPr>
        <p:blipFill>
          <a:blip r:embed="rId7"/>
          <a:stretch>
            <a:fillRect/>
          </a:stretch>
        </p:blipFill>
        <p:spPr>
          <a:xfrm>
            <a:off x="1995338" y="3542724"/>
            <a:ext cx="1125549" cy="489686"/>
          </a:xfrm>
          <a:prstGeom prst="rect">
            <a:avLst/>
          </a:prstGeom>
        </p:spPr>
      </p:pic>
      <p:pic>
        <p:nvPicPr>
          <p:cNvPr id="13" name="Picture 12" descr="A close-up of a logo&#10;&#10;Description automatically generated">
            <a:extLst>
              <a:ext uri="{FF2B5EF4-FFF2-40B4-BE49-F238E27FC236}">
                <a16:creationId xmlns:a16="http://schemas.microsoft.com/office/drawing/2014/main" id="{9D6D5AD0-DCC3-293F-AD00-273A378226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19300" y="44760"/>
            <a:ext cx="1277022" cy="381636"/>
          </a:xfrm>
          <a:prstGeom prst="rect">
            <a:avLst/>
          </a:prstGeom>
        </p:spPr>
      </p:pic>
      <p:pic>
        <p:nvPicPr>
          <p:cNvPr id="3" name="Picture 3">
            <a:extLst>
              <a:ext uri="{FF2B5EF4-FFF2-40B4-BE49-F238E27FC236}">
                <a16:creationId xmlns:a16="http://schemas.microsoft.com/office/drawing/2014/main" id="{619CBAE2-96E0-4977-D5DD-C60C147321F1}"/>
              </a:ext>
            </a:extLst>
          </p:cNvPr>
          <p:cNvPicPr>
            <a:picLocks noChangeAspect="1"/>
          </p:cNvPicPr>
          <p:nvPr/>
        </p:nvPicPr>
        <p:blipFill>
          <a:blip r:embed="rId9"/>
          <a:stretch>
            <a:fillRect/>
          </a:stretch>
        </p:blipFill>
        <p:spPr>
          <a:xfrm>
            <a:off x="1884082" y="1694415"/>
            <a:ext cx="422834" cy="485432"/>
          </a:xfrm>
          <a:prstGeom prst="rect">
            <a:avLst/>
          </a:prstGeom>
        </p:spPr>
      </p:pic>
      <p:pic>
        <p:nvPicPr>
          <p:cNvPr id="5" name="Picture 7">
            <a:extLst>
              <a:ext uri="{FF2B5EF4-FFF2-40B4-BE49-F238E27FC236}">
                <a16:creationId xmlns:a16="http://schemas.microsoft.com/office/drawing/2014/main" id="{336D3B81-EEB9-28F1-CB1A-EEB861477183}"/>
              </a:ext>
            </a:extLst>
          </p:cNvPr>
          <p:cNvPicPr>
            <a:picLocks noChangeAspect="1"/>
          </p:cNvPicPr>
          <p:nvPr/>
        </p:nvPicPr>
        <p:blipFill>
          <a:blip r:embed="rId10"/>
          <a:stretch>
            <a:fillRect/>
          </a:stretch>
        </p:blipFill>
        <p:spPr>
          <a:xfrm>
            <a:off x="2720798" y="2339528"/>
            <a:ext cx="447575" cy="511675"/>
          </a:xfrm>
          <a:prstGeom prst="rect">
            <a:avLst/>
          </a:prstGeom>
        </p:spPr>
      </p:pic>
      <p:graphicFrame>
        <p:nvGraphicFramePr>
          <p:cNvPr id="31" name="Text Placeholder 2">
            <a:extLst>
              <a:ext uri="{FF2B5EF4-FFF2-40B4-BE49-F238E27FC236}">
                <a16:creationId xmlns:a16="http://schemas.microsoft.com/office/drawing/2014/main" id="{95E7D94E-E537-1EE0-B950-04510524117D}"/>
              </a:ext>
            </a:extLst>
          </p:cNvPr>
          <p:cNvGraphicFramePr/>
          <p:nvPr>
            <p:extLst>
              <p:ext uri="{D42A27DB-BD31-4B8C-83A1-F6EECF244321}">
                <p14:modId xmlns:p14="http://schemas.microsoft.com/office/powerpoint/2010/main" val="2734204002"/>
              </p:ext>
            </p:extLst>
          </p:nvPr>
        </p:nvGraphicFramePr>
        <p:xfrm>
          <a:off x="3584627" y="262224"/>
          <a:ext cx="5882092" cy="468084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1028" name="Picture 4" descr="Cloud-Native Ecosystem Integrations | Sysdig Secure">
            <a:extLst>
              <a:ext uri="{FF2B5EF4-FFF2-40B4-BE49-F238E27FC236}">
                <a16:creationId xmlns:a16="http://schemas.microsoft.com/office/drawing/2014/main" id="{1B744589-505D-AF3D-A2B6-22937F24A24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r="80660"/>
          <a:stretch/>
        </p:blipFill>
        <p:spPr bwMode="auto">
          <a:xfrm>
            <a:off x="2639201" y="3040304"/>
            <a:ext cx="437344" cy="4522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Native Ecosystem Integrations | Sysdig Secure">
            <a:extLst>
              <a:ext uri="{FF2B5EF4-FFF2-40B4-BE49-F238E27FC236}">
                <a16:creationId xmlns:a16="http://schemas.microsoft.com/office/drawing/2014/main" id="{C658D35B-7E40-F17F-1272-3D94BFB4202C}"/>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r="77396"/>
          <a:stretch/>
        </p:blipFill>
        <p:spPr bwMode="auto">
          <a:xfrm>
            <a:off x="1869784" y="3040304"/>
            <a:ext cx="436193" cy="452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00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7AB7F-A260-3B82-F4D1-50D8186FE10B}"/>
              </a:ext>
            </a:extLst>
          </p:cNvPr>
          <p:cNvSpPr>
            <a:spLocks noGrp="1"/>
          </p:cNvSpPr>
          <p:nvPr>
            <p:ph type="title"/>
          </p:nvPr>
        </p:nvSpPr>
        <p:spPr>
          <a:xfrm>
            <a:off x="8177212" y="634946"/>
            <a:ext cx="3372529" cy="5055904"/>
          </a:xfrm>
        </p:spPr>
        <p:txBody>
          <a:bodyPr anchor="ctr">
            <a:normAutofit/>
          </a:bodyPr>
          <a:lstStyle/>
          <a:p>
            <a:r>
              <a:rPr lang="en-US" kern="1200" spc="200" baseline="0">
                <a:effectLst/>
                <a:latin typeface="Times New Roman" panose="02020603050405020304" pitchFamily="18" charset="0"/>
                <a:ea typeface="+mn-ea"/>
                <a:cs typeface="Times New Roman" panose="02020603050405020304" pitchFamily="18" charset="0"/>
              </a:rPr>
              <a:t>Why Mongodb &amp; not AWS Services?</a:t>
            </a:r>
            <a:endParaRPr lang="en-US"/>
          </a:p>
        </p:txBody>
      </p:sp>
      <p:cxnSp>
        <p:nvCxnSpPr>
          <p:cNvPr id="20" name="Straight Connector 1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 Placeholder 2">
            <a:extLst>
              <a:ext uri="{FF2B5EF4-FFF2-40B4-BE49-F238E27FC236}">
                <a16:creationId xmlns:a16="http://schemas.microsoft.com/office/drawing/2014/main" id="{225CEAC9-1777-3CBA-08E8-C3FC2F9018D6}"/>
              </a:ext>
            </a:extLst>
          </p:cNvPr>
          <p:cNvGraphicFramePr/>
          <p:nvPr>
            <p:extLst>
              <p:ext uri="{D42A27DB-BD31-4B8C-83A1-F6EECF244321}">
                <p14:modId xmlns:p14="http://schemas.microsoft.com/office/powerpoint/2010/main" val="214553311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close-up of a logo&#10;&#10;Description automatically generated">
            <a:extLst>
              <a:ext uri="{FF2B5EF4-FFF2-40B4-BE49-F238E27FC236}">
                <a16:creationId xmlns:a16="http://schemas.microsoft.com/office/drawing/2014/main" id="{4E6A35B0-7EB5-6A65-85E9-DC9264E7C9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19300" y="44760"/>
            <a:ext cx="1277022" cy="381636"/>
          </a:xfrm>
          <a:prstGeom prst="rect">
            <a:avLst/>
          </a:prstGeom>
        </p:spPr>
      </p:pic>
    </p:spTree>
    <p:extLst>
      <p:ext uri="{BB962C8B-B14F-4D97-AF65-F5344CB8AC3E}">
        <p14:creationId xmlns:p14="http://schemas.microsoft.com/office/powerpoint/2010/main" val="2537834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097280" y="758952"/>
            <a:ext cx="10058400" cy="3892168"/>
          </a:xfrm>
        </p:spPr>
        <p:txBody>
          <a:bodyPr>
            <a:normAutofit/>
          </a:bodyPr>
          <a:lstStyle/>
          <a:p>
            <a:r>
              <a:rPr lang="en-US" sz="9600"/>
              <a:t>Testing &amp; Validation</a:t>
            </a:r>
          </a:p>
        </p:txBody>
      </p:sp>
      <p:sp>
        <p:nvSpPr>
          <p:cNvPr id="9" name="Rectangle 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close-up of a logo&#10;&#10;Description automatically generated">
            <a:extLst>
              <a:ext uri="{FF2B5EF4-FFF2-40B4-BE49-F238E27FC236}">
                <a16:creationId xmlns:a16="http://schemas.microsoft.com/office/drawing/2014/main" id="{EF95CA1B-6CAF-3487-A973-7321A6447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863254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algn="l"/>
            <a:r>
              <a:rPr lang="en-US" sz="4800" spc="-50">
                <a:solidFill>
                  <a:schemeClr val="tx1">
                    <a:lumMod val="75000"/>
                    <a:lumOff val="25000"/>
                  </a:schemeClr>
                </a:solidFill>
              </a:rPr>
              <a:t>Testing</a:t>
            </a:r>
          </a:p>
        </p:txBody>
      </p:sp>
      <p:cxnSp>
        <p:nvCxnSpPr>
          <p:cNvPr id="79" name="Straight Connector 78">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close-up of a logo&#10;&#10;Description automatically generated">
            <a:extLst>
              <a:ext uri="{FF2B5EF4-FFF2-40B4-BE49-F238E27FC236}">
                <a16:creationId xmlns:a16="http://schemas.microsoft.com/office/drawing/2014/main" id="{F5865432-F737-B0A1-4203-5689FEF12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graphicFrame>
        <p:nvGraphicFramePr>
          <p:cNvPr id="56" name="Text Placeholder 2">
            <a:extLst>
              <a:ext uri="{FF2B5EF4-FFF2-40B4-BE49-F238E27FC236}">
                <a16:creationId xmlns:a16="http://schemas.microsoft.com/office/drawing/2014/main" id="{27232E32-D576-C079-6834-12DE45404410}"/>
              </a:ext>
            </a:extLst>
          </p:cNvPr>
          <p:cNvGraphicFramePr/>
          <p:nvPr>
            <p:extLst>
              <p:ext uri="{D42A27DB-BD31-4B8C-83A1-F6EECF244321}">
                <p14:modId xmlns:p14="http://schemas.microsoft.com/office/powerpoint/2010/main" val="224491080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5185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12554-CF47-3258-1BFD-D730938E3C85}"/>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t>Scalability Testing</a:t>
            </a:r>
          </a:p>
        </p:txBody>
      </p:sp>
      <p:pic>
        <p:nvPicPr>
          <p:cNvPr id="4" name="Picture 5" descr="A screenshot of a graph&#10;&#10;Description automatically generated">
            <a:extLst>
              <a:ext uri="{FF2B5EF4-FFF2-40B4-BE49-F238E27FC236}">
                <a16:creationId xmlns:a16="http://schemas.microsoft.com/office/drawing/2014/main" id="{1FB4AC73-8B2C-6D20-1B70-5A23637F7318}"/>
              </a:ext>
            </a:extLst>
          </p:cNvPr>
          <p:cNvPicPr>
            <a:picLocks noChangeAspect="1"/>
          </p:cNvPicPr>
          <p:nvPr/>
        </p:nvPicPr>
        <p:blipFill>
          <a:blip r:embed="rId2"/>
          <a:stretch>
            <a:fillRect/>
          </a:stretch>
        </p:blipFill>
        <p:spPr>
          <a:xfrm>
            <a:off x="635459" y="791925"/>
            <a:ext cx="5299675" cy="3299046"/>
          </a:xfrm>
          <a:prstGeom prst="rect">
            <a:avLst/>
          </a:prstGeom>
        </p:spPr>
      </p:pic>
      <p:pic>
        <p:nvPicPr>
          <p:cNvPr id="3" name="Picture 3" descr="A graph on a white background&#10;&#10;Description automatically generated">
            <a:extLst>
              <a:ext uri="{FF2B5EF4-FFF2-40B4-BE49-F238E27FC236}">
                <a16:creationId xmlns:a16="http://schemas.microsoft.com/office/drawing/2014/main" id="{4B226B9A-AC0C-29B4-22E6-EA7BD5FCF9B7}"/>
              </a:ext>
            </a:extLst>
          </p:cNvPr>
          <p:cNvPicPr>
            <a:picLocks noChangeAspect="1"/>
          </p:cNvPicPr>
          <p:nvPr/>
        </p:nvPicPr>
        <p:blipFill rotWithShape="1">
          <a:blip r:embed="rId3"/>
          <a:srcRect t="1508" r="1" b="1"/>
          <a:stretch/>
        </p:blipFill>
        <p:spPr>
          <a:xfrm>
            <a:off x="6256867" y="829069"/>
            <a:ext cx="5302232" cy="3224755"/>
          </a:xfrm>
          <a:prstGeom prst="rect">
            <a:avLst/>
          </a:prstGeom>
        </p:spPr>
      </p:pic>
      <p:cxnSp>
        <p:nvCxnSpPr>
          <p:cNvPr id="46" name="Straight Connector 4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ectangle 4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close-up of a logo&#10;&#10;Description automatically generated">
            <a:extLst>
              <a:ext uri="{FF2B5EF4-FFF2-40B4-BE49-F238E27FC236}">
                <a16:creationId xmlns:a16="http://schemas.microsoft.com/office/drawing/2014/main" id="{FD03062E-0BFB-BC97-AFE6-36649CF9C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9300" y="106045"/>
            <a:ext cx="1277022" cy="381636"/>
          </a:xfrm>
          <a:prstGeom prst="rect">
            <a:avLst/>
          </a:prstGeom>
        </p:spPr>
      </p:pic>
    </p:spTree>
    <p:extLst>
      <p:ext uri="{BB962C8B-B14F-4D97-AF65-F5344CB8AC3E}">
        <p14:creationId xmlns:p14="http://schemas.microsoft.com/office/powerpoint/2010/main" val="2388150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a:t>Validation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289752" y="4748939"/>
            <a:ext cx="6258463" cy="1391612"/>
          </a:xfrm>
        </p:spPr>
        <p:txBody>
          <a:bodyPr vert="horz" lIns="91440" tIns="45720" rIns="91440" bIns="45720" rtlCol="0">
            <a:normAutofit/>
          </a:bodyPr>
          <a:lstStyle/>
          <a:p>
            <a:pPr>
              <a:lnSpc>
                <a:spcPct val="90000"/>
              </a:lnSpc>
            </a:pPr>
            <a:r>
              <a:rPr lang="en-US" sz="1400" b="1">
                <a:solidFill>
                  <a:schemeClr val="tx1">
                    <a:lumMod val="85000"/>
                    <a:lumOff val="15000"/>
                  </a:schemeClr>
                </a:solidFill>
              </a:rPr>
              <a:t>End-to-End (E2E) Testing</a:t>
            </a:r>
            <a:r>
              <a:rPr lang="en-US" sz="1400">
                <a:solidFill>
                  <a:schemeClr val="tx1">
                    <a:lumMod val="85000"/>
                    <a:lumOff val="15000"/>
                  </a:schemeClr>
                </a:solidFill>
              </a:rPr>
              <a:t>: Rigorous tests simulated real user interactions, validating critical functionalities and error handling.</a:t>
            </a:r>
          </a:p>
          <a:p>
            <a:pPr>
              <a:lnSpc>
                <a:spcPct val="90000"/>
              </a:lnSpc>
            </a:pPr>
            <a:r>
              <a:rPr lang="en-US" sz="1400" b="1">
                <a:solidFill>
                  <a:schemeClr val="tx1">
                    <a:lumMod val="85000"/>
                    <a:lumOff val="15000"/>
                  </a:schemeClr>
                </a:solidFill>
              </a:rPr>
              <a:t>Usability Testing</a:t>
            </a:r>
            <a:r>
              <a:rPr lang="en-US" sz="1400">
                <a:solidFill>
                  <a:schemeClr val="tx1">
                    <a:lumMod val="85000"/>
                    <a:lumOff val="15000"/>
                  </a:schemeClr>
                </a:solidFill>
              </a:rPr>
              <a:t>: Extensive user testing sessions gathered feedback to enhance the user experience.</a:t>
            </a:r>
          </a:p>
        </p:txBody>
      </p:sp>
      <p:pic>
        <p:nvPicPr>
          <p:cNvPr id="8" name="Picture 7">
            <a:extLst>
              <a:ext uri="{FF2B5EF4-FFF2-40B4-BE49-F238E27FC236}">
                <a16:creationId xmlns:a16="http://schemas.microsoft.com/office/drawing/2014/main" id="{DF77577C-E0DD-FD11-7249-3381697997F8}"/>
              </a:ext>
            </a:extLst>
          </p:cNvPr>
          <p:cNvPicPr>
            <a:picLocks noChangeAspect="1"/>
          </p:cNvPicPr>
          <p:nvPr/>
        </p:nvPicPr>
        <p:blipFill rotWithShape="1">
          <a:blip r:embed="rId2"/>
          <a:srcRect l="6701" r="46771" b="1"/>
          <a:stretch/>
        </p:blipFill>
        <p:spPr>
          <a:xfrm>
            <a:off x="-1" y="2"/>
            <a:ext cx="4635315" cy="6400798"/>
          </a:xfrm>
          <a:prstGeom prst="rect">
            <a:avLst/>
          </a:prstGeom>
        </p:spPr>
      </p:pic>
      <p:cxnSp>
        <p:nvCxnSpPr>
          <p:cNvPr id="18"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close-up of a logo&#10;&#10;Description automatically generated">
            <a:extLst>
              <a:ext uri="{FF2B5EF4-FFF2-40B4-BE49-F238E27FC236}">
                <a16:creationId xmlns:a16="http://schemas.microsoft.com/office/drawing/2014/main" id="{8BD38436-981B-35A9-76B4-DDAECEBBA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300" y="106045"/>
            <a:ext cx="1277022" cy="381636"/>
          </a:xfrm>
          <a:prstGeom prst="rect">
            <a:avLst/>
          </a:prstGeom>
        </p:spPr>
      </p:pic>
    </p:spTree>
    <p:extLst>
      <p:ext uri="{BB962C8B-B14F-4D97-AF65-F5344CB8AC3E}">
        <p14:creationId xmlns:p14="http://schemas.microsoft.com/office/powerpoint/2010/main" val="2457329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097280" y="758952"/>
            <a:ext cx="10058400" cy="3892168"/>
          </a:xfrm>
        </p:spPr>
        <p:txBody>
          <a:bodyPr>
            <a:normAutofit/>
          </a:bodyPr>
          <a:lstStyle/>
          <a:p>
            <a:r>
              <a:rPr lang="en-US" sz="9600"/>
              <a:t>Future Work</a:t>
            </a:r>
          </a:p>
        </p:txBody>
      </p:sp>
      <p:sp>
        <p:nvSpPr>
          <p:cNvPr id="23" name="Rectangle 2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close-up of a logo&#10;&#10;Description automatically generated">
            <a:extLst>
              <a:ext uri="{FF2B5EF4-FFF2-40B4-BE49-F238E27FC236}">
                <a16:creationId xmlns:a16="http://schemas.microsoft.com/office/drawing/2014/main" id="{442F5844-54A8-5CC7-67CA-80C98CBF5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06045"/>
            <a:ext cx="1277022" cy="381636"/>
          </a:xfrm>
          <a:prstGeom prst="rect">
            <a:avLst/>
          </a:prstGeom>
        </p:spPr>
      </p:pic>
    </p:spTree>
    <p:extLst>
      <p:ext uri="{BB962C8B-B14F-4D97-AF65-F5344CB8AC3E}">
        <p14:creationId xmlns:p14="http://schemas.microsoft.com/office/powerpoint/2010/main" val="1278869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D602-A055-EA45-63A6-EF349082B598}"/>
              </a:ext>
            </a:extLst>
          </p:cNvPr>
          <p:cNvSpPr>
            <a:spLocks noGrp="1"/>
          </p:cNvSpPr>
          <p:nvPr>
            <p:ph type="title"/>
          </p:nvPr>
        </p:nvSpPr>
        <p:spPr>
          <a:xfrm>
            <a:off x="1097280" y="263529"/>
            <a:ext cx="10058400" cy="1450757"/>
          </a:xfrm>
        </p:spPr>
        <p:txBody>
          <a:bodyPr/>
          <a:lstStyle/>
          <a:p>
            <a:r>
              <a:rPr lang="en-US" dirty="0"/>
              <a:t>Future Work</a:t>
            </a:r>
          </a:p>
        </p:txBody>
      </p:sp>
      <p:graphicFrame>
        <p:nvGraphicFramePr>
          <p:cNvPr id="5" name="Content Placeholder 2">
            <a:extLst>
              <a:ext uri="{FF2B5EF4-FFF2-40B4-BE49-F238E27FC236}">
                <a16:creationId xmlns:a16="http://schemas.microsoft.com/office/drawing/2014/main" id="{7376862A-15F1-B90D-3647-7914B6D3FC2B}"/>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lose-up of a logo&#10;&#10;Description automatically generated">
            <a:extLst>
              <a:ext uri="{FF2B5EF4-FFF2-40B4-BE49-F238E27FC236}">
                <a16:creationId xmlns:a16="http://schemas.microsoft.com/office/drawing/2014/main" id="{73FD9E77-3710-A936-ED0C-23ECC3C9FC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19300" y="106045"/>
            <a:ext cx="1277022" cy="381636"/>
          </a:xfrm>
          <a:prstGeom prst="rect">
            <a:avLst/>
          </a:prstGeom>
        </p:spPr>
      </p:pic>
    </p:spTree>
    <p:extLst>
      <p:ext uri="{BB962C8B-B14F-4D97-AF65-F5344CB8AC3E}">
        <p14:creationId xmlns:p14="http://schemas.microsoft.com/office/powerpoint/2010/main" val="3578666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BB0EE-5627-4E1E-F43E-5FF68BF3700B}"/>
              </a:ext>
            </a:extLst>
          </p:cNvPr>
          <p:cNvSpPr>
            <a:spLocks noGrp="1"/>
          </p:cNvSpPr>
          <p:nvPr>
            <p:ph type="title"/>
          </p:nvPr>
        </p:nvSpPr>
        <p:spPr>
          <a:xfrm>
            <a:off x="1097280" y="286603"/>
            <a:ext cx="10058400" cy="1450757"/>
          </a:xfrm>
        </p:spPr>
        <p:txBody>
          <a:bodyPr>
            <a:normAutofit/>
          </a:bodyPr>
          <a:lstStyle/>
          <a:p>
            <a:r>
              <a:rPr lang="en-US" dirty="0"/>
              <a:t>Table of Content</a:t>
            </a:r>
          </a:p>
        </p:txBody>
      </p:sp>
      <p:cxnSp>
        <p:nvCxnSpPr>
          <p:cNvPr id="21" name="Straight Connector 2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ABA3FE-F36B-78A0-9487-B1E5E62249DA}"/>
              </a:ext>
            </a:extLst>
          </p:cNvPr>
          <p:cNvSpPr>
            <a:spLocks noGrp="1"/>
          </p:cNvSpPr>
          <p:nvPr>
            <p:ph idx="1"/>
          </p:nvPr>
        </p:nvSpPr>
        <p:spPr>
          <a:xfrm>
            <a:off x="1097280" y="2108201"/>
            <a:ext cx="6437367" cy="3760891"/>
          </a:xfrm>
        </p:spPr>
        <p:txBody>
          <a:bodyPr>
            <a:normAutofit lnSpcReduction="10000"/>
          </a:bodyPr>
          <a:lstStyle/>
          <a:p>
            <a:r>
              <a:rPr lang="en-US" dirty="0"/>
              <a:t>Introduction</a:t>
            </a:r>
          </a:p>
          <a:p>
            <a:r>
              <a:rPr lang="en-US" dirty="0"/>
              <a:t>Problem</a:t>
            </a:r>
          </a:p>
          <a:p>
            <a:r>
              <a:rPr lang="en-US" dirty="0"/>
              <a:t>Implementation </a:t>
            </a:r>
          </a:p>
          <a:p>
            <a:r>
              <a:rPr lang="en-US" dirty="0"/>
              <a:t>Tools Used</a:t>
            </a:r>
          </a:p>
          <a:p>
            <a:r>
              <a:rPr lang="en-US" dirty="0"/>
              <a:t>Testing &amp; Validation</a:t>
            </a:r>
          </a:p>
          <a:p>
            <a:r>
              <a:rPr lang="en-US" dirty="0"/>
              <a:t>Demonstration</a:t>
            </a:r>
          </a:p>
          <a:p>
            <a:r>
              <a:rPr lang="en-US" dirty="0"/>
              <a:t>Future Work</a:t>
            </a:r>
          </a:p>
          <a:p>
            <a:r>
              <a:rPr lang="en-US" dirty="0"/>
              <a:t>Conclusion</a:t>
            </a:r>
          </a:p>
        </p:txBody>
      </p:sp>
      <p:pic>
        <p:nvPicPr>
          <p:cNvPr id="7" name="Graphic 6" descr="Gears">
            <a:extLst>
              <a:ext uri="{FF2B5EF4-FFF2-40B4-BE49-F238E27FC236}">
                <a16:creationId xmlns:a16="http://schemas.microsoft.com/office/drawing/2014/main" id="{09A0A5EA-7F31-D8A8-A477-3B3A35EC40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23" name="Rectangle 2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close-up of a logo&#10;&#10;Description automatically generated">
            <a:extLst>
              <a:ext uri="{FF2B5EF4-FFF2-40B4-BE49-F238E27FC236}">
                <a16:creationId xmlns:a16="http://schemas.microsoft.com/office/drawing/2014/main" id="{DE877E1C-0880-4045-506A-750C01286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3875050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omputer and a tablet on a desk&#10;&#10;Description automatically generated">
            <a:extLst>
              <a:ext uri="{FF2B5EF4-FFF2-40B4-BE49-F238E27FC236}">
                <a16:creationId xmlns:a16="http://schemas.microsoft.com/office/drawing/2014/main" id="{6AD529DF-E5E1-9335-CD1E-B5ECE472D71D}"/>
              </a:ext>
            </a:extLst>
          </p:cNvPr>
          <p:cNvPicPr>
            <a:picLocks noChangeAspect="1"/>
          </p:cNvPicPr>
          <p:nvPr/>
        </p:nvPicPr>
        <p:blipFill rotWithShape="1">
          <a:blip r:embed="rId2"/>
          <a:srcRect t="16869" b="5975"/>
          <a:stretch/>
        </p:blipFill>
        <p:spPr>
          <a:xfrm>
            <a:off x="-32" y="10"/>
            <a:ext cx="12192031" cy="4915066"/>
          </a:xfrm>
          <a:prstGeom prst="rect">
            <a:avLst/>
          </a:prstGeom>
        </p:spPr>
      </p:pic>
      <p:sp>
        <p:nvSpPr>
          <p:cNvPr id="14" name="Rectangle 13">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6D2258-2A5A-F382-34FE-D00C54AF3C12}"/>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dirty="0">
                <a:solidFill>
                  <a:srgbClr val="FFFFFF"/>
                </a:solidFill>
              </a:rPr>
              <a:t>Demo</a:t>
            </a:r>
          </a:p>
        </p:txBody>
      </p:sp>
      <p:sp>
        <p:nvSpPr>
          <p:cNvPr id="3" name="Content Placeholder 2">
            <a:extLst>
              <a:ext uri="{FF2B5EF4-FFF2-40B4-BE49-F238E27FC236}">
                <a16:creationId xmlns:a16="http://schemas.microsoft.com/office/drawing/2014/main" id="{D862A87F-0494-0EFD-7CCE-E4E81A0A42BC}"/>
              </a:ext>
            </a:extLst>
          </p:cNvPr>
          <p:cNvSpPr>
            <a:spLocks noGrp="1"/>
          </p:cNvSpPr>
          <p:nvPr>
            <p:ph idx="1"/>
          </p:nvPr>
        </p:nvSpPr>
        <p:spPr>
          <a:xfrm>
            <a:off x="8289580" y="5120639"/>
            <a:ext cx="3073745" cy="1280160"/>
          </a:xfrm>
        </p:spPr>
        <p:txBody>
          <a:bodyPr vert="horz" lIns="91440" tIns="45720" rIns="91440" bIns="45720" rtlCol="0" anchor="ctr">
            <a:normAutofit/>
          </a:bodyPr>
          <a:lstStyle/>
          <a:p>
            <a:pPr marL="0" indent="0">
              <a:lnSpc>
                <a:spcPct val="100000"/>
              </a:lnSpc>
              <a:buNone/>
            </a:pPr>
            <a:r>
              <a:rPr lang="en-US" sz="1500" cap="all" spc="200">
                <a:solidFill>
                  <a:srgbClr val="FFFFFF"/>
                </a:solidFill>
                <a:hlinkClick r:id="rId3"/>
              </a:rPr>
              <a:t>E-Commerce Store</a:t>
            </a:r>
            <a:endParaRPr lang="en-US" sz="1500" cap="all" spc="200">
              <a:solidFill>
                <a:srgbClr val="FFFFFF"/>
              </a:solidFill>
            </a:endParaRPr>
          </a:p>
        </p:txBody>
      </p:sp>
      <p:cxnSp>
        <p:nvCxnSpPr>
          <p:cNvPr id="16" name="Straight Connector 1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926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097280" y="758952"/>
            <a:ext cx="10058400" cy="3892168"/>
          </a:xfrm>
        </p:spPr>
        <p:txBody>
          <a:bodyPr>
            <a:normAutofit/>
          </a:bodyPr>
          <a:lstStyle/>
          <a:p>
            <a:r>
              <a:rPr lang="en-US" sz="9600"/>
              <a:t>Conclusion</a:t>
            </a:r>
          </a:p>
        </p:txBody>
      </p:sp>
      <p:sp>
        <p:nvSpPr>
          <p:cNvPr id="1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1801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6000">
                <a:solidFill>
                  <a:schemeClr val="tx2"/>
                </a:solidFill>
              </a:rPr>
              <a:t>Conclusion</a:t>
            </a:r>
          </a:p>
        </p:txBody>
      </p:sp>
      <p:sp>
        <p:nvSpPr>
          <p:cNvPr id="18" name="Rectangle 17">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23355" y="1159565"/>
            <a:ext cx="3439646" cy="4439055"/>
          </a:xfrm>
        </p:spPr>
        <p:txBody>
          <a:bodyPr vert="horz" lIns="91440" tIns="45720" rIns="91440" bIns="45720" rtlCol="0" anchor="ctr">
            <a:normAutofit/>
          </a:bodyPr>
          <a:lstStyle/>
          <a:p>
            <a:pPr>
              <a:lnSpc>
                <a:spcPct val="90000"/>
              </a:lnSpc>
            </a:pPr>
            <a:r>
              <a:rPr lang="en-US" sz="2000">
                <a:solidFill>
                  <a:srgbClr val="FFFFFF"/>
                </a:solidFill>
              </a:rPr>
              <a:t>Our project created a scalable e-commerce platform with seamless user experiences. Through testing and validation, we ensured reliability. Future work includes personalization, analytics, and mobile app development.</a:t>
            </a:r>
          </a:p>
        </p:txBody>
      </p:sp>
      <p:pic>
        <p:nvPicPr>
          <p:cNvPr id="7" name="Picture 6" descr="A close-up of a logo&#10;&#10;Description automatically generated">
            <a:extLst>
              <a:ext uri="{FF2B5EF4-FFF2-40B4-BE49-F238E27FC236}">
                <a16:creationId xmlns:a16="http://schemas.microsoft.com/office/drawing/2014/main" id="{B029596E-EF96-8294-2AF7-8E1C79C3F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358582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2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F1EDE-5423-435C-B149-87AB1BC22B83}"/>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6000">
                <a:solidFill>
                  <a:schemeClr val="tx2"/>
                </a:solidFill>
              </a:rPr>
              <a:t>THANK YOU</a:t>
            </a:r>
          </a:p>
        </p:txBody>
      </p:sp>
      <p:sp>
        <p:nvSpPr>
          <p:cNvPr id="34" name="Rectangle 2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close-up of a logo&#10;&#10;Description automatically generated">
            <a:extLst>
              <a:ext uri="{FF2B5EF4-FFF2-40B4-BE49-F238E27FC236}">
                <a16:creationId xmlns:a16="http://schemas.microsoft.com/office/drawing/2014/main" id="{88CEA7A1-4E92-FDB0-AA58-C60A3DAF3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90475-AC80-5FD1-D042-37CC3EFAAB46}"/>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a:solidFill>
                  <a:schemeClr val="tx1">
                    <a:lumMod val="85000"/>
                    <a:lumOff val="15000"/>
                  </a:schemeClr>
                </a:solidFill>
              </a:rPr>
              <a:t>Introduction</a:t>
            </a:r>
          </a:p>
        </p:txBody>
      </p:sp>
      <p:sp>
        <p:nvSpPr>
          <p:cNvPr id="26" name="Rectangle 2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up of a logo&#10;&#10;Description automatically generated">
            <a:extLst>
              <a:ext uri="{FF2B5EF4-FFF2-40B4-BE49-F238E27FC236}">
                <a16:creationId xmlns:a16="http://schemas.microsoft.com/office/drawing/2014/main" id="{67A24B77-8977-C84A-D777-F78F2DCAB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1202342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136385" y="815303"/>
            <a:ext cx="6125311" cy="5054008"/>
          </a:xfrm>
        </p:spPr>
        <p:txBody>
          <a:bodyPr vert="horz" lIns="91440" tIns="45720" rIns="91440" bIns="45720" rtlCol="0" anchor="ctr">
            <a:normAutofit/>
          </a:bodyPr>
          <a:lstStyle/>
          <a:p>
            <a:r>
              <a:rPr lang="en-US"/>
              <a:t>Project Overview</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34345" y="385318"/>
            <a:ext cx="3836725" cy="5745250"/>
          </a:xfrm>
        </p:spPr>
        <p:txBody>
          <a:bodyPr vert="horz" lIns="91440" tIns="45720" rIns="91440" bIns="45720" rtlCol="0" anchor="ctr">
            <a:normAutofit/>
          </a:bodyPr>
          <a:lstStyle/>
          <a:p>
            <a:pPr algn="r">
              <a:lnSpc>
                <a:spcPct val="90000"/>
              </a:lnSpc>
            </a:pPr>
            <a:r>
              <a:rPr lang="en-US" sz="1600" cap="none" dirty="0">
                <a:latin typeface="Times New Roman" panose="02020603050405020304" pitchFamily="18" charset="0"/>
                <a:cs typeface="Times New Roman" panose="02020603050405020304" pitchFamily="18" charset="0"/>
              </a:rPr>
              <a:t>In response to the growing demand for scalable and robust e-commerce platforms, our project aims to develop a cloud-based application using microservice architecture. By leveraging the benefits of cloud computing technologies, particularly amazon web services (AWS), we seek to create a feature-rich platform that caters to both customers and sellers. Our project's objectives are to enable customers to search for products &amp; place orders, and track their status, while providing sellers with tools to list products, manage inventory, and track deliveries. This project holds great significance as it addresses the challenges of scalability, fault isolation, and independent deployment, offering an efficient and user-friendly solution for the e-commerce industry.</a:t>
            </a:r>
          </a:p>
        </p:txBody>
      </p:sp>
      <p:cxnSp>
        <p:nvCxnSpPr>
          <p:cNvPr id="27" name="Straight Connector 1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1">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close-up of a logo&#10;&#10;Description automatically generated">
            <a:extLst>
              <a:ext uri="{FF2B5EF4-FFF2-40B4-BE49-F238E27FC236}">
                <a16:creationId xmlns:a16="http://schemas.microsoft.com/office/drawing/2014/main" id="{EC0708FA-5257-0C39-E84F-85CE71B3E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a:t>Objectives and Goals</a:t>
            </a:r>
          </a:p>
        </p:txBody>
      </p:sp>
      <p:cxnSp>
        <p:nvCxnSpPr>
          <p:cNvPr id="26" name="Straight Connector 17">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19">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close-up of a logo&#10;&#10;Description automatically generated">
            <a:extLst>
              <a:ext uri="{FF2B5EF4-FFF2-40B4-BE49-F238E27FC236}">
                <a16:creationId xmlns:a16="http://schemas.microsoft.com/office/drawing/2014/main" id="{07987E18-67F2-FED5-2634-E79D22DAA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graphicFrame>
        <p:nvGraphicFramePr>
          <p:cNvPr id="29" name="Text Placeholder 2">
            <a:extLst>
              <a:ext uri="{FF2B5EF4-FFF2-40B4-BE49-F238E27FC236}">
                <a16:creationId xmlns:a16="http://schemas.microsoft.com/office/drawing/2014/main" id="{D0577228-804B-636E-CD4D-762EDADD969C}"/>
              </a:ext>
            </a:extLst>
          </p:cNvPr>
          <p:cNvGraphicFramePr/>
          <p:nvPr/>
        </p:nvGraphicFramePr>
        <p:xfrm>
          <a:off x="7870995" y="772731"/>
          <a:ext cx="3341488" cy="5054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4627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097280" y="758952"/>
            <a:ext cx="10058400" cy="3892168"/>
          </a:xfrm>
        </p:spPr>
        <p:txBody>
          <a:bodyPr>
            <a:normAutofit/>
          </a:bodyPr>
          <a:lstStyle/>
          <a:p>
            <a:r>
              <a:rPr lang="en-US" sz="9600"/>
              <a:t>Problem</a:t>
            </a:r>
          </a:p>
        </p:txBody>
      </p:sp>
      <p:sp>
        <p:nvSpPr>
          <p:cNvPr id="5" name="Rectangle 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close-up of a logo&#10;&#10;Description automatically generated">
            <a:extLst>
              <a:ext uri="{FF2B5EF4-FFF2-40B4-BE49-F238E27FC236}">
                <a16:creationId xmlns:a16="http://schemas.microsoft.com/office/drawing/2014/main" id="{4AEE6C29-F561-1F7D-52AC-D8B39CCD7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2241399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a:solidFill>
                  <a:schemeClr val="tx2"/>
                </a:solidFill>
              </a:rPr>
              <a:t>Problem</a:t>
            </a:r>
          </a:p>
        </p:txBody>
      </p:sp>
      <p:sp>
        <p:nvSpPr>
          <p:cNvPr id="31" name="Rectangle 30">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07671" y="680594"/>
            <a:ext cx="3253707" cy="5484083"/>
          </a:xfrm>
        </p:spPr>
        <p:txBody>
          <a:bodyPr vert="horz" lIns="91440" tIns="45720" rIns="91440" bIns="45720" rtlCol="0" anchor="ctr">
            <a:normAutofit/>
          </a:bodyPr>
          <a:lstStyle/>
          <a:p>
            <a:pPr>
              <a:lnSpc>
                <a:spcPct val="90000"/>
              </a:lnSpc>
            </a:pPr>
            <a:r>
              <a:rPr lang="en-US" sz="2000" cap="none">
                <a:solidFill>
                  <a:srgbClr val="FFFFFF"/>
                </a:solidFill>
              </a:rPr>
              <a:t>Existing E-commerce Platforms Struggle To Provide Scalable And Robust Solutions, Resulting In Suboptimal User Experiences And Limited Management Capabilities For Sellers. There Is A Need For A Modern, Cloud-based E-commerce Application That Can Efficiently Scale, Offer Seamless User Experiences, And Empower Sellers With Effective Management Tools.</a:t>
            </a:r>
          </a:p>
        </p:txBody>
      </p:sp>
      <p:pic>
        <p:nvPicPr>
          <p:cNvPr id="7" name="Picture 6" descr="A close-up of a logo&#10;&#10;Description automatically generated">
            <a:extLst>
              <a:ext uri="{FF2B5EF4-FFF2-40B4-BE49-F238E27FC236}">
                <a16:creationId xmlns:a16="http://schemas.microsoft.com/office/drawing/2014/main" id="{1B71633C-42B5-252C-F654-2282DA49E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3335846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097280" y="2507352"/>
            <a:ext cx="10058400" cy="3591695"/>
          </a:xfrm>
        </p:spPr>
        <p:txBody>
          <a:bodyPr anchor="t">
            <a:normAutofit/>
          </a:bodyPr>
          <a:lstStyle/>
          <a:p>
            <a:r>
              <a:rPr lang="en-US"/>
              <a:t>Proposed Solution</a:t>
            </a:r>
          </a:p>
        </p:txBody>
      </p:sp>
      <p:cxnSp>
        <p:nvCxnSpPr>
          <p:cNvPr id="18" name="Straight Connector 17">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2265037"/>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541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136385" y="815303"/>
            <a:ext cx="6125311" cy="5054008"/>
          </a:xfrm>
        </p:spPr>
        <p:txBody>
          <a:bodyPr vert="horz" lIns="91440" tIns="45720" rIns="91440" bIns="45720" rtlCol="0" anchor="ctr">
            <a:normAutofit/>
          </a:bodyPr>
          <a:lstStyle/>
          <a:p>
            <a:r>
              <a:rPr lang="en-US" sz="5400"/>
              <a:t>Implementation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76602" y="815303"/>
            <a:ext cx="3194468" cy="5054008"/>
          </a:xfrm>
        </p:spPr>
        <p:txBody>
          <a:bodyPr vert="horz" lIns="91440" tIns="45720" rIns="91440" bIns="45720" rtlCol="0" anchor="ctr">
            <a:normAutofit/>
          </a:bodyPr>
          <a:lstStyle/>
          <a:p>
            <a:pPr algn="r">
              <a:lnSpc>
                <a:spcPct val="90000"/>
              </a:lnSpc>
            </a:pPr>
            <a:r>
              <a:rPr lang="en-US" sz="1800" cap="none">
                <a:latin typeface="Times New Roman"/>
                <a:cs typeface="Times New Roman"/>
              </a:rPr>
              <a:t>Our goal is to develop a cloud-based e-commerce application that leverages microservice architecture and modern technologies. By utilizing scalable cloud computing services, such as AWS, and adopting a modular approach, we aim to create a robust and scalable platform. This solution will provide customers with seamless user experiences, enable efficient inventory management for sellers, and ensure system reliability and security.</a:t>
            </a:r>
          </a:p>
        </p:txBody>
      </p:sp>
      <p:cxnSp>
        <p:nvCxnSpPr>
          <p:cNvPr id="18" name="Straight Connector 17">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close-up of a logo&#10;&#10;Description automatically generated">
            <a:extLst>
              <a:ext uri="{FF2B5EF4-FFF2-40B4-BE49-F238E27FC236}">
                <a16:creationId xmlns:a16="http://schemas.microsoft.com/office/drawing/2014/main" id="{8351B06B-4D2F-3E52-D14F-E5486775A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0" y="151765"/>
            <a:ext cx="1277022" cy="381636"/>
          </a:xfrm>
          <a:prstGeom prst="rect">
            <a:avLst/>
          </a:prstGeom>
        </p:spPr>
      </p:pic>
    </p:spTree>
    <p:extLst>
      <p:ext uri="{BB962C8B-B14F-4D97-AF65-F5344CB8AC3E}">
        <p14:creationId xmlns:p14="http://schemas.microsoft.com/office/powerpoint/2010/main" val="1538418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470</TotalTime>
  <Words>843</Words>
  <Application>Microsoft Office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Franklin Gothic Book</vt:lpstr>
      <vt:lpstr>Times New Roman</vt:lpstr>
      <vt:lpstr>RetrospectVTI</vt:lpstr>
      <vt:lpstr>E-Commerce Web App. In Cloud Computing </vt:lpstr>
      <vt:lpstr>Table of Content</vt:lpstr>
      <vt:lpstr>Introduction</vt:lpstr>
      <vt:lpstr>Project Overview</vt:lpstr>
      <vt:lpstr>Objectives and Goals</vt:lpstr>
      <vt:lpstr>Problem</vt:lpstr>
      <vt:lpstr>Problem</vt:lpstr>
      <vt:lpstr>Proposed Solution</vt:lpstr>
      <vt:lpstr>Implementation</vt:lpstr>
      <vt:lpstr>Implementation</vt:lpstr>
      <vt:lpstr>Tools Used</vt:lpstr>
      <vt:lpstr>Tools Used</vt:lpstr>
      <vt:lpstr>Why Mongodb &amp; not AWS Services?</vt:lpstr>
      <vt:lpstr>Testing &amp; Validation</vt:lpstr>
      <vt:lpstr>Testing</vt:lpstr>
      <vt:lpstr>Scalability Testing</vt:lpstr>
      <vt:lpstr>Validation</vt:lpstr>
      <vt:lpstr>Future Work</vt:lpstr>
      <vt:lpstr>Future Work</vt:lpstr>
      <vt:lpstr>Demo</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 App. In Cloud Computing </dc:title>
  <dc:creator>Mursal Furqan Kumbhar</dc:creator>
  <cp:lastModifiedBy>Mursal Furqan Kumbhar</cp:lastModifiedBy>
  <cp:revision>40</cp:revision>
  <dcterms:created xsi:type="dcterms:W3CDTF">2023-07-15T16:18:00Z</dcterms:created>
  <dcterms:modified xsi:type="dcterms:W3CDTF">2023-07-18T14:31:43Z</dcterms:modified>
</cp:coreProperties>
</file>