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972800" cy="13716000"/>
  <p:notesSz cx="6858000" cy="9144000"/>
  <p:defaultTextStyle>
    <a:defPPr>
      <a:defRPr lang="en-US"/>
    </a:defPPr>
    <a:lvl1pPr marL="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54864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0" d="100"/>
          <a:sy n="30" d="100"/>
        </p:scale>
        <p:origin x="2076" y="52"/>
      </p:cViewPr>
      <p:guideLst>
        <p:guide orient="horz" pos="432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260853"/>
            <a:ext cx="932688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7772400"/>
            <a:ext cx="768096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8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16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7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33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50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08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669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549278"/>
            <a:ext cx="246888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549278"/>
            <a:ext cx="722376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8813803"/>
            <a:ext cx="9326880" cy="2724150"/>
          </a:xfrm>
        </p:spPr>
        <p:txBody>
          <a:bodyPr anchor="t"/>
          <a:lstStyle>
            <a:lvl1pPr algn="l">
              <a:defRPr sz="576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5813428"/>
            <a:ext cx="9326880" cy="3000374"/>
          </a:xfrm>
        </p:spPr>
        <p:txBody>
          <a:bodyPr anchor="b"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658368" indent="0">
              <a:buNone/>
              <a:defRPr sz="2592">
                <a:solidFill>
                  <a:schemeClr val="tx1">
                    <a:tint val="75000"/>
                  </a:schemeClr>
                </a:solidFill>
              </a:defRPr>
            </a:lvl2pPr>
            <a:lvl3pPr marL="1316736" indent="0">
              <a:buNone/>
              <a:defRPr sz="2304">
                <a:solidFill>
                  <a:schemeClr val="tx1">
                    <a:tint val="75000"/>
                  </a:schemeClr>
                </a:solidFill>
              </a:defRPr>
            </a:lvl3pPr>
            <a:lvl4pPr marL="197510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633472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329184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95020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608576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526694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3200400"/>
            <a:ext cx="4846320" cy="9051928"/>
          </a:xfrm>
        </p:spPr>
        <p:txBody>
          <a:bodyPr/>
          <a:lstStyle>
            <a:lvl1pPr>
              <a:defRPr sz="4032"/>
            </a:lvl1pPr>
            <a:lvl2pPr>
              <a:defRPr sz="3456"/>
            </a:lvl2pPr>
            <a:lvl3pPr>
              <a:defRPr sz="2880"/>
            </a:lvl3pPr>
            <a:lvl4pPr>
              <a:defRPr sz="2592"/>
            </a:lvl4pPr>
            <a:lvl5pPr>
              <a:defRPr sz="2592"/>
            </a:lvl5pPr>
            <a:lvl6pPr>
              <a:defRPr sz="2592"/>
            </a:lvl6pPr>
            <a:lvl7pPr>
              <a:defRPr sz="2592"/>
            </a:lvl7pPr>
            <a:lvl8pPr>
              <a:defRPr sz="2592"/>
            </a:lvl8pPr>
            <a:lvl9pPr>
              <a:defRPr sz="25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3200400"/>
            <a:ext cx="4846320" cy="9051928"/>
          </a:xfrm>
        </p:spPr>
        <p:txBody>
          <a:bodyPr/>
          <a:lstStyle>
            <a:lvl1pPr>
              <a:defRPr sz="4032"/>
            </a:lvl1pPr>
            <a:lvl2pPr>
              <a:defRPr sz="3456"/>
            </a:lvl2pPr>
            <a:lvl3pPr>
              <a:defRPr sz="2880"/>
            </a:lvl3pPr>
            <a:lvl4pPr>
              <a:defRPr sz="2592"/>
            </a:lvl4pPr>
            <a:lvl5pPr>
              <a:defRPr sz="2592"/>
            </a:lvl5pPr>
            <a:lvl6pPr>
              <a:defRPr sz="2592"/>
            </a:lvl6pPr>
            <a:lvl7pPr>
              <a:defRPr sz="2592"/>
            </a:lvl7pPr>
            <a:lvl8pPr>
              <a:defRPr sz="2592"/>
            </a:lvl8pPr>
            <a:lvl9pPr>
              <a:defRPr sz="25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070228"/>
            <a:ext cx="4848226" cy="1279524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68" indent="0">
              <a:buNone/>
              <a:defRPr sz="2880" b="1"/>
            </a:lvl2pPr>
            <a:lvl3pPr marL="1316736" indent="0">
              <a:buNone/>
              <a:defRPr sz="2592" b="1"/>
            </a:lvl3pPr>
            <a:lvl4pPr marL="1975104" indent="0">
              <a:buNone/>
              <a:defRPr sz="2304" b="1"/>
            </a:lvl4pPr>
            <a:lvl5pPr marL="2633472" indent="0">
              <a:buNone/>
              <a:defRPr sz="2304" b="1"/>
            </a:lvl5pPr>
            <a:lvl6pPr marL="3291840" indent="0">
              <a:buNone/>
              <a:defRPr sz="2304" b="1"/>
            </a:lvl6pPr>
            <a:lvl7pPr marL="3950208" indent="0">
              <a:buNone/>
              <a:defRPr sz="2304" b="1"/>
            </a:lvl7pPr>
            <a:lvl8pPr marL="4608576" indent="0">
              <a:buNone/>
              <a:defRPr sz="2304" b="1"/>
            </a:lvl8pPr>
            <a:lvl9pPr marL="5266944" indent="0">
              <a:buNone/>
              <a:defRPr sz="23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4349752"/>
            <a:ext cx="4848226" cy="7902576"/>
          </a:xfrm>
        </p:spPr>
        <p:txBody>
          <a:bodyPr/>
          <a:lstStyle>
            <a:lvl1pPr>
              <a:defRPr sz="3456"/>
            </a:lvl1pPr>
            <a:lvl2pPr>
              <a:defRPr sz="2880"/>
            </a:lvl2pPr>
            <a:lvl3pPr>
              <a:defRPr sz="2592"/>
            </a:lvl3pPr>
            <a:lvl4pPr>
              <a:defRPr sz="2304"/>
            </a:lvl4pPr>
            <a:lvl5pPr>
              <a:defRPr sz="2304"/>
            </a:lvl5pPr>
            <a:lvl6pPr>
              <a:defRPr sz="2304"/>
            </a:lvl6pPr>
            <a:lvl7pPr>
              <a:defRPr sz="2304"/>
            </a:lvl7pPr>
            <a:lvl8pPr>
              <a:defRPr sz="2304"/>
            </a:lvl8pPr>
            <a:lvl9pPr>
              <a:defRPr sz="23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3" y="3070228"/>
            <a:ext cx="4850130" cy="1279524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68" indent="0">
              <a:buNone/>
              <a:defRPr sz="2880" b="1"/>
            </a:lvl2pPr>
            <a:lvl3pPr marL="1316736" indent="0">
              <a:buNone/>
              <a:defRPr sz="2592" b="1"/>
            </a:lvl3pPr>
            <a:lvl4pPr marL="1975104" indent="0">
              <a:buNone/>
              <a:defRPr sz="2304" b="1"/>
            </a:lvl4pPr>
            <a:lvl5pPr marL="2633472" indent="0">
              <a:buNone/>
              <a:defRPr sz="2304" b="1"/>
            </a:lvl5pPr>
            <a:lvl6pPr marL="3291840" indent="0">
              <a:buNone/>
              <a:defRPr sz="2304" b="1"/>
            </a:lvl6pPr>
            <a:lvl7pPr marL="3950208" indent="0">
              <a:buNone/>
              <a:defRPr sz="2304" b="1"/>
            </a:lvl7pPr>
            <a:lvl8pPr marL="4608576" indent="0">
              <a:buNone/>
              <a:defRPr sz="2304" b="1"/>
            </a:lvl8pPr>
            <a:lvl9pPr marL="5266944" indent="0">
              <a:buNone/>
              <a:defRPr sz="230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3" y="4349752"/>
            <a:ext cx="4850130" cy="7902576"/>
          </a:xfrm>
        </p:spPr>
        <p:txBody>
          <a:bodyPr/>
          <a:lstStyle>
            <a:lvl1pPr>
              <a:defRPr sz="3456"/>
            </a:lvl1pPr>
            <a:lvl2pPr>
              <a:defRPr sz="2880"/>
            </a:lvl2pPr>
            <a:lvl3pPr>
              <a:defRPr sz="2592"/>
            </a:lvl3pPr>
            <a:lvl4pPr>
              <a:defRPr sz="2304"/>
            </a:lvl4pPr>
            <a:lvl5pPr>
              <a:defRPr sz="2304"/>
            </a:lvl5pPr>
            <a:lvl6pPr>
              <a:defRPr sz="2304"/>
            </a:lvl6pPr>
            <a:lvl7pPr>
              <a:defRPr sz="2304"/>
            </a:lvl7pPr>
            <a:lvl8pPr>
              <a:defRPr sz="2304"/>
            </a:lvl8pPr>
            <a:lvl9pPr>
              <a:defRPr sz="230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3" y="546100"/>
            <a:ext cx="3609976" cy="2324100"/>
          </a:xfrm>
        </p:spPr>
        <p:txBody>
          <a:bodyPr anchor="b"/>
          <a:lstStyle>
            <a:lvl1pPr algn="l">
              <a:defRPr sz="28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546102"/>
            <a:ext cx="6134100" cy="11706226"/>
          </a:xfrm>
        </p:spPr>
        <p:txBody>
          <a:bodyPr/>
          <a:lstStyle>
            <a:lvl1pPr>
              <a:defRPr sz="4608"/>
            </a:lvl1pPr>
            <a:lvl2pPr>
              <a:defRPr sz="4032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3" y="2870202"/>
            <a:ext cx="3609976" cy="9382126"/>
          </a:xfrm>
        </p:spPr>
        <p:txBody>
          <a:bodyPr/>
          <a:lstStyle>
            <a:lvl1pPr marL="0" indent="0">
              <a:buNone/>
              <a:defRPr sz="2016"/>
            </a:lvl1pPr>
            <a:lvl2pPr marL="658368" indent="0">
              <a:buNone/>
              <a:defRPr sz="1728"/>
            </a:lvl2pPr>
            <a:lvl3pPr marL="1316736" indent="0">
              <a:buNone/>
              <a:defRPr sz="1440"/>
            </a:lvl3pPr>
            <a:lvl4pPr marL="1975104" indent="0">
              <a:buNone/>
              <a:defRPr sz="1296"/>
            </a:lvl4pPr>
            <a:lvl5pPr marL="2633472" indent="0">
              <a:buNone/>
              <a:defRPr sz="1296"/>
            </a:lvl5pPr>
            <a:lvl6pPr marL="3291840" indent="0">
              <a:buNone/>
              <a:defRPr sz="1296"/>
            </a:lvl6pPr>
            <a:lvl7pPr marL="3950208" indent="0">
              <a:buNone/>
              <a:defRPr sz="1296"/>
            </a:lvl7pPr>
            <a:lvl8pPr marL="4608576" indent="0">
              <a:buNone/>
              <a:defRPr sz="1296"/>
            </a:lvl8pPr>
            <a:lvl9pPr marL="5266944" indent="0">
              <a:buNone/>
              <a:defRPr sz="12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9601202"/>
            <a:ext cx="6583680" cy="1133476"/>
          </a:xfrm>
        </p:spPr>
        <p:txBody>
          <a:bodyPr anchor="b"/>
          <a:lstStyle>
            <a:lvl1pPr algn="l">
              <a:defRPr sz="288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1225550"/>
            <a:ext cx="6583680" cy="8229600"/>
          </a:xfrm>
        </p:spPr>
        <p:txBody>
          <a:bodyPr/>
          <a:lstStyle>
            <a:lvl1pPr marL="0" indent="0">
              <a:buNone/>
              <a:defRPr sz="4608"/>
            </a:lvl1pPr>
            <a:lvl2pPr marL="658368" indent="0">
              <a:buNone/>
              <a:defRPr sz="4032"/>
            </a:lvl2pPr>
            <a:lvl3pPr marL="1316736" indent="0">
              <a:buNone/>
              <a:defRPr sz="3456"/>
            </a:lvl3pPr>
            <a:lvl4pPr marL="1975104" indent="0">
              <a:buNone/>
              <a:defRPr sz="2880"/>
            </a:lvl4pPr>
            <a:lvl5pPr marL="2633472" indent="0">
              <a:buNone/>
              <a:defRPr sz="2880"/>
            </a:lvl5pPr>
            <a:lvl6pPr marL="3291840" indent="0">
              <a:buNone/>
              <a:defRPr sz="2880"/>
            </a:lvl6pPr>
            <a:lvl7pPr marL="3950208" indent="0">
              <a:buNone/>
              <a:defRPr sz="2880"/>
            </a:lvl7pPr>
            <a:lvl8pPr marL="4608576" indent="0">
              <a:buNone/>
              <a:defRPr sz="2880"/>
            </a:lvl8pPr>
            <a:lvl9pPr marL="5266944" indent="0">
              <a:buNone/>
              <a:defRPr sz="28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10734678"/>
            <a:ext cx="6583680" cy="1609724"/>
          </a:xfrm>
        </p:spPr>
        <p:txBody>
          <a:bodyPr/>
          <a:lstStyle>
            <a:lvl1pPr marL="0" indent="0">
              <a:buNone/>
              <a:defRPr sz="2016"/>
            </a:lvl1pPr>
            <a:lvl2pPr marL="658368" indent="0">
              <a:buNone/>
              <a:defRPr sz="1728"/>
            </a:lvl2pPr>
            <a:lvl3pPr marL="1316736" indent="0">
              <a:buNone/>
              <a:defRPr sz="1440"/>
            </a:lvl3pPr>
            <a:lvl4pPr marL="1975104" indent="0">
              <a:buNone/>
              <a:defRPr sz="1296"/>
            </a:lvl4pPr>
            <a:lvl5pPr marL="2633472" indent="0">
              <a:buNone/>
              <a:defRPr sz="1296"/>
            </a:lvl5pPr>
            <a:lvl6pPr marL="3291840" indent="0">
              <a:buNone/>
              <a:defRPr sz="1296"/>
            </a:lvl6pPr>
            <a:lvl7pPr marL="3950208" indent="0">
              <a:buNone/>
              <a:defRPr sz="1296"/>
            </a:lvl7pPr>
            <a:lvl8pPr marL="4608576" indent="0">
              <a:buNone/>
              <a:defRPr sz="1296"/>
            </a:lvl8pPr>
            <a:lvl9pPr marL="5266944" indent="0">
              <a:buNone/>
              <a:defRPr sz="129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9276"/>
            <a:ext cx="987552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3200400"/>
            <a:ext cx="9875520" cy="905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12712703"/>
            <a:ext cx="2560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12712703"/>
            <a:ext cx="34747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12712703"/>
            <a:ext cx="256032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58368" rtl="0" eaLnBrk="1" latinLnBrk="0" hangingPunct="1">
        <a:spcBef>
          <a:spcPct val="0"/>
        </a:spcBef>
        <a:buNone/>
        <a:defRPr sz="63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3776" indent="-493776" algn="l" defTabSz="658368" rtl="0" eaLnBrk="1" latinLnBrk="0" hangingPunct="1">
        <a:spcBef>
          <a:spcPct val="20000"/>
        </a:spcBef>
        <a:buFont typeface="Arial"/>
        <a:buChar char="•"/>
        <a:defRPr sz="460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411480" algn="l" defTabSz="658368" rtl="0" eaLnBrk="1" latinLnBrk="0" hangingPunct="1">
        <a:spcBef>
          <a:spcPct val="20000"/>
        </a:spcBef>
        <a:buFont typeface="Arial"/>
        <a:buChar char="–"/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indent="-329184" algn="l" defTabSz="658368" rtl="0" eaLnBrk="1" latinLnBrk="0" hangingPunct="1">
        <a:spcBef>
          <a:spcPct val="20000"/>
        </a:spcBef>
        <a:buFont typeface="Arial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3pPr>
      <a:lvl4pPr marL="2304288" indent="-329184" algn="l" defTabSz="658368" rtl="0" eaLnBrk="1" latinLnBrk="0" hangingPunct="1">
        <a:spcBef>
          <a:spcPct val="20000"/>
        </a:spcBef>
        <a:buFont typeface="Arial"/>
        <a:buChar char="–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62656" indent="-329184" algn="l" defTabSz="658368" rtl="0" eaLnBrk="1" latinLnBrk="0" hangingPunct="1">
        <a:spcBef>
          <a:spcPct val="20000"/>
        </a:spcBef>
        <a:buFont typeface="Arial"/>
        <a:buChar char="»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21024" indent="-329184" algn="l" defTabSz="658368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indent="-329184" algn="l" defTabSz="658368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4937760" indent="-329184" algn="l" defTabSz="658368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596128" indent="-329184" algn="l" defTabSz="658368" rtl="0" eaLnBrk="1" latinLnBrk="0" hangingPunct="1">
        <a:spcBef>
          <a:spcPct val="20000"/>
        </a:spcBef>
        <a:buFont typeface="Arial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algn="l" defTabSz="65836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736" algn="l" defTabSz="65836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5104" algn="l" defTabSz="65836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472" algn="l" defTabSz="65836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840" algn="l" defTabSz="65836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50208" algn="l" defTabSz="65836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8576" algn="l" defTabSz="65836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944" algn="l" defTabSz="658368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4351" y="451416"/>
            <a:ext cx="6508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9600" b="1" dirty="0">
                <a:solidFill>
                  <a:srgbClr val="00FFFF"/>
                </a:solidFill>
              </a:rPr>
              <a:t>IT FEST 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8912" y="2166003"/>
            <a:ext cx="10533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800" b="1" dirty="0">
                <a:solidFill>
                  <a:srgbClr val="FFFFFF"/>
                </a:solidFill>
              </a:rPr>
              <a:t>Department of Computer Science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8515" y="2970269"/>
            <a:ext cx="6335772" cy="801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608" dirty="0">
                <a:solidFill>
                  <a:srgbClr val="C8C8C8"/>
                </a:solidFill>
              </a:rPr>
              <a:t>Aligarh Muslim </a:t>
            </a:r>
            <a:r>
              <a:rPr sz="4000" dirty="0">
                <a:solidFill>
                  <a:srgbClr val="C8C8C8"/>
                </a:solidFill>
              </a:rPr>
              <a:t>University</a:t>
            </a:r>
            <a:endParaRPr sz="4608" dirty="0">
              <a:solidFill>
                <a:srgbClr val="C8C8C8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456" y="10469105"/>
            <a:ext cx="10533888" cy="1953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32" dirty="0" smtClean="0">
                <a:solidFill>
                  <a:srgbClr val="FFFFFF"/>
                </a:solidFill>
              </a:rPr>
              <a:t> Date</a:t>
            </a:r>
            <a:r>
              <a:rPr sz="4032" dirty="0">
                <a:solidFill>
                  <a:srgbClr val="FFFFFF"/>
                </a:solidFill>
              </a:rPr>
              <a:t>: 15th September </a:t>
            </a:r>
            <a:r>
              <a:rPr sz="4032" dirty="0" smtClean="0">
                <a:solidFill>
                  <a:srgbClr val="FFFFFF"/>
                </a:solidFill>
              </a:rPr>
              <a:t>2025
 Time</a:t>
            </a:r>
            <a:r>
              <a:rPr sz="4032" dirty="0">
                <a:solidFill>
                  <a:srgbClr val="FFFFFF"/>
                </a:solidFill>
              </a:rPr>
              <a:t>: 10:00 AM Onwards
</a:t>
            </a:r>
            <a:r>
              <a:rPr lang="en-US" sz="4032" dirty="0" smtClean="0">
                <a:solidFill>
                  <a:srgbClr val="FFFFFF"/>
                </a:solidFill>
              </a:rPr>
              <a:t>  </a:t>
            </a:r>
            <a:r>
              <a:rPr sz="4032" dirty="0" smtClean="0">
                <a:solidFill>
                  <a:srgbClr val="FFFFFF"/>
                </a:solidFill>
              </a:rPr>
              <a:t> Venue</a:t>
            </a:r>
            <a:r>
              <a:rPr sz="4032" dirty="0">
                <a:solidFill>
                  <a:srgbClr val="FFFFFF"/>
                </a:solidFill>
              </a:rPr>
              <a:t>: Department Auditorium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9193" y="12569053"/>
            <a:ext cx="9594421" cy="4469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304" dirty="0">
                <a:solidFill>
                  <a:srgbClr val="C8C8C8"/>
                </a:solidFill>
              </a:rPr>
              <a:t>Contact: </a:t>
            </a:r>
            <a:r>
              <a:rPr lang="en-US" sz="2304" dirty="0">
                <a:solidFill>
                  <a:srgbClr val="C8C8C8"/>
                </a:solidFill>
              </a:rPr>
              <a:t>Murshad Ali</a:t>
            </a:r>
            <a:r>
              <a:rPr sz="2304" dirty="0">
                <a:solidFill>
                  <a:srgbClr val="C8C8C8"/>
                </a:solidFill>
              </a:rPr>
              <a:t> - 9876543210 | Email: </a:t>
            </a:r>
            <a:r>
              <a:rPr lang="en-US" sz="2304" dirty="0" smtClean="0">
                <a:solidFill>
                  <a:srgbClr val="C8C8C8"/>
                </a:solidFill>
              </a:rPr>
              <a:t>deptcomputerscience</a:t>
            </a:r>
            <a:r>
              <a:rPr sz="2304" dirty="0" smtClean="0">
                <a:solidFill>
                  <a:srgbClr val="C8C8C8"/>
                </a:solidFill>
              </a:rPr>
              <a:t>@amu.ac.in</a:t>
            </a:r>
            <a:endParaRPr sz="2304" dirty="0">
              <a:solidFill>
                <a:srgbClr val="C8C8C8"/>
              </a:solidFill>
            </a:endParaRPr>
          </a:p>
        </p:txBody>
      </p:sp>
      <p:pic>
        <p:nvPicPr>
          <p:cNvPr id="9" name="Picture 8" descr="3840x2160px | free download | HD wallpaper: code web development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7" y="4254398"/>
            <a:ext cx="2409413" cy="234259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Picture 9" descr="A következő!- Én meg kérem a következő műsort! - PopKul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828" y="4317898"/>
            <a:ext cx="2508328" cy="227408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 descr="Becoming &lt;strong&gt;UX&lt;/strong&gt; &lt;strong&gt;Designer&lt;/strong&gt; – Jeremie kornobis – Mediu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717" y="4320770"/>
            <a:ext cx="2454784" cy="225814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 descr="&lt;strong&gt;Presentation&lt;/strong&gt; PNG Transparent Images | PNG Al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252" y="6885297"/>
            <a:ext cx="4354558" cy="3037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Mohd Mustfa</dc:creator>
  <cp:keywords/>
  <dc:description>generated using python-pptx</dc:description>
  <cp:lastModifiedBy>Mustafa</cp:lastModifiedBy>
  <cp:revision>10</cp:revision>
  <dcterms:created xsi:type="dcterms:W3CDTF">2013-01-27T09:14:16Z</dcterms:created>
  <dcterms:modified xsi:type="dcterms:W3CDTF">2025-08-19T02:59:14Z</dcterms:modified>
  <cp:category/>
</cp:coreProperties>
</file>