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5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0000" y="9720000"/>
            <a:ext cx="224555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200">
                <a:solidFill>
                  <a:srgbClr val="646464"/>
                </a:solidFill>
                <a:latin typeface="Calibri"/>
              </a:defRPr>
            </a:pPr>
            <a:r>
              <a:rPr dirty="0"/>
              <a:t>Aligarh Muslim University </a:t>
            </a:r>
            <a:r>
              <a:rPr dirty="0" smtClean="0"/>
              <a:t>• </a:t>
            </a:r>
            <a:r>
              <a:rPr dirty="0" smtClean="0"/>
              <a:t>202</a:t>
            </a:r>
            <a:r>
              <a:rPr lang="en-US" dirty="0" smtClean="0"/>
              <a:t>5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101600" y="327498"/>
            <a:ext cx="481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B050"/>
                </a:solidFill>
                <a:latin typeface="Georgia" panose="02040502050405020303" pitchFamily="18" charset="0"/>
              </a:rPr>
              <a:t>AMU MAGAZINE</a:t>
            </a:r>
            <a:endParaRPr lang="en-US" sz="4000" b="1" i="1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9675" y="1035384"/>
            <a:ext cx="4473853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b="1" dirty="0"/>
          </a:p>
          <a:p>
            <a:pPr>
              <a:defRPr sz="2400" i="1">
                <a:solidFill>
                  <a:srgbClr val="663300"/>
                </a:solidFill>
                <a:latin typeface="Times New Roman"/>
              </a:defRPr>
            </a:pPr>
            <a:r>
              <a:rPr b="1" dirty="0"/>
              <a:t>“Voices of Knowledge &amp; Culture”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1731708"/>
            <a:ext cx="6120000" cy="54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5359274" y="9535334"/>
            <a:ext cx="1480726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200">
                <a:solidFill>
                  <a:srgbClr val="646464"/>
                </a:solidFill>
                <a:latin typeface="Calibri"/>
              </a:defRPr>
            </a:pPr>
            <a:r>
              <a:rPr lang="en-US" dirty="0"/>
              <a:t>Edition: August 2025</a:t>
            </a:r>
          </a:p>
          <a:p>
            <a:pPr>
              <a:defRPr sz="1200">
                <a:solidFill>
                  <a:srgbClr val="646464"/>
                </a:solidFill>
                <a:latin typeface="Calibri"/>
              </a:defRPr>
            </a:pPr>
            <a:r>
              <a:rPr lang="en-US" dirty="0"/>
              <a:t>Volume: </a:t>
            </a:r>
            <a:r>
              <a:rPr lang="en-US" dirty="0" smtClean="0"/>
              <a:t>01</a:t>
            </a:r>
            <a:endParaRPr dirty="0"/>
          </a:p>
        </p:txBody>
      </p:sp>
      <p:pic>
        <p:nvPicPr>
          <p:cNvPr id="1026" name="Picture 2" descr="Learning Management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668" y="84518"/>
            <a:ext cx="1225012" cy="122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0411" y="7772401"/>
            <a:ext cx="56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“Where voices shape ideas and ideas shape the world</a:t>
            </a:r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algn="ctr"/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AMU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Mustafa</cp:lastModifiedBy>
  <cp:revision>10</cp:revision>
  <dcterms:created xsi:type="dcterms:W3CDTF">2013-01-27T09:14:16Z</dcterms:created>
  <dcterms:modified xsi:type="dcterms:W3CDTF">2025-08-05T17:51:34Z</dcterms:modified>
  <cp:category/>
</cp:coreProperties>
</file>