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dat" ContentType="image/jpe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(Billion $)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27</c:v>
                </c:pt>
                <c:pt idx="2">
                  <c:v>35</c:v>
                </c:pt>
                <c:pt idx="3">
                  <c:v>45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B-40BE-85F2-181E529DF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6716B-44D5-4CF9-B8E9-DB45BE178F8A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8B744-95DE-40E4-BBD4-DC9E2EFC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AA44-6BA2-462A-B433-5730C1B9DF99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17262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9750-AA98-45EC-A0BA-ECB58A484F14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30558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99A5-8407-4B7F-9F7F-E08574B246C0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8741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78AA-7658-42D2-8D00-5F27E65BC1F9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9745581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D712-CB34-4FF4-8DF5-48066950A782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8640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668F-AC6A-4A50-BB20-D4A7C3FD7A2C}" type="datetime1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98438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6C71-3623-4B24-98A4-FAAC1BD9B47F}" type="datetime1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1676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B207-48D2-4772-9852-498CC154A093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14983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2088-F426-4A59-8AEF-9B436C6B39BF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2482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3734-8335-4E0A-B782-753C237F590F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221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3DE-85EB-404B-BF36-B64D3E07419F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4285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D8F8-F5AA-4C75-B944-5B248DF20EB9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1448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8ADE-2123-415D-AD4C-F928916D06FD}" type="datetime1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25825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9B67-1E2D-4A4D-9619-3E6E6F7F3BAD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98490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96D6-7059-423C-B78D-248D0C323D7E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0097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4E40-9A0E-4B36-BBC0-2633457740B3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5002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4C8-6C5C-42FE-90DB-069574998748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10312"/>
      </p:ext>
    </p:extLst>
  </p:cSld>
  <p:clrMapOvr>
    <a:masterClrMapping/>
  </p:clrMapOvr>
  <p:transition spd="slow">
    <p:push dir="u"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6CAB21-6026-415F-A5DA-E4BDA453E4ED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8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ransition spd="slow">
    <p:push dir="u"/>
    <p:sndAc>
      <p:stSnd>
        <p:snd r:embed="rId19" name="chimes.wav"/>
      </p:stSnd>
    </p:sndAc>
  </p:transition>
  <p:hf sldNum="0" hdr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dat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ertmedia.bing.office.net/images/hosted/search?host=office&amp;adlt=strict&amp;FORM=OHSBOX&amp;fb=0&amp;p=0&amp;t=0&amp;a=1&amp;idp=none&amp;lid=1&amp;lcid=1033&amp;syslcid=1033&amp;uilcid=1033&amp;app=3&amp;ver=16&amp;tl=2&amp;build=16.0.4266&amp;searchtype=Image&amp;cfd=0&amp;moss=0&amp;ins=1&amp;albm=0&amp;eurl=0&amp;msel=1&amp;sl=all&amp;pi=1&amp;setLang=en-US&amp;cw=696&amp;ch=409&amp;qft=%2Bfilterui:licenseType-Any&amp;q=nvidia" TargetMode="External"/><Relationship Id="rId4" Type="http://schemas.openxmlformats.org/officeDocument/2006/relationships/hyperlink" Target="https://insertmedia.bing.office.net/images/hosted/search?host=office&amp;adlt=strict&amp;FORM=OHSBOX&amp;fb=0&amp;p=0&amp;t=0&amp;a=1&amp;idp=none&amp;lid=1&amp;lcid=1033&amp;syslcid=1033&amp;uilcid=1033&amp;app=3&amp;ver=16&amp;tl=2&amp;build=16.0.4266&amp;searchtype=Image&amp;cfd=0&amp;moss=0&amp;ins=1&amp;albm=0&amp;eurl=0&amp;msel=1&amp;sl=all&amp;pi=1&amp;setLang=en-US&amp;cw=696&amp;ch=409&amp;qft=%2Bfilterui:licenseType-Any&amp;q=deepsee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Artificial Intelligence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Introduction to AI Applications and Trends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7131" y="6576326"/>
            <a:ext cx="3859795" cy="228660"/>
          </a:xfrm>
        </p:spPr>
        <p:txBody>
          <a:bodyPr/>
          <a:lstStyle/>
          <a:p>
            <a:r>
              <a:rPr lang="en-US" dirty="0" err="1" smtClean="0"/>
              <a:t>Murshad</a:t>
            </a:r>
            <a:r>
              <a:rPr lang="en-US" dirty="0" smtClean="0"/>
              <a:t> Ali 25CAMSA131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4B84-0CAB-4F27-8B3B-F859D8B23A0D}" type="datetime1">
              <a:rPr lang="en-US" smtClean="0"/>
              <a:t>8/18/2025</a:t>
            </a:fld>
            <a:endParaRPr lang="en-US"/>
          </a:p>
        </p:txBody>
      </p:sp>
    </p:spTree>
  </p:cSld>
  <p:clrMapOvr>
    <a:masterClrMapping/>
  </p:clrMapOvr>
  <p:transition spd="slow">
    <p:push dir="u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dirty="0" smtClean="0"/>
              <a:t>Healthcare</a:t>
            </a:r>
            <a:endParaRPr dirty="0"/>
          </a:p>
          <a:p>
            <a:r>
              <a:rPr dirty="0" smtClean="0"/>
              <a:t> </a:t>
            </a:r>
            <a:r>
              <a:rPr dirty="0"/>
              <a:t>Autonomous Vehicles</a:t>
            </a:r>
          </a:p>
          <a:p>
            <a:r>
              <a:rPr dirty="0" smtClean="0"/>
              <a:t> </a:t>
            </a:r>
            <a:r>
              <a:rPr dirty="0"/>
              <a:t>Finance</a:t>
            </a:r>
          </a:p>
          <a:p>
            <a:r>
              <a:rPr dirty="0" smtClean="0"/>
              <a:t> </a:t>
            </a:r>
            <a:r>
              <a:rPr dirty="0"/>
              <a:t>Customer Service</a:t>
            </a:r>
          </a:p>
          <a:p>
            <a:r>
              <a:rPr dirty="0" smtClean="0"/>
              <a:t> </a:t>
            </a:r>
            <a:r>
              <a:rPr dirty="0"/>
              <a:t>Education</a:t>
            </a:r>
          </a:p>
        </p:txBody>
      </p:sp>
      <p:pic>
        <p:nvPicPr>
          <p:cNvPr id="5" name="Picture 4" descr="ChatGPT Psicosis, Riesgos y Uso Responsable – &lt;strong&gt;AI&lt;/strong&gt; Para Todos – Podcast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102" y="1773507"/>
            <a:ext cx="2705986" cy="270598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F2FD-1BFE-4F5E-9E9D-2D96F56CDED2}" type="datetime1">
              <a:rPr lang="en-US" smtClean="0"/>
              <a:t>8/18/2025</a:t>
            </a:fld>
            <a:endParaRPr lang="en-US"/>
          </a:p>
        </p:txBody>
      </p:sp>
    </p:spTree>
  </p:cSld>
  <p:clrMapOvr>
    <a:masterClrMapping/>
  </p:clrMapOvr>
  <p:transition spd="slow">
    <p:push dir="u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Market Growth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A89D-213B-4AD9-B450-BAA0480561E6}" type="datetime1">
              <a:rPr lang="en-US" smtClean="0"/>
              <a:t>8/18/2025</a:t>
            </a:fld>
            <a:endParaRPr lang="en-US"/>
          </a:p>
        </p:txBody>
      </p:sp>
    </p:spTree>
  </p:cSld>
  <p:clrMapOvr>
    <a:masterClrMapping/>
  </p:clrMapOvr>
  <p:transition spd="slow">
    <p:push dir="u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AI Companies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27424"/>
              </p:ext>
            </p:extLst>
          </p:nvPr>
        </p:nvGraphicFramePr>
        <p:xfrm>
          <a:off x="882501" y="1371600"/>
          <a:ext cx="5486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Specialization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 err="1"/>
                        <a:t>OpenAI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Generative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DeepMind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Reinforcement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NVIDIA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AI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DeepSeek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Generative </a:t>
                      </a:r>
                      <a:r>
                        <a:rPr lang="en-US" dirty="0" err="1" smtClean="0"/>
                        <a:t>AiI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32867"/>
                  </a:ext>
                </a:extLst>
              </a:tr>
            </a:tbl>
          </a:graphicData>
        </a:graphic>
      </p:graphicFrame>
      <p:pic>
        <p:nvPicPr>
          <p:cNvPr id="4" name="Picture 3" descr="VT2020-&lt;strong&gt;OpenAI&lt;/strong&gt; GPT-3-Fiche - ai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1" y="4529086"/>
            <a:ext cx="1970077" cy="1109810"/>
          </a:xfrm>
          <a:prstGeom prst="rect">
            <a:avLst/>
          </a:prstGeom>
        </p:spPr>
      </p:pic>
      <p:pic>
        <p:nvPicPr>
          <p:cNvPr id="5" name="Picture 4" descr="&lt;strong&gt;DeepSeek&lt;/strong&gt;, 深度求索, 심도구색, 딥시크, 중국 AI, 오픈 소스 언어 모델, 엔비디아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46" y="4529086"/>
            <a:ext cx="1959935" cy="1114363"/>
          </a:xfrm>
          <a:prstGeom prst="rect">
            <a:avLst/>
          </a:prstGeom>
        </p:spPr>
      </p:pic>
      <p:pic>
        <p:nvPicPr>
          <p:cNvPr id="6" name="Picture 5" descr="&lt;strong&gt;NVIDIA&lt;/strong&gt; | Nova Geforce RTX 3060 Ti é anunciada oficialmente | InterNerdZ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39" y="4529086"/>
            <a:ext cx="2255708" cy="111436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F1C0-E63D-4FCC-9AB3-90E24716376D}" type="datetime1">
              <a:rPr lang="en-US" smtClean="0"/>
              <a:t>8/18/2025</a:t>
            </a:fld>
            <a:endParaRPr lang="en-US"/>
          </a:p>
        </p:txBody>
      </p:sp>
    </p:spTree>
  </p:cSld>
  <p:clrMapOvr>
    <a:masterClrMapping/>
  </p:clrMapOvr>
  <p:transition spd="slow">
    <p:push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hlinkClick r:id="rId3"/>
              </a:rPr>
              <a:t>Click here to visit </a:t>
            </a:r>
            <a:r>
              <a:rPr dirty="0" err="1">
                <a:hlinkClick r:id="rId3"/>
              </a:rPr>
              <a:t>OpenAI's</a:t>
            </a:r>
            <a:r>
              <a:rPr dirty="0">
                <a:hlinkClick r:id="rId3"/>
              </a:rPr>
              <a:t> </a:t>
            </a:r>
            <a:r>
              <a:rPr dirty="0" smtClean="0">
                <a:hlinkClick r:id="rId3"/>
              </a:rPr>
              <a:t>website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4"/>
              </a:rPr>
              <a:t>Click here to visit </a:t>
            </a:r>
            <a:r>
              <a:rPr lang="en-US" dirty="0" err="1" smtClean="0">
                <a:hlinkClick r:id="rId4"/>
              </a:rPr>
              <a:t>DeepSeek</a:t>
            </a:r>
            <a:r>
              <a:rPr lang="en-US" dirty="0" smtClean="0">
                <a:hlinkClick r:id="rId4"/>
              </a:rPr>
              <a:t> website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5"/>
              </a:rPr>
              <a:t>Click here to visit </a:t>
            </a:r>
            <a:r>
              <a:rPr lang="en-US" dirty="0" err="1" smtClean="0">
                <a:hlinkClick r:id="rId5"/>
              </a:rPr>
              <a:t>nvidia</a:t>
            </a:r>
            <a:r>
              <a:rPr lang="en-US" dirty="0" smtClean="0">
                <a:hlinkClick r:id="rId5"/>
              </a:rPr>
              <a:t> website</a:t>
            </a:r>
            <a:endParaRPr dirty="0">
              <a:hlinkClick r:id="rId3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 25CAMSA131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743D-F5CB-487D-9943-1ED4F388A1C8}" type="datetime1">
              <a:rPr lang="en-US" smtClean="0"/>
              <a:t>8/18/2025</a:t>
            </a:fld>
            <a:endParaRPr lang="en-US"/>
          </a:p>
        </p:txBody>
      </p:sp>
    </p:spTree>
  </p:cSld>
  <p:clrMapOvr>
    <a:masterClrMapping/>
  </p:clrMapOvr>
  <p:transition spd="slow">
    <p:push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94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Artificial Intelligence Overview</vt:lpstr>
      <vt:lpstr>Applications of AI</vt:lpstr>
      <vt:lpstr>AI Market Growth</vt:lpstr>
      <vt:lpstr>Top AI Companies</vt:lpstr>
      <vt:lpstr>Learn More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Overview</dc:title>
  <dc:subject/>
  <dc:creator/>
  <cp:keywords/>
  <dc:description>generated using python-pptx</dc:description>
  <cp:lastModifiedBy>Mustafa</cp:lastModifiedBy>
  <cp:revision>8</cp:revision>
  <dcterms:created xsi:type="dcterms:W3CDTF">2013-01-27T09:14:16Z</dcterms:created>
  <dcterms:modified xsi:type="dcterms:W3CDTF">2025-08-18T17:24:51Z</dcterms:modified>
  <cp:category/>
</cp:coreProperties>
</file>