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Co2</a:t>
            </a:r>
            <a:r>
              <a:rPr lang="en-US" baseline="0" dirty="0" smtClean="0"/>
              <a:t> emission 2019-24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6392804495320497E-2"/>
          <c:y val="7.2999001670447844E-2"/>
          <c:w val="0.87138824912918234"/>
          <c:h val="0.63320005859492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E0-4649-9763-9554817500BA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E0-4649-9763-9554817500BA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6E0-4649-9763-9554817500BA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0.03</c:v>
                </c:pt>
                <c:pt idx="1">
                  <c:v>0.05</c:v>
                </c:pt>
                <c:pt idx="2">
                  <c:v>0.06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0-4649-9763-955481750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6681792"/>
        <c:axId val="1476689280"/>
      </c:barChart>
      <c:catAx>
        <c:axId val="147668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689280"/>
        <c:crosses val="autoZero"/>
        <c:auto val="1"/>
        <c:lblAlgn val="ctr"/>
        <c:lblOffset val="100"/>
        <c:noMultiLvlLbl val="0"/>
      </c:catAx>
      <c:valAx>
        <c:axId val="147668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68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0149-EAD4-4404-9B43-08F9FC665111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9111-313C-45CD-BCCD-37031AE92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211E05B-C37B-4159-94C5-E10A8F7C16D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5946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0340-D559-408F-8C65-7D7951E5428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422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E7AC-1108-4062-A6ED-76E6AEB335D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5437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24BF-CA0E-464A-B287-732E4C3629B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9043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E73B-CBE5-4EF3-ABAE-38E811429C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240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1932-9D44-44D5-A5E2-BA372644FA04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7035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A83-AC96-43F0-8709-E55E13C85C38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5764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D343-FC79-4D2A-82AD-C2BDBAAF7CC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8474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AB41-2168-4C9E-8250-D6D861EA462E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366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EEF-019B-4B6F-8D64-2FD43C44971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00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2350-B351-480C-9574-FC56F2175DD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850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C03D-32CF-4A90-9A3F-95B6A30283D3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6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865E-7B3F-4753-94FA-F434DF4CA3A2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9205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2010-B0DB-40E6-AEB4-28E8407B16AE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931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0376-F5F1-4F5A-8CB3-1149C43E57A5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19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168C-EC64-4784-B72A-33EDB0593D9C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828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0064-FF02-401F-9D71-044C873D2E0B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5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60A218-AEB0-4306-BE45-036C398DB19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climatecha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the Global Crisis </a:t>
            </a:r>
          </a:p>
        </p:txBody>
      </p:sp>
      <p:pic>
        <p:nvPicPr>
          <p:cNvPr id="4" name="Picture 3" descr="&lt;strong&gt;Earth&lt;/strong&gt; 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15" y="3946907"/>
            <a:ext cx="1260834" cy="12450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Causes of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Burning of fossil fuels</a:t>
            </a:r>
          </a:p>
          <a:p>
            <a:r>
              <a:rPr dirty="0" smtClean="0"/>
              <a:t> </a:t>
            </a:r>
            <a:r>
              <a:rPr dirty="0"/>
              <a:t>Deforestation</a:t>
            </a:r>
          </a:p>
          <a:p>
            <a:r>
              <a:rPr dirty="0" smtClean="0"/>
              <a:t> </a:t>
            </a:r>
            <a:r>
              <a:rPr dirty="0"/>
              <a:t>Industrial emissions</a:t>
            </a:r>
          </a:p>
          <a:p>
            <a:r>
              <a:rPr dirty="0" smtClean="0"/>
              <a:t> </a:t>
            </a:r>
            <a:r>
              <a:rPr dirty="0"/>
              <a:t>Agriculture and livestock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DCB7-5C5F-41D1-AE71-CD5FDD1ADC4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Effects of Climate Change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725626"/>
              </p:ext>
            </p:extLst>
          </p:nvPr>
        </p:nvGraphicFramePr>
        <p:xfrm>
          <a:off x="914400" y="2296633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dirty="0"/>
                        <a:t>Global Warming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Rising temperatures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dirty="0"/>
                        <a:t>Melting 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Rising sea levels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dirty="0"/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Floods, storms, droughts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D428-3F68-49AB-951C-A069F7E61FCC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Carbon Emissions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 showing CO₂ levels increasing yearly</a:t>
            </a:r>
            <a:r>
              <a:rPr dirty="0" smtClean="0"/>
              <a:t>.</a:t>
            </a:r>
            <a:endParaRPr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91690692"/>
              </p:ext>
            </p:extLst>
          </p:nvPr>
        </p:nvGraphicFramePr>
        <p:xfrm>
          <a:off x="2165497" y="2956635"/>
          <a:ext cx="4813005" cy="324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3B69-29E2-4A4D-AB9A-68A1E5CBF8E0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Renewable </a:t>
            </a:r>
            <a:r>
              <a:rPr dirty="0"/>
              <a:t>energy (solar, wind, hydro)</a:t>
            </a:r>
          </a:p>
          <a:p>
            <a:r>
              <a:rPr dirty="0" smtClean="0"/>
              <a:t>Afforestation</a:t>
            </a:r>
            <a:endParaRPr dirty="0"/>
          </a:p>
          <a:p>
            <a:r>
              <a:rPr dirty="0" smtClean="0"/>
              <a:t>Sustainable </a:t>
            </a:r>
            <a:r>
              <a:rPr dirty="0"/>
              <a:t>farming</a:t>
            </a:r>
          </a:p>
          <a:p>
            <a:r>
              <a:rPr dirty="0" smtClean="0"/>
              <a:t>Reduce</a:t>
            </a:r>
            <a:r>
              <a:rPr dirty="0"/>
              <a:t>, Reuse, Recycle</a:t>
            </a:r>
          </a:p>
          <a:p>
            <a:endParaRPr dirty="0"/>
          </a:p>
          <a:p>
            <a:r>
              <a:rPr dirty="0">
                <a:hlinkClick r:id="rId2"/>
              </a:rPr>
              <a:t>Learn more: https://www.un.org/climatechange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22A3-74E1-403D-86E1-035AD585C8B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Murshad Ali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104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Climate Change</vt:lpstr>
      <vt:lpstr>Causes of Climate Change</vt:lpstr>
      <vt:lpstr>Effects of Climate Change</vt:lpstr>
      <vt:lpstr>Carbon Emissions Over Time</vt:lpstr>
      <vt:lpstr>Solutions to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</dc:title>
  <dc:subject/>
  <dc:creator/>
  <cp:keywords/>
  <dc:description>generated using python-pptx</dc:description>
  <cp:lastModifiedBy>Mustafa</cp:lastModifiedBy>
  <cp:revision>11</cp:revision>
  <dcterms:created xsi:type="dcterms:W3CDTF">2013-01-27T09:14:16Z</dcterms:created>
  <dcterms:modified xsi:type="dcterms:W3CDTF">2025-08-19T02:54:31Z</dcterms:modified>
  <cp:category/>
</cp:coreProperties>
</file>