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284"/>
    <a:srgbClr val="6568A3"/>
    <a:srgbClr val="65D1EB"/>
    <a:srgbClr val="FFFFCC"/>
    <a:srgbClr val="E13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21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BDA7-F255-D942-FD88-7407BFEA5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22284-97BD-A9AA-04D8-67D2709C6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82F8C-3516-F9D9-289B-F649B80D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6592-3A77-48DC-9918-A4684A838A7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BCD02-7604-DF65-C90E-05112FB5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7A41B-E555-D2C1-6135-A368B3BF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D436-4C2C-4234-BC96-8209AD29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09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BA7-396A-7101-F310-1DB7B32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EB4BC-CD8D-1B2E-6399-CC6265076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26987-5FBA-C66F-D988-ED01EE07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6592-3A77-48DC-9918-A4684A838A7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B88D4-82C6-4D70-ACDB-0FFE8EE1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3A2F3-AA96-F2A1-F2A2-C935908A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D436-4C2C-4234-BC96-8209AD29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95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5A4CC-31B5-0845-C636-C5321A84B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18A02-4679-BB83-5B57-6C89ABD91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E93D2-F4B6-8403-9EBF-F1E53C11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6592-3A77-48DC-9918-A4684A838A7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4CAC-5BA3-1A48-1D5F-A65ED7A5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4AF62-C1E1-D2BE-6484-D9CC2936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D436-4C2C-4234-BC96-8209AD29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88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09C8-0502-3CE7-2830-FE101F06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E85E-1293-950B-43D7-5442AF5D4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309CD-2F24-6E58-9424-E79E87EA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6592-3A77-48DC-9918-A4684A838A7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04362-37E0-A55C-8A8D-218D3113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DD580-A5EC-2C30-639F-787DF082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D436-4C2C-4234-BC96-8209AD29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84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67E0-EFBA-96E7-EE46-7347140C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45CD0-81E9-42D2-7296-E9D43FD1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DDA05-BEBD-896B-E8FC-D62CDE1F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6592-3A77-48DC-9918-A4684A838A7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3413E-2419-FC11-8A4C-8EF8833F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903B7-28EE-BD55-6A96-52C3411F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D436-4C2C-4234-BC96-8209AD29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2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1EE4-502E-C26E-3897-59B7F932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837CE-BC66-9222-DCAD-F0937608F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73F3-D1C0-63D7-AD9C-5C2473E35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9022C-221E-5482-14DF-464BE4B2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6592-3A77-48DC-9918-A4684A838A7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9C7E2-C4C8-64DC-E0B1-E6CA0479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AA1A2-AE1E-197C-856A-DB9E340F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D436-4C2C-4234-BC96-8209AD29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10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152C-BD97-DFA3-D3F4-78D057FF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9AA42-CBA3-DD25-2C30-DBC730D1D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FCF47-0E0C-1EA5-0776-EDA69782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E99DE-9287-0F59-C630-20CA9D550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2A27B-F2F9-C775-2F51-3A2E47B2E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AF6E1-9F22-B271-16B0-D0A962FB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6592-3A77-48DC-9918-A4684A838A7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22784-6D9E-0397-46B2-4F800D45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5EA12-C837-D786-C123-02DBE36A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D436-4C2C-4234-BC96-8209AD29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46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0057-5A9B-6BEB-DEE8-5022CBDF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37304-5256-3B06-5B32-188DEE19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6592-3A77-48DC-9918-A4684A838A7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107E0-C640-7A0B-3264-5A93DABC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4850D-D8D0-4E21-729C-B3DDC929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D436-4C2C-4234-BC96-8209AD29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70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F487-D2F7-C1BD-4E81-24FD980E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6592-3A77-48DC-9918-A4684A838A7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897F6-CFD1-2B84-771D-ADFBB01D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5C1EB-11B5-3F99-8486-3819022B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D436-4C2C-4234-BC96-8209AD29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44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7CFB-8DC0-84C2-3817-80217DAA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7AF9-B37B-C083-9B6A-38F06DCAD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D212A-EF08-F001-5992-42AB93D91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0036-CBF7-F86E-00C5-7AAE81D9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6592-3A77-48DC-9918-A4684A838A7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210E-8DFF-1DB9-BAA2-5A6A1C3B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29764-2D1D-97DE-494D-5BA60A9B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D436-4C2C-4234-BC96-8209AD29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43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F127-AA0F-692C-CC75-381BF3B2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1E704-61D4-9445-589E-10F8A51D1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3B46F-BD10-EB1F-B176-0CE5E2B81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6E7F9-C1C6-5C55-E476-EF0EBD3C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6592-3A77-48DC-9918-A4684A838A7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8825A-2E5C-AEA7-7788-227DC0B6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FCDA5-25CF-0378-6C1B-31B53805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D436-4C2C-4234-BC96-8209AD29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31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AE4E7-E191-7A9C-AA31-7C4FC5E0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5FA43-3B89-ABD1-9948-B2A3C0C79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D3C36-0C86-A946-A0F4-4DF10ED08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26592-3A77-48DC-9918-A4684A838A7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52640-44D9-FEAE-B419-76D17DAF6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A6ED-0A78-07BB-B121-12BCADEFD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D436-4C2C-4234-BC96-8209AD293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44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rgbClr val="65D1EB"/>
            </a:gs>
            <a:gs pos="90000">
              <a:srgbClr val="FF0000"/>
            </a:gs>
            <a:gs pos="89000">
              <a:schemeClr val="accent1">
                <a:lumMod val="30000"/>
                <a:lumOff val="7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2F3FEA-E275-273E-D1C1-713B2050FDEF}"/>
              </a:ext>
            </a:extLst>
          </p:cNvPr>
          <p:cNvSpPr txBox="1"/>
          <p:nvPr/>
        </p:nvSpPr>
        <p:spPr>
          <a:xfrm>
            <a:off x="5355772" y="3429000"/>
            <a:ext cx="5283200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FB8658-9B37-0D8F-295D-6C984B9A1F92}"/>
              </a:ext>
            </a:extLst>
          </p:cNvPr>
          <p:cNvSpPr/>
          <p:nvPr/>
        </p:nvSpPr>
        <p:spPr>
          <a:xfrm>
            <a:off x="3123634" y="1082159"/>
            <a:ext cx="5601266" cy="132611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8967549"/>
              </a:avLst>
            </a:prstTxWarp>
            <a:sp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Kunstler Script" panose="030304020206070D0D06" pitchFamily="66" charset="0"/>
              </a:rPr>
              <a:t>Happy New Year</a:t>
            </a:r>
            <a:endParaRPr lang="en-IN" sz="8000" b="1" dirty="0">
              <a:solidFill>
                <a:srgbClr val="FF0000"/>
              </a:solidFill>
              <a:latin typeface="Kunstler Script" panose="030304020206070D0D06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0E946-E14E-8293-0840-A84E7AB009ED}"/>
              </a:ext>
            </a:extLst>
          </p:cNvPr>
          <p:cNvSpPr/>
          <p:nvPr/>
        </p:nvSpPr>
        <p:spPr>
          <a:xfrm>
            <a:off x="3123634" y="1925598"/>
            <a:ext cx="5601266" cy="132611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8967549"/>
              </a:avLst>
            </a:prstTxWarp>
            <a:sp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Kunstler Script" panose="030304020206070D0D06" pitchFamily="66" charset="0"/>
              </a:rPr>
              <a:t>2026</a:t>
            </a:r>
            <a:endParaRPr lang="en-IN" sz="8000" b="1" dirty="0">
              <a:solidFill>
                <a:srgbClr val="FF0000"/>
              </a:solidFill>
              <a:latin typeface="Kunstler Script" panose="030304020206070D0D06" pitchFamily="66" charset="0"/>
            </a:endParaRPr>
          </a:p>
        </p:txBody>
      </p:sp>
      <p:sp>
        <p:nvSpPr>
          <p:cNvPr id="14" name="Explosion: 14 Points 13">
            <a:extLst>
              <a:ext uri="{FF2B5EF4-FFF2-40B4-BE49-F238E27FC236}">
                <a16:creationId xmlns:a16="http://schemas.microsoft.com/office/drawing/2014/main" id="{65207A9F-627E-ABE2-D257-60B6FC066F18}"/>
              </a:ext>
            </a:extLst>
          </p:cNvPr>
          <p:cNvSpPr/>
          <p:nvPr/>
        </p:nvSpPr>
        <p:spPr>
          <a:xfrm>
            <a:off x="0" y="23336"/>
            <a:ext cx="1885950" cy="1058823"/>
          </a:xfrm>
          <a:prstGeom prst="irregularSeal2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704D0E1E-7F17-EAF5-AEB4-E382C34D7C7A}"/>
              </a:ext>
            </a:extLst>
          </p:cNvPr>
          <p:cNvSpPr/>
          <p:nvPr/>
        </p:nvSpPr>
        <p:spPr>
          <a:xfrm rot="289146">
            <a:off x="1990159" y="2249203"/>
            <a:ext cx="7868216" cy="390406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1003300">
              <a:srgbClr val="00B0F0">
                <a:alpha val="4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03CB9-ECF3-699F-48AA-CA047DDA5738}"/>
              </a:ext>
            </a:extLst>
          </p:cNvPr>
          <p:cNvSpPr txBox="1"/>
          <p:nvPr/>
        </p:nvSpPr>
        <p:spPr>
          <a:xfrm>
            <a:off x="3123634" y="3357813"/>
            <a:ext cx="5896258" cy="1716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Wishing you 365 days of success, happiness, good health and endless possibilities. May this year bring new hopes, fresh beginning ,and wonderful opportunities your way cheer to a brighter, better and more beautiful year ahead !  </a:t>
            </a:r>
            <a:endParaRPr lang="en-IN" sz="20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43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46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Kunstler Script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CSD</dc:creator>
  <cp:lastModifiedBy>Mustafa</cp:lastModifiedBy>
  <cp:revision>4</cp:revision>
  <dcterms:created xsi:type="dcterms:W3CDTF">2025-08-05T04:54:48Z</dcterms:created>
  <dcterms:modified xsi:type="dcterms:W3CDTF">2025-08-05T17:41:51Z</dcterms:modified>
</cp:coreProperties>
</file>