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9" r:id="rId6"/>
    <p:sldId id="277" r:id="rId7"/>
    <p:sldId id="278" r:id="rId8"/>
    <p:sldId id="275" r:id="rId9"/>
    <p:sldId id="274" r:id="rId10"/>
    <p:sldId id="276" r:id="rId11"/>
    <p:sldId id="273" r:id="rId12"/>
    <p:sldId id="272" r:id="rId13"/>
    <p:sldId id="271" r:id="rId14"/>
    <p:sldId id="270" r:id="rId15"/>
    <p:sldId id="269" r:id="rId16"/>
    <p:sldId id="268" r:id="rId17"/>
    <p:sldId id="267" r:id="rId18"/>
    <p:sldId id="266" r:id="rId19"/>
    <p:sldId id="265" r:id="rId20"/>
    <p:sldId id="264" r:id="rId21"/>
    <p:sldId id="263" r:id="rId22"/>
    <p:sldId id="262" r:id="rId23"/>
    <p:sldId id="281" r:id="rId24"/>
    <p:sldId id="280" r:id="rId25"/>
    <p:sldId id="261" r:id="rId26"/>
    <p:sldId id="26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F74DA-7EA6-4D85-9B56-DB584C24BA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34E76C9-E51C-4A1A-8EBA-EB388CDFF6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AC8CACD-DDCA-4619-807A-CD34B58BCCF9}"/>
              </a:ext>
            </a:extLst>
          </p:cNvPr>
          <p:cNvSpPr>
            <a:spLocks noGrp="1"/>
          </p:cNvSpPr>
          <p:nvPr>
            <p:ph type="dt" sz="half" idx="10"/>
          </p:nvPr>
        </p:nvSpPr>
        <p:spPr/>
        <p:txBody>
          <a:bodyPr/>
          <a:lstStyle/>
          <a:p>
            <a:fld id="{4F5FE487-9E3E-4247-889F-363C3DFD8714}" type="datetimeFigureOut">
              <a:rPr lang="en-IN" smtClean="0"/>
              <a:t>12-04-2021</a:t>
            </a:fld>
            <a:endParaRPr lang="en-IN"/>
          </a:p>
        </p:txBody>
      </p:sp>
      <p:sp>
        <p:nvSpPr>
          <p:cNvPr id="5" name="Footer Placeholder 4">
            <a:extLst>
              <a:ext uri="{FF2B5EF4-FFF2-40B4-BE49-F238E27FC236}">
                <a16:creationId xmlns:a16="http://schemas.microsoft.com/office/drawing/2014/main" id="{5C5E6F0B-6004-4C89-90D9-71E7C101FC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2A74B0-70F7-40BF-9319-A4DB902A8A58}"/>
              </a:ext>
            </a:extLst>
          </p:cNvPr>
          <p:cNvSpPr>
            <a:spLocks noGrp="1"/>
          </p:cNvSpPr>
          <p:nvPr>
            <p:ph type="sldNum" sz="quarter" idx="12"/>
          </p:nvPr>
        </p:nvSpPr>
        <p:spPr/>
        <p:txBody>
          <a:bodyPr/>
          <a:lstStyle/>
          <a:p>
            <a:fld id="{81DF924F-B465-4C3C-B1BA-DD08E835A6C4}" type="slidenum">
              <a:rPr lang="en-IN" smtClean="0"/>
              <a:t>‹#›</a:t>
            </a:fld>
            <a:endParaRPr lang="en-IN"/>
          </a:p>
        </p:txBody>
      </p:sp>
    </p:spTree>
    <p:extLst>
      <p:ext uri="{BB962C8B-B14F-4D97-AF65-F5344CB8AC3E}">
        <p14:creationId xmlns:p14="http://schemas.microsoft.com/office/powerpoint/2010/main" val="2010489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189F5-9DC9-48F1-A370-7228FE5DA28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ADFBD9-93F7-4B7B-A929-849CA93A35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F6FB71-1A46-4D8B-9117-7C6B792E8DA2}"/>
              </a:ext>
            </a:extLst>
          </p:cNvPr>
          <p:cNvSpPr>
            <a:spLocks noGrp="1"/>
          </p:cNvSpPr>
          <p:nvPr>
            <p:ph type="dt" sz="half" idx="10"/>
          </p:nvPr>
        </p:nvSpPr>
        <p:spPr/>
        <p:txBody>
          <a:bodyPr/>
          <a:lstStyle/>
          <a:p>
            <a:fld id="{4F5FE487-9E3E-4247-889F-363C3DFD8714}" type="datetimeFigureOut">
              <a:rPr lang="en-IN" smtClean="0"/>
              <a:t>12-04-2021</a:t>
            </a:fld>
            <a:endParaRPr lang="en-IN"/>
          </a:p>
        </p:txBody>
      </p:sp>
      <p:sp>
        <p:nvSpPr>
          <p:cNvPr id="5" name="Footer Placeholder 4">
            <a:extLst>
              <a:ext uri="{FF2B5EF4-FFF2-40B4-BE49-F238E27FC236}">
                <a16:creationId xmlns:a16="http://schemas.microsoft.com/office/drawing/2014/main" id="{398125D5-A8FE-4B23-80FB-1769EA3512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D069E6-B824-4D5B-8696-5833889E4251}"/>
              </a:ext>
            </a:extLst>
          </p:cNvPr>
          <p:cNvSpPr>
            <a:spLocks noGrp="1"/>
          </p:cNvSpPr>
          <p:nvPr>
            <p:ph type="sldNum" sz="quarter" idx="12"/>
          </p:nvPr>
        </p:nvSpPr>
        <p:spPr/>
        <p:txBody>
          <a:bodyPr/>
          <a:lstStyle/>
          <a:p>
            <a:fld id="{81DF924F-B465-4C3C-B1BA-DD08E835A6C4}" type="slidenum">
              <a:rPr lang="en-IN" smtClean="0"/>
              <a:t>‹#›</a:t>
            </a:fld>
            <a:endParaRPr lang="en-IN"/>
          </a:p>
        </p:txBody>
      </p:sp>
    </p:spTree>
    <p:extLst>
      <p:ext uri="{BB962C8B-B14F-4D97-AF65-F5344CB8AC3E}">
        <p14:creationId xmlns:p14="http://schemas.microsoft.com/office/powerpoint/2010/main" val="940363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BF5D90-13B1-4D56-8E65-129B880405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C5B32D-F9EC-4C6B-9EBF-178B8D748E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E8D87A-5931-4D18-8DAD-F3AC8ABFD143}"/>
              </a:ext>
            </a:extLst>
          </p:cNvPr>
          <p:cNvSpPr>
            <a:spLocks noGrp="1"/>
          </p:cNvSpPr>
          <p:nvPr>
            <p:ph type="dt" sz="half" idx="10"/>
          </p:nvPr>
        </p:nvSpPr>
        <p:spPr/>
        <p:txBody>
          <a:bodyPr/>
          <a:lstStyle/>
          <a:p>
            <a:fld id="{4F5FE487-9E3E-4247-889F-363C3DFD8714}" type="datetimeFigureOut">
              <a:rPr lang="en-IN" smtClean="0"/>
              <a:t>12-04-2021</a:t>
            </a:fld>
            <a:endParaRPr lang="en-IN"/>
          </a:p>
        </p:txBody>
      </p:sp>
      <p:sp>
        <p:nvSpPr>
          <p:cNvPr id="5" name="Footer Placeholder 4">
            <a:extLst>
              <a:ext uri="{FF2B5EF4-FFF2-40B4-BE49-F238E27FC236}">
                <a16:creationId xmlns:a16="http://schemas.microsoft.com/office/drawing/2014/main" id="{54C55C32-F62D-4388-86AD-5EF3F0C9A4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6822AD-29AA-48F3-991A-AE5D7BF4B627}"/>
              </a:ext>
            </a:extLst>
          </p:cNvPr>
          <p:cNvSpPr>
            <a:spLocks noGrp="1"/>
          </p:cNvSpPr>
          <p:nvPr>
            <p:ph type="sldNum" sz="quarter" idx="12"/>
          </p:nvPr>
        </p:nvSpPr>
        <p:spPr/>
        <p:txBody>
          <a:bodyPr/>
          <a:lstStyle/>
          <a:p>
            <a:fld id="{81DF924F-B465-4C3C-B1BA-DD08E835A6C4}" type="slidenum">
              <a:rPr lang="en-IN" smtClean="0"/>
              <a:t>‹#›</a:t>
            </a:fld>
            <a:endParaRPr lang="en-IN"/>
          </a:p>
        </p:txBody>
      </p:sp>
    </p:spTree>
    <p:extLst>
      <p:ext uri="{BB962C8B-B14F-4D97-AF65-F5344CB8AC3E}">
        <p14:creationId xmlns:p14="http://schemas.microsoft.com/office/powerpoint/2010/main" val="281478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60C6F-5848-4EA2-8A41-C82E3550C4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37E9D3-86AB-4972-90E5-4C1B9E3530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1E6637-9734-4CDB-92EF-03BAF2A71887}"/>
              </a:ext>
            </a:extLst>
          </p:cNvPr>
          <p:cNvSpPr>
            <a:spLocks noGrp="1"/>
          </p:cNvSpPr>
          <p:nvPr>
            <p:ph type="dt" sz="half" idx="10"/>
          </p:nvPr>
        </p:nvSpPr>
        <p:spPr/>
        <p:txBody>
          <a:bodyPr/>
          <a:lstStyle/>
          <a:p>
            <a:fld id="{4F5FE487-9E3E-4247-889F-363C3DFD8714}" type="datetimeFigureOut">
              <a:rPr lang="en-IN" smtClean="0"/>
              <a:t>12-04-2021</a:t>
            </a:fld>
            <a:endParaRPr lang="en-IN"/>
          </a:p>
        </p:txBody>
      </p:sp>
      <p:sp>
        <p:nvSpPr>
          <p:cNvPr id="5" name="Footer Placeholder 4">
            <a:extLst>
              <a:ext uri="{FF2B5EF4-FFF2-40B4-BE49-F238E27FC236}">
                <a16:creationId xmlns:a16="http://schemas.microsoft.com/office/drawing/2014/main" id="{9A4DCEEE-F755-4394-A326-7B1E369363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15C68C-BC29-4484-A055-C8F5E428154C}"/>
              </a:ext>
            </a:extLst>
          </p:cNvPr>
          <p:cNvSpPr>
            <a:spLocks noGrp="1"/>
          </p:cNvSpPr>
          <p:nvPr>
            <p:ph type="sldNum" sz="quarter" idx="12"/>
          </p:nvPr>
        </p:nvSpPr>
        <p:spPr/>
        <p:txBody>
          <a:bodyPr/>
          <a:lstStyle/>
          <a:p>
            <a:fld id="{81DF924F-B465-4C3C-B1BA-DD08E835A6C4}" type="slidenum">
              <a:rPr lang="en-IN" smtClean="0"/>
              <a:t>‹#›</a:t>
            </a:fld>
            <a:endParaRPr lang="en-IN"/>
          </a:p>
        </p:txBody>
      </p:sp>
    </p:spTree>
    <p:extLst>
      <p:ext uri="{BB962C8B-B14F-4D97-AF65-F5344CB8AC3E}">
        <p14:creationId xmlns:p14="http://schemas.microsoft.com/office/powerpoint/2010/main" val="1591113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3574D-2E4A-44F1-9988-35E3C7B9BA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C39E289-5935-4AAD-9AB5-FA5AB47DD6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772B21-07DD-43A2-A344-B23A45DAEFD0}"/>
              </a:ext>
            </a:extLst>
          </p:cNvPr>
          <p:cNvSpPr>
            <a:spLocks noGrp="1"/>
          </p:cNvSpPr>
          <p:nvPr>
            <p:ph type="dt" sz="half" idx="10"/>
          </p:nvPr>
        </p:nvSpPr>
        <p:spPr/>
        <p:txBody>
          <a:bodyPr/>
          <a:lstStyle/>
          <a:p>
            <a:fld id="{4F5FE487-9E3E-4247-889F-363C3DFD8714}" type="datetimeFigureOut">
              <a:rPr lang="en-IN" smtClean="0"/>
              <a:t>12-04-2021</a:t>
            </a:fld>
            <a:endParaRPr lang="en-IN"/>
          </a:p>
        </p:txBody>
      </p:sp>
      <p:sp>
        <p:nvSpPr>
          <p:cNvPr id="5" name="Footer Placeholder 4">
            <a:extLst>
              <a:ext uri="{FF2B5EF4-FFF2-40B4-BE49-F238E27FC236}">
                <a16:creationId xmlns:a16="http://schemas.microsoft.com/office/drawing/2014/main" id="{4E9937A5-A354-4427-ADD8-50D25423AE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732018-8A70-4308-8630-436C9EC9F62E}"/>
              </a:ext>
            </a:extLst>
          </p:cNvPr>
          <p:cNvSpPr>
            <a:spLocks noGrp="1"/>
          </p:cNvSpPr>
          <p:nvPr>
            <p:ph type="sldNum" sz="quarter" idx="12"/>
          </p:nvPr>
        </p:nvSpPr>
        <p:spPr/>
        <p:txBody>
          <a:bodyPr/>
          <a:lstStyle/>
          <a:p>
            <a:fld id="{81DF924F-B465-4C3C-B1BA-DD08E835A6C4}" type="slidenum">
              <a:rPr lang="en-IN" smtClean="0"/>
              <a:t>‹#›</a:t>
            </a:fld>
            <a:endParaRPr lang="en-IN"/>
          </a:p>
        </p:txBody>
      </p:sp>
    </p:spTree>
    <p:extLst>
      <p:ext uri="{BB962C8B-B14F-4D97-AF65-F5344CB8AC3E}">
        <p14:creationId xmlns:p14="http://schemas.microsoft.com/office/powerpoint/2010/main" val="2700677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B8356-AA6C-4964-805A-D8727407B0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3C3F0C-95EB-417F-AE64-817B06C42D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46EC955-CB00-4460-8CEE-6A4637585F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D612BE-2BBC-4193-B57C-A45AF962FBFA}"/>
              </a:ext>
            </a:extLst>
          </p:cNvPr>
          <p:cNvSpPr>
            <a:spLocks noGrp="1"/>
          </p:cNvSpPr>
          <p:nvPr>
            <p:ph type="dt" sz="half" idx="10"/>
          </p:nvPr>
        </p:nvSpPr>
        <p:spPr/>
        <p:txBody>
          <a:bodyPr/>
          <a:lstStyle/>
          <a:p>
            <a:fld id="{4F5FE487-9E3E-4247-889F-363C3DFD8714}" type="datetimeFigureOut">
              <a:rPr lang="en-IN" smtClean="0"/>
              <a:t>12-04-2021</a:t>
            </a:fld>
            <a:endParaRPr lang="en-IN"/>
          </a:p>
        </p:txBody>
      </p:sp>
      <p:sp>
        <p:nvSpPr>
          <p:cNvPr id="6" name="Footer Placeholder 5">
            <a:extLst>
              <a:ext uri="{FF2B5EF4-FFF2-40B4-BE49-F238E27FC236}">
                <a16:creationId xmlns:a16="http://schemas.microsoft.com/office/drawing/2014/main" id="{65915056-A0CF-4158-85B2-5EF7E802F1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520EF4-30D6-4B36-A7CE-2BE545DA33A8}"/>
              </a:ext>
            </a:extLst>
          </p:cNvPr>
          <p:cNvSpPr>
            <a:spLocks noGrp="1"/>
          </p:cNvSpPr>
          <p:nvPr>
            <p:ph type="sldNum" sz="quarter" idx="12"/>
          </p:nvPr>
        </p:nvSpPr>
        <p:spPr/>
        <p:txBody>
          <a:bodyPr/>
          <a:lstStyle/>
          <a:p>
            <a:fld id="{81DF924F-B465-4C3C-B1BA-DD08E835A6C4}" type="slidenum">
              <a:rPr lang="en-IN" smtClean="0"/>
              <a:t>‹#›</a:t>
            </a:fld>
            <a:endParaRPr lang="en-IN"/>
          </a:p>
        </p:txBody>
      </p:sp>
    </p:spTree>
    <p:extLst>
      <p:ext uri="{BB962C8B-B14F-4D97-AF65-F5344CB8AC3E}">
        <p14:creationId xmlns:p14="http://schemas.microsoft.com/office/powerpoint/2010/main" val="1052141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8E79-CB84-48F7-804D-9E125DB4A33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3E83F2-DCB2-485E-92BC-381EBA354D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4B6C86-DC08-49C5-8BCB-C86CE06A82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1931F5-33F8-405C-B2F0-5C8CB40CE7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4520FB-4CAD-4638-9615-A3C72878C0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4A64156-4519-479D-87DC-1B2EB934CB6D}"/>
              </a:ext>
            </a:extLst>
          </p:cNvPr>
          <p:cNvSpPr>
            <a:spLocks noGrp="1"/>
          </p:cNvSpPr>
          <p:nvPr>
            <p:ph type="dt" sz="half" idx="10"/>
          </p:nvPr>
        </p:nvSpPr>
        <p:spPr/>
        <p:txBody>
          <a:bodyPr/>
          <a:lstStyle/>
          <a:p>
            <a:fld id="{4F5FE487-9E3E-4247-889F-363C3DFD8714}" type="datetimeFigureOut">
              <a:rPr lang="en-IN" smtClean="0"/>
              <a:t>12-04-2021</a:t>
            </a:fld>
            <a:endParaRPr lang="en-IN"/>
          </a:p>
        </p:txBody>
      </p:sp>
      <p:sp>
        <p:nvSpPr>
          <p:cNvPr id="8" name="Footer Placeholder 7">
            <a:extLst>
              <a:ext uri="{FF2B5EF4-FFF2-40B4-BE49-F238E27FC236}">
                <a16:creationId xmlns:a16="http://schemas.microsoft.com/office/drawing/2014/main" id="{AF0157DB-D01F-4059-8707-38B882421F9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7005EC6-489C-4E8D-AECB-6275DE4A780A}"/>
              </a:ext>
            </a:extLst>
          </p:cNvPr>
          <p:cNvSpPr>
            <a:spLocks noGrp="1"/>
          </p:cNvSpPr>
          <p:nvPr>
            <p:ph type="sldNum" sz="quarter" idx="12"/>
          </p:nvPr>
        </p:nvSpPr>
        <p:spPr/>
        <p:txBody>
          <a:bodyPr/>
          <a:lstStyle/>
          <a:p>
            <a:fld id="{81DF924F-B465-4C3C-B1BA-DD08E835A6C4}" type="slidenum">
              <a:rPr lang="en-IN" smtClean="0"/>
              <a:t>‹#›</a:t>
            </a:fld>
            <a:endParaRPr lang="en-IN"/>
          </a:p>
        </p:txBody>
      </p:sp>
    </p:spTree>
    <p:extLst>
      <p:ext uri="{BB962C8B-B14F-4D97-AF65-F5344CB8AC3E}">
        <p14:creationId xmlns:p14="http://schemas.microsoft.com/office/powerpoint/2010/main" val="1142803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6598E-9E64-4FE6-AF47-993061E4DC4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8E38734-02C4-4577-ADE6-75CED28A5C81}"/>
              </a:ext>
            </a:extLst>
          </p:cNvPr>
          <p:cNvSpPr>
            <a:spLocks noGrp="1"/>
          </p:cNvSpPr>
          <p:nvPr>
            <p:ph type="dt" sz="half" idx="10"/>
          </p:nvPr>
        </p:nvSpPr>
        <p:spPr/>
        <p:txBody>
          <a:bodyPr/>
          <a:lstStyle/>
          <a:p>
            <a:fld id="{4F5FE487-9E3E-4247-889F-363C3DFD8714}" type="datetimeFigureOut">
              <a:rPr lang="en-IN" smtClean="0"/>
              <a:t>12-04-2021</a:t>
            </a:fld>
            <a:endParaRPr lang="en-IN"/>
          </a:p>
        </p:txBody>
      </p:sp>
      <p:sp>
        <p:nvSpPr>
          <p:cNvPr id="4" name="Footer Placeholder 3">
            <a:extLst>
              <a:ext uri="{FF2B5EF4-FFF2-40B4-BE49-F238E27FC236}">
                <a16:creationId xmlns:a16="http://schemas.microsoft.com/office/drawing/2014/main" id="{89E90A94-0868-4460-995E-616BEF96177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56F4A2-77CF-47CB-B002-DBD04B777596}"/>
              </a:ext>
            </a:extLst>
          </p:cNvPr>
          <p:cNvSpPr>
            <a:spLocks noGrp="1"/>
          </p:cNvSpPr>
          <p:nvPr>
            <p:ph type="sldNum" sz="quarter" idx="12"/>
          </p:nvPr>
        </p:nvSpPr>
        <p:spPr/>
        <p:txBody>
          <a:bodyPr/>
          <a:lstStyle/>
          <a:p>
            <a:fld id="{81DF924F-B465-4C3C-B1BA-DD08E835A6C4}" type="slidenum">
              <a:rPr lang="en-IN" smtClean="0"/>
              <a:t>‹#›</a:t>
            </a:fld>
            <a:endParaRPr lang="en-IN"/>
          </a:p>
        </p:txBody>
      </p:sp>
    </p:spTree>
    <p:extLst>
      <p:ext uri="{BB962C8B-B14F-4D97-AF65-F5344CB8AC3E}">
        <p14:creationId xmlns:p14="http://schemas.microsoft.com/office/powerpoint/2010/main" val="1969963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D1DCC2-1946-48A3-A212-458F1719359F}"/>
              </a:ext>
            </a:extLst>
          </p:cNvPr>
          <p:cNvSpPr>
            <a:spLocks noGrp="1"/>
          </p:cNvSpPr>
          <p:nvPr>
            <p:ph type="dt" sz="half" idx="10"/>
          </p:nvPr>
        </p:nvSpPr>
        <p:spPr/>
        <p:txBody>
          <a:bodyPr/>
          <a:lstStyle/>
          <a:p>
            <a:fld id="{4F5FE487-9E3E-4247-889F-363C3DFD8714}" type="datetimeFigureOut">
              <a:rPr lang="en-IN" smtClean="0"/>
              <a:t>12-04-2021</a:t>
            </a:fld>
            <a:endParaRPr lang="en-IN"/>
          </a:p>
        </p:txBody>
      </p:sp>
      <p:sp>
        <p:nvSpPr>
          <p:cNvPr id="3" name="Footer Placeholder 2">
            <a:extLst>
              <a:ext uri="{FF2B5EF4-FFF2-40B4-BE49-F238E27FC236}">
                <a16:creationId xmlns:a16="http://schemas.microsoft.com/office/drawing/2014/main" id="{5C652E92-21B4-45C2-A95C-0F47634B750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CD1BCE8-4A97-4BE8-9EE8-CC45F6FA273A}"/>
              </a:ext>
            </a:extLst>
          </p:cNvPr>
          <p:cNvSpPr>
            <a:spLocks noGrp="1"/>
          </p:cNvSpPr>
          <p:nvPr>
            <p:ph type="sldNum" sz="quarter" idx="12"/>
          </p:nvPr>
        </p:nvSpPr>
        <p:spPr/>
        <p:txBody>
          <a:bodyPr/>
          <a:lstStyle/>
          <a:p>
            <a:fld id="{81DF924F-B465-4C3C-B1BA-DD08E835A6C4}" type="slidenum">
              <a:rPr lang="en-IN" smtClean="0"/>
              <a:t>‹#›</a:t>
            </a:fld>
            <a:endParaRPr lang="en-IN"/>
          </a:p>
        </p:txBody>
      </p:sp>
    </p:spTree>
    <p:extLst>
      <p:ext uri="{BB962C8B-B14F-4D97-AF65-F5344CB8AC3E}">
        <p14:creationId xmlns:p14="http://schemas.microsoft.com/office/powerpoint/2010/main" val="2218712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3BFD0-3FD7-470E-8906-D6BA9AF3C7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BEBC7DD-5B48-4F0E-9AE5-FD8E9FCF74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8DCA2A0-D3CE-4272-8018-48996F8A78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CADF54-34FF-4844-A88D-EDD3AB1C377B}"/>
              </a:ext>
            </a:extLst>
          </p:cNvPr>
          <p:cNvSpPr>
            <a:spLocks noGrp="1"/>
          </p:cNvSpPr>
          <p:nvPr>
            <p:ph type="dt" sz="half" idx="10"/>
          </p:nvPr>
        </p:nvSpPr>
        <p:spPr/>
        <p:txBody>
          <a:bodyPr/>
          <a:lstStyle/>
          <a:p>
            <a:fld id="{4F5FE487-9E3E-4247-889F-363C3DFD8714}" type="datetimeFigureOut">
              <a:rPr lang="en-IN" smtClean="0"/>
              <a:t>12-04-2021</a:t>
            </a:fld>
            <a:endParaRPr lang="en-IN"/>
          </a:p>
        </p:txBody>
      </p:sp>
      <p:sp>
        <p:nvSpPr>
          <p:cNvPr id="6" name="Footer Placeholder 5">
            <a:extLst>
              <a:ext uri="{FF2B5EF4-FFF2-40B4-BE49-F238E27FC236}">
                <a16:creationId xmlns:a16="http://schemas.microsoft.com/office/drawing/2014/main" id="{7456DC35-2632-41CF-8B4B-B7FBB6100B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31C938-C95B-4804-8BFE-9BE6FF103B3E}"/>
              </a:ext>
            </a:extLst>
          </p:cNvPr>
          <p:cNvSpPr>
            <a:spLocks noGrp="1"/>
          </p:cNvSpPr>
          <p:nvPr>
            <p:ph type="sldNum" sz="quarter" idx="12"/>
          </p:nvPr>
        </p:nvSpPr>
        <p:spPr/>
        <p:txBody>
          <a:bodyPr/>
          <a:lstStyle/>
          <a:p>
            <a:fld id="{81DF924F-B465-4C3C-B1BA-DD08E835A6C4}" type="slidenum">
              <a:rPr lang="en-IN" smtClean="0"/>
              <a:t>‹#›</a:t>
            </a:fld>
            <a:endParaRPr lang="en-IN"/>
          </a:p>
        </p:txBody>
      </p:sp>
    </p:spTree>
    <p:extLst>
      <p:ext uri="{BB962C8B-B14F-4D97-AF65-F5344CB8AC3E}">
        <p14:creationId xmlns:p14="http://schemas.microsoft.com/office/powerpoint/2010/main" val="122977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18E47-04CB-4EFE-842B-66F5E73D74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3E0A035-2D31-4228-80DD-0152C06424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FD07B3E-BD71-4CC5-86AE-F135892E74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55116B-2001-405C-B5FE-6EE8F1837D3B}"/>
              </a:ext>
            </a:extLst>
          </p:cNvPr>
          <p:cNvSpPr>
            <a:spLocks noGrp="1"/>
          </p:cNvSpPr>
          <p:nvPr>
            <p:ph type="dt" sz="half" idx="10"/>
          </p:nvPr>
        </p:nvSpPr>
        <p:spPr/>
        <p:txBody>
          <a:bodyPr/>
          <a:lstStyle/>
          <a:p>
            <a:fld id="{4F5FE487-9E3E-4247-889F-363C3DFD8714}" type="datetimeFigureOut">
              <a:rPr lang="en-IN" smtClean="0"/>
              <a:t>12-04-2021</a:t>
            </a:fld>
            <a:endParaRPr lang="en-IN"/>
          </a:p>
        </p:txBody>
      </p:sp>
      <p:sp>
        <p:nvSpPr>
          <p:cNvPr id="6" name="Footer Placeholder 5">
            <a:extLst>
              <a:ext uri="{FF2B5EF4-FFF2-40B4-BE49-F238E27FC236}">
                <a16:creationId xmlns:a16="http://schemas.microsoft.com/office/drawing/2014/main" id="{51CECFAB-CD3C-4590-B508-23359FDB5C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E3693F-59D2-496B-AD06-D2AB4C8569A2}"/>
              </a:ext>
            </a:extLst>
          </p:cNvPr>
          <p:cNvSpPr>
            <a:spLocks noGrp="1"/>
          </p:cNvSpPr>
          <p:nvPr>
            <p:ph type="sldNum" sz="quarter" idx="12"/>
          </p:nvPr>
        </p:nvSpPr>
        <p:spPr/>
        <p:txBody>
          <a:bodyPr/>
          <a:lstStyle/>
          <a:p>
            <a:fld id="{81DF924F-B465-4C3C-B1BA-DD08E835A6C4}" type="slidenum">
              <a:rPr lang="en-IN" smtClean="0"/>
              <a:t>‹#›</a:t>
            </a:fld>
            <a:endParaRPr lang="en-IN"/>
          </a:p>
        </p:txBody>
      </p:sp>
    </p:spTree>
    <p:extLst>
      <p:ext uri="{BB962C8B-B14F-4D97-AF65-F5344CB8AC3E}">
        <p14:creationId xmlns:p14="http://schemas.microsoft.com/office/powerpoint/2010/main" val="2674608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C4C8D5-3CFA-42B9-83A0-6773D8D6A6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1620D4-BDFB-4AEB-A9DB-79AD6A8459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B8FF88-48AB-4E23-AF8B-A2A431AF2B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5FE487-9E3E-4247-889F-363C3DFD8714}" type="datetimeFigureOut">
              <a:rPr lang="en-IN" smtClean="0"/>
              <a:t>12-04-2021</a:t>
            </a:fld>
            <a:endParaRPr lang="en-IN"/>
          </a:p>
        </p:txBody>
      </p:sp>
      <p:sp>
        <p:nvSpPr>
          <p:cNvPr id="5" name="Footer Placeholder 4">
            <a:extLst>
              <a:ext uri="{FF2B5EF4-FFF2-40B4-BE49-F238E27FC236}">
                <a16:creationId xmlns:a16="http://schemas.microsoft.com/office/drawing/2014/main" id="{0B9D0DCC-82F5-4983-81F3-6E4756290A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4DCE9AE-7EDD-458D-B50E-EDFAAFF949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DF924F-B465-4C3C-B1BA-DD08E835A6C4}" type="slidenum">
              <a:rPr lang="en-IN" smtClean="0"/>
              <a:t>‹#›</a:t>
            </a:fld>
            <a:endParaRPr lang="en-IN"/>
          </a:p>
        </p:txBody>
      </p:sp>
    </p:spTree>
    <p:extLst>
      <p:ext uri="{BB962C8B-B14F-4D97-AF65-F5344CB8AC3E}">
        <p14:creationId xmlns:p14="http://schemas.microsoft.com/office/powerpoint/2010/main" val="1776210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F8F6E-E90A-4978-A181-1CBA01B4E4F5}"/>
              </a:ext>
            </a:extLst>
          </p:cNvPr>
          <p:cNvSpPr>
            <a:spLocks noGrp="1"/>
          </p:cNvSpPr>
          <p:nvPr>
            <p:ph type="ctrTitle"/>
          </p:nvPr>
        </p:nvSpPr>
        <p:spPr/>
        <p:txBody>
          <a:bodyPr/>
          <a:lstStyle/>
          <a:p>
            <a:r>
              <a:rPr lang="en-US" dirty="0"/>
              <a:t>Django</a:t>
            </a:r>
            <a:endParaRPr lang="en-IN" dirty="0"/>
          </a:p>
        </p:txBody>
      </p:sp>
      <p:sp>
        <p:nvSpPr>
          <p:cNvPr id="3" name="Subtitle 2">
            <a:extLst>
              <a:ext uri="{FF2B5EF4-FFF2-40B4-BE49-F238E27FC236}">
                <a16:creationId xmlns:a16="http://schemas.microsoft.com/office/drawing/2014/main" id="{A026A7A3-B26F-43EC-9DBE-EFCD6AECFA29}"/>
              </a:ext>
            </a:extLst>
          </p:cNvPr>
          <p:cNvSpPr>
            <a:spLocks noGrp="1"/>
          </p:cNvSpPr>
          <p:nvPr>
            <p:ph type="subTitle" idx="1"/>
          </p:nvPr>
        </p:nvSpPr>
        <p:spPr/>
        <p:txBody>
          <a:bodyPr/>
          <a:lstStyle/>
          <a:p>
            <a:pPr algn="ctr" fontAlgn="base"/>
            <a:r>
              <a:rPr lang="en-US" b="1" i="0" dirty="0">
                <a:solidFill>
                  <a:srgbClr val="46B3E6"/>
                </a:solidFill>
                <a:effectLst/>
                <a:latin typeface="montserrat-bold"/>
              </a:rPr>
              <a:t>How to create login and registration in Django</a:t>
            </a:r>
          </a:p>
          <a:p>
            <a:endParaRPr lang="en-IN" dirty="0"/>
          </a:p>
        </p:txBody>
      </p:sp>
    </p:spTree>
    <p:extLst>
      <p:ext uri="{BB962C8B-B14F-4D97-AF65-F5344CB8AC3E}">
        <p14:creationId xmlns:p14="http://schemas.microsoft.com/office/powerpoint/2010/main" val="4116198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F5769-8484-4879-B7C7-149708D3738C}"/>
              </a:ext>
            </a:extLst>
          </p:cNvPr>
          <p:cNvSpPr>
            <a:spLocks noGrp="1"/>
          </p:cNvSpPr>
          <p:nvPr>
            <p:ph type="title"/>
          </p:nvPr>
        </p:nvSpPr>
        <p:spPr/>
        <p:txBody>
          <a:bodyPr/>
          <a:lstStyle/>
          <a:p>
            <a:r>
              <a:rPr lang="en-IN" b="0" i="0" dirty="0">
                <a:solidFill>
                  <a:srgbClr val="444444"/>
                </a:solidFill>
                <a:effectLst/>
                <a:latin typeface="montserrat"/>
              </a:rPr>
              <a:t>login\urls.py</a:t>
            </a:r>
            <a:endParaRPr lang="en-IN" dirty="0"/>
          </a:p>
        </p:txBody>
      </p:sp>
      <p:sp>
        <p:nvSpPr>
          <p:cNvPr id="3" name="Content Placeholder 2">
            <a:extLst>
              <a:ext uri="{FF2B5EF4-FFF2-40B4-BE49-F238E27FC236}">
                <a16:creationId xmlns:a16="http://schemas.microsoft.com/office/drawing/2014/main" id="{1E4C199F-72B6-49F3-8255-406B67D0342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673679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89D2-C5E9-4720-9D92-AAECC3C47C50}"/>
              </a:ext>
            </a:extLst>
          </p:cNvPr>
          <p:cNvSpPr>
            <a:spLocks noGrp="1"/>
          </p:cNvSpPr>
          <p:nvPr>
            <p:ph type="title"/>
          </p:nvPr>
        </p:nvSpPr>
        <p:spPr/>
        <p:txBody>
          <a:bodyPr/>
          <a:lstStyle/>
          <a:p>
            <a:r>
              <a:rPr lang="en-IN" b="1" i="0" dirty="0">
                <a:solidFill>
                  <a:srgbClr val="444444"/>
                </a:solidFill>
                <a:effectLst/>
                <a:latin typeface="montserrat-bold"/>
              </a:rPr>
              <a:t>Preparing URLs</a:t>
            </a:r>
            <a:br>
              <a:rPr lang="en-IN" b="1" i="0" dirty="0">
                <a:solidFill>
                  <a:srgbClr val="444444"/>
                </a:solidFill>
                <a:effectLst/>
                <a:latin typeface="montserrat-bold"/>
              </a:rPr>
            </a:br>
            <a:endParaRPr lang="en-IN" dirty="0"/>
          </a:p>
        </p:txBody>
      </p:sp>
      <p:sp>
        <p:nvSpPr>
          <p:cNvPr id="3" name="Content Placeholder 2">
            <a:extLst>
              <a:ext uri="{FF2B5EF4-FFF2-40B4-BE49-F238E27FC236}">
                <a16:creationId xmlns:a16="http://schemas.microsoft.com/office/drawing/2014/main" id="{2C9CE31B-E148-43B7-9A58-0925BF324C75}"/>
              </a:ext>
            </a:extLst>
          </p:cNvPr>
          <p:cNvSpPr>
            <a:spLocks noGrp="1"/>
          </p:cNvSpPr>
          <p:nvPr>
            <p:ph idx="1"/>
          </p:nvPr>
        </p:nvSpPr>
        <p:spPr/>
        <p:txBody>
          <a:bodyPr/>
          <a:lstStyle/>
          <a:p>
            <a:pPr marL="0" indent="0">
              <a:buNone/>
            </a:pPr>
            <a:r>
              <a:rPr lang="en-US" dirty="0" err="1"/>
              <a:t>urlpatterns</a:t>
            </a:r>
            <a:r>
              <a:rPr lang="en-US" dirty="0"/>
              <a:t> = </a:t>
            </a:r>
          </a:p>
          <a:p>
            <a:pPr marL="0" indent="0">
              <a:buNone/>
            </a:pPr>
            <a:r>
              <a:rPr lang="en-US" dirty="0"/>
              <a:t>   [</a:t>
            </a:r>
          </a:p>
          <a:p>
            <a:pPr marL="0" indent="0">
              <a:buNone/>
            </a:pPr>
            <a:r>
              <a:rPr lang="en-US" dirty="0"/>
              <a:t>    path('admin/', </a:t>
            </a:r>
            <a:r>
              <a:rPr lang="en-US" dirty="0" err="1"/>
              <a:t>admin.site.urls</a:t>
            </a:r>
            <a:r>
              <a:rPr lang="en-US" dirty="0"/>
              <a:t>),</a:t>
            </a:r>
          </a:p>
          <a:p>
            <a:pPr marL="0" indent="0">
              <a:buNone/>
            </a:pPr>
            <a:r>
              <a:rPr lang="en-US" dirty="0"/>
              <a:t>    path('accounts/',include('</a:t>
            </a:r>
            <a:r>
              <a:rPr lang="en-US" dirty="0" err="1"/>
              <a:t>accounts.urls</a:t>
            </a:r>
            <a:r>
              <a:rPr lang="en-US" dirty="0"/>
              <a:t>')),</a:t>
            </a:r>
          </a:p>
          <a:p>
            <a:pPr marL="0" indent="0">
              <a:buNone/>
            </a:pPr>
            <a:r>
              <a:rPr lang="en-US" dirty="0"/>
              <a:t>  ]</a:t>
            </a:r>
            <a:endParaRPr lang="en-IN" dirty="0"/>
          </a:p>
        </p:txBody>
      </p:sp>
    </p:spTree>
    <p:extLst>
      <p:ext uri="{BB962C8B-B14F-4D97-AF65-F5344CB8AC3E}">
        <p14:creationId xmlns:p14="http://schemas.microsoft.com/office/powerpoint/2010/main" val="109544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89D2-C5E9-4720-9D92-AAECC3C47C5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0E3ABED-111D-4678-8BD4-2712F2570D56}"/>
              </a:ext>
            </a:extLst>
          </p:cNvPr>
          <p:cNvPicPr>
            <a:picLocks noGrp="1" noChangeAspect="1"/>
          </p:cNvPicPr>
          <p:nvPr>
            <p:ph idx="1"/>
          </p:nvPr>
        </p:nvPicPr>
        <p:blipFill>
          <a:blip r:embed="rId2"/>
          <a:stretch>
            <a:fillRect/>
          </a:stretch>
        </p:blipFill>
        <p:spPr>
          <a:xfrm>
            <a:off x="838200" y="2497280"/>
            <a:ext cx="10515600" cy="3008028"/>
          </a:xfrm>
        </p:spPr>
      </p:pic>
    </p:spTree>
    <p:extLst>
      <p:ext uri="{BB962C8B-B14F-4D97-AF65-F5344CB8AC3E}">
        <p14:creationId xmlns:p14="http://schemas.microsoft.com/office/powerpoint/2010/main" val="1774955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89D2-C5E9-4720-9D92-AAECC3C47C50}"/>
              </a:ext>
            </a:extLst>
          </p:cNvPr>
          <p:cNvSpPr>
            <a:spLocks noGrp="1"/>
          </p:cNvSpPr>
          <p:nvPr>
            <p:ph type="title"/>
          </p:nvPr>
        </p:nvSpPr>
        <p:spPr/>
        <p:txBody>
          <a:bodyPr/>
          <a:lstStyle/>
          <a:p>
            <a:r>
              <a:rPr lang="en-US" b="0" i="0" dirty="0">
                <a:solidFill>
                  <a:srgbClr val="444444"/>
                </a:solidFill>
                <a:effectLst/>
                <a:latin typeface="montserrat"/>
              </a:rPr>
              <a:t>Also make changes in accounts\urls.py</a:t>
            </a:r>
            <a:endParaRPr lang="en-IN" dirty="0"/>
          </a:p>
        </p:txBody>
      </p:sp>
      <p:sp>
        <p:nvSpPr>
          <p:cNvPr id="3" name="Content Placeholder 2">
            <a:extLst>
              <a:ext uri="{FF2B5EF4-FFF2-40B4-BE49-F238E27FC236}">
                <a16:creationId xmlns:a16="http://schemas.microsoft.com/office/drawing/2014/main" id="{2C9CE31B-E148-43B7-9A58-0925BF324C75}"/>
              </a:ext>
            </a:extLst>
          </p:cNvPr>
          <p:cNvSpPr>
            <a:spLocks noGrp="1"/>
          </p:cNvSpPr>
          <p:nvPr>
            <p:ph idx="1"/>
          </p:nvPr>
        </p:nvSpPr>
        <p:spPr/>
        <p:txBody>
          <a:bodyPr>
            <a:normAutofit fontScale="92500" lnSpcReduction="20000"/>
          </a:bodyPr>
          <a:lstStyle/>
          <a:p>
            <a:pPr marL="0" indent="0">
              <a:buNone/>
            </a:pPr>
            <a:r>
              <a:rPr lang="en-IN" dirty="0"/>
              <a:t>from </a:t>
            </a:r>
            <a:r>
              <a:rPr lang="en-IN" dirty="0" err="1"/>
              <a:t>django.urls</a:t>
            </a:r>
            <a:r>
              <a:rPr lang="en-IN" dirty="0"/>
              <a:t> import path</a:t>
            </a:r>
          </a:p>
          <a:p>
            <a:pPr marL="0" indent="0">
              <a:buNone/>
            </a:pPr>
            <a:r>
              <a:rPr lang="en-IN" dirty="0"/>
              <a:t>from accounts import views</a:t>
            </a:r>
          </a:p>
          <a:p>
            <a:pPr marL="0" indent="0">
              <a:buNone/>
            </a:pPr>
            <a:r>
              <a:rPr lang="en-IN" dirty="0"/>
              <a:t>from </a:t>
            </a:r>
            <a:r>
              <a:rPr lang="en-IN" dirty="0" err="1"/>
              <a:t>django.contrib.auth.views</a:t>
            </a:r>
            <a:r>
              <a:rPr lang="en-IN" dirty="0"/>
              <a:t> import </a:t>
            </a:r>
            <a:r>
              <a:rPr lang="en-IN" dirty="0" err="1"/>
              <a:t>LoginView</a:t>
            </a:r>
            <a:r>
              <a:rPr lang="en-IN" dirty="0"/>
              <a:t>, </a:t>
            </a:r>
            <a:r>
              <a:rPr lang="en-IN" dirty="0" err="1"/>
              <a:t>LogoutView</a:t>
            </a:r>
            <a:endParaRPr lang="en-IN" dirty="0"/>
          </a:p>
          <a:p>
            <a:pPr marL="0" indent="0">
              <a:buNone/>
            </a:pPr>
            <a:r>
              <a:rPr lang="en-IN" dirty="0" err="1"/>
              <a:t>urlpatterns</a:t>
            </a:r>
            <a:r>
              <a:rPr lang="en-IN" dirty="0"/>
              <a:t> = [</a:t>
            </a:r>
          </a:p>
          <a:p>
            <a:pPr marL="0" indent="0">
              <a:buNone/>
            </a:pPr>
            <a:r>
              <a:rPr lang="en-IN" dirty="0"/>
              <a:t>    path(‘ ', </a:t>
            </a:r>
            <a:r>
              <a:rPr lang="en-IN" dirty="0" err="1"/>
              <a:t>views.indexView</a:t>
            </a:r>
            <a:r>
              <a:rPr lang="en-IN" dirty="0"/>
              <a:t>, name="home"),</a:t>
            </a:r>
          </a:p>
          <a:p>
            <a:pPr marL="0" indent="0">
              <a:buNone/>
            </a:pPr>
            <a:r>
              <a:rPr lang="en-IN" dirty="0"/>
              <a:t>    path('dashboard/', </a:t>
            </a:r>
            <a:r>
              <a:rPr lang="en-IN" dirty="0" err="1"/>
              <a:t>views.dashboardView</a:t>
            </a:r>
            <a:r>
              <a:rPr lang="en-IN" dirty="0"/>
              <a:t>, name="dashboard"),</a:t>
            </a:r>
          </a:p>
          <a:p>
            <a:pPr marL="0" indent="0">
              <a:buNone/>
            </a:pPr>
            <a:r>
              <a:rPr lang="en-IN" dirty="0"/>
              <a:t>    path('login/', </a:t>
            </a:r>
            <a:r>
              <a:rPr lang="en-IN" dirty="0" err="1"/>
              <a:t>LoginView.as_view</a:t>
            </a:r>
            <a:r>
              <a:rPr lang="en-IN" dirty="0"/>
              <a:t>(), name="</a:t>
            </a:r>
            <a:r>
              <a:rPr lang="en-IN" dirty="0" err="1"/>
              <a:t>login_url</a:t>
            </a:r>
            <a:r>
              <a:rPr lang="en-IN" dirty="0"/>
              <a:t>"),</a:t>
            </a:r>
          </a:p>
          <a:p>
            <a:pPr marL="0" indent="0">
              <a:buNone/>
            </a:pPr>
            <a:r>
              <a:rPr lang="en-IN" dirty="0"/>
              <a:t>    path('register/', </a:t>
            </a:r>
            <a:r>
              <a:rPr lang="en-IN" dirty="0" err="1"/>
              <a:t>views.registerView</a:t>
            </a:r>
            <a:r>
              <a:rPr lang="en-IN" dirty="0"/>
              <a:t>, name="</a:t>
            </a:r>
            <a:r>
              <a:rPr lang="en-IN" dirty="0" err="1"/>
              <a:t>register_url</a:t>
            </a:r>
            <a:r>
              <a:rPr lang="en-IN" dirty="0"/>
              <a:t>"),</a:t>
            </a:r>
          </a:p>
          <a:p>
            <a:pPr marL="0" indent="0">
              <a:buNone/>
            </a:pPr>
            <a:r>
              <a:rPr lang="en-IN" dirty="0"/>
              <a:t>    path('logout/', </a:t>
            </a:r>
            <a:r>
              <a:rPr lang="en-IN" dirty="0" err="1"/>
              <a:t>LogoutView.as_view</a:t>
            </a:r>
            <a:r>
              <a:rPr lang="en-IN" dirty="0"/>
              <a:t>(</a:t>
            </a:r>
            <a:r>
              <a:rPr lang="en-IN" dirty="0" err="1"/>
              <a:t>next_page</a:t>
            </a:r>
            <a:r>
              <a:rPr lang="en-IN" dirty="0"/>
              <a:t>='dashboard'), name="logout"),</a:t>
            </a:r>
          </a:p>
          <a:p>
            <a:pPr marL="0" indent="0">
              <a:buNone/>
            </a:pPr>
            <a:r>
              <a:rPr lang="en-IN" dirty="0"/>
              <a:t>]</a:t>
            </a:r>
          </a:p>
        </p:txBody>
      </p:sp>
    </p:spTree>
    <p:extLst>
      <p:ext uri="{BB962C8B-B14F-4D97-AF65-F5344CB8AC3E}">
        <p14:creationId xmlns:p14="http://schemas.microsoft.com/office/powerpoint/2010/main" val="866845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7F25E4A-8A27-46DF-A07A-2E05ACB16C24}"/>
              </a:ext>
            </a:extLst>
          </p:cNvPr>
          <p:cNvPicPr>
            <a:picLocks noGrp="1" noChangeAspect="1"/>
          </p:cNvPicPr>
          <p:nvPr>
            <p:ph idx="1"/>
          </p:nvPr>
        </p:nvPicPr>
        <p:blipFill>
          <a:blip r:embed="rId2"/>
          <a:stretch>
            <a:fillRect/>
          </a:stretch>
        </p:blipFill>
        <p:spPr>
          <a:xfrm>
            <a:off x="615950" y="736847"/>
            <a:ext cx="10515600" cy="5672830"/>
          </a:xfrm>
        </p:spPr>
      </p:pic>
    </p:spTree>
    <p:extLst>
      <p:ext uri="{BB962C8B-B14F-4D97-AF65-F5344CB8AC3E}">
        <p14:creationId xmlns:p14="http://schemas.microsoft.com/office/powerpoint/2010/main" val="1254667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89D2-C5E9-4720-9D92-AAECC3C47C50}"/>
              </a:ext>
            </a:extLst>
          </p:cNvPr>
          <p:cNvSpPr>
            <a:spLocks noGrp="1"/>
          </p:cNvSpPr>
          <p:nvPr>
            <p:ph type="title"/>
          </p:nvPr>
        </p:nvSpPr>
        <p:spPr/>
        <p:txBody>
          <a:bodyPr/>
          <a:lstStyle/>
          <a:p>
            <a:r>
              <a:rPr lang="en-IN" b="1" i="0" dirty="0">
                <a:solidFill>
                  <a:srgbClr val="444444"/>
                </a:solidFill>
                <a:effectLst/>
                <a:latin typeface="montserrat-bold"/>
              </a:rPr>
              <a:t>Views</a:t>
            </a:r>
            <a:br>
              <a:rPr lang="en-IN" b="1" i="0" dirty="0">
                <a:solidFill>
                  <a:srgbClr val="444444"/>
                </a:solidFill>
                <a:effectLst/>
                <a:latin typeface="montserrat-bold"/>
              </a:rPr>
            </a:br>
            <a:endParaRPr lang="en-IN" dirty="0"/>
          </a:p>
        </p:txBody>
      </p:sp>
      <p:pic>
        <p:nvPicPr>
          <p:cNvPr id="5" name="Content Placeholder 4">
            <a:extLst>
              <a:ext uri="{FF2B5EF4-FFF2-40B4-BE49-F238E27FC236}">
                <a16:creationId xmlns:a16="http://schemas.microsoft.com/office/drawing/2014/main" id="{A448B3EA-4D36-461B-8C59-FE7B8A6DBAE7}"/>
              </a:ext>
            </a:extLst>
          </p:cNvPr>
          <p:cNvPicPr>
            <a:picLocks noGrp="1" noChangeAspect="1"/>
          </p:cNvPicPr>
          <p:nvPr>
            <p:ph idx="1"/>
          </p:nvPr>
        </p:nvPicPr>
        <p:blipFill>
          <a:blip r:embed="rId2"/>
          <a:stretch>
            <a:fillRect/>
          </a:stretch>
        </p:blipFill>
        <p:spPr>
          <a:xfrm>
            <a:off x="1313895" y="1171852"/>
            <a:ext cx="8188493" cy="5321023"/>
          </a:xfrm>
        </p:spPr>
      </p:pic>
    </p:spTree>
    <p:extLst>
      <p:ext uri="{BB962C8B-B14F-4D97-AF65-F5344CB8AC3E}">
        <p14:creationId xmlns:p14="http://schemas.microsoft.com/office/powerpoint/2010/main" val="3308992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89D2-C5E9-4720-9D92-AAECC3C47C5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C9CE31B-E148-43B7-9A58-0925BF324C75}"/>
              </a:ext>
            </a:extLst>
          </p:cNvPr>
          <p:cNvSpPr>
            <a:spLocks noGrp="1"/>
          </p:cNvSpPr>
          <p:nvPr>
            <p:ph idx="1"/>
          </p:nvPr>
        </p:nvSpPr>
        <p:spPr/>
        <p:txBody>
          <a:bodyPr/>
          <a:lstStyle/>
          <a:p>
            <a:r>
              <a:rPr lang="en-US" b="0" i="0" dirty="0">
                <a:solidFill>
                  <a:srgbClr val="444444"/>
                </a:solidFill>
                <a:effectLst/>
                <a:latin typeface="montserrat"/>
              </a:rPr>
              <a:t>Also make changes in your settings.py. </a:t>
            </a:r>
          </a:p>
          <a:p>
            <a:r>
              <a:rPr lang="en-US" b="0" i="0" dirty="0">
                <a:solidFill>
                  <a:srgbClr val="444444"/>
                </a:solidFill>
                <a:effectLst/>
                <a:latin typeface="montserrat"/>
              </a:rPr>
              <a:t>Do not forget to add ‘accounts’ app in the settings and also add the LOGIN_REDIRECT_URL at last as follows:</a:t>
            </a:r>
            <a:endParaRPr lang="en-IN" dirty="0"/>
          </a:p>
        </p:txBody>
      </p:sp>
    </p:spTree>
    <p:extLst>
      <p:ext uri="{BB962C8B-B14F-4D97-AF65-F5344CB8AC3E}">
        <p14:creationId xmlns:p14="http://schemas.microsoft.com/office/powerpoint/2010/main" val="3478616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89D2-C5E9-4720-9D92-AAECC3C47C5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A03C29C-FE7B-4F8A-89D5-547A2E32221E}"/>
              </a:ext>
            </a:extLst>
          </p:cNvPr>
          <p:cNvPicPr>
            <a:picLocks noGrp="1" noChangeAspect="1"/>
          </p:cNvPicPr>
          <p:nvPr>
            <p:ph idx="1"/>
          </p:nvPr>
        </p:nvPicPr>
        <p:blipFill>
          <a:blip r:embed="rId2"/>
          <a:stretch>
            <a:fillRect/>
          </a:stretch>
        </p:blipFill>
        <p:spPr>
          <a:xfrm>
            <a:off x="1319212" y="2405856"/>
            <a:ext cx="9553575" cy="3190875"/>
          </a:xfrm>
        </p:spPr>
      </p:pic>
    </p:spTree>
    <p:extLst>
      <p:ext uri="{BB962C8B-B14F-4D97-AF65-F5344CB8AC3E}">
        <p14:creationId xmlns:p14="http://schemas.microsoft.com/office/powerpoint/2010/main" val="1198610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89D2-C5E9-4720-9D92-AAECC3C47C5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C9CE31B-E148-43B7-9A58-0925BF324C75}"/>
              </a:ext>
            </a:extLst>
          </p:cNvPr>
          <p:cNvSpPr>
            <a:spLocks noGrp="1"/>
          </p:cNvSpPr>
          <p:nvPr>
            <p:ph idx="1"/>
          </p:nvPr>
        </p:nvSpPr>
        <p:spPr/>
        <p:txBody>
          <a:bodyPr>
            <a:normAutofit fontScale="92500" lnSpcReduction="20000"/>
          </a:bodyPr>
          <a:lstStyle/>
          <a:p>
            <a:pPr marL="0" indent="0">
              <a:buNone/>
            </a:pPr>
            <a:r>
              <a:rPr lang="en-US" dirty="0"/>
              <a:t>{% extends %}: this declares the template given as an argument as the current template's parent. Usage: {% extends 'parent_template.html' %}.</a:t>
            </a:r>
          </a:p>
          <a:p>
            <a:pPr marL="0" indent="0">
              <a:buNone/>
            </a:pPr>
            <a:endParaRPr lang="en-US" dirty="0"/>
          </a:p>
          <a:p>
            <a:pPr marL="0" indent="0">
              <a:buNone/>
            </a:pPr>
            <a:r>
              <a:rPr lang="en-US" dirty="0"/>
              <a:t>{% block %}{% </a:t>
            </a:r>
            <a:r>
              <a:rPr lang="en-US" dirty="0" err="1"/>
              <a:t>endblock</a:t>
            </a:r>
            <a:r>
              <a:rPr lang="en-US" dirty="0"/>
              <a:t> %}: This is used to define sections in your templates, so that if another template extends this one, it'll be able to replace whatever html code has been written inside of it. Blocks are identified by their name. Usage: {% block content %} &lt;</a:t>
            </a:r>
            <a:r>
              <a:rPr lang="en-US" dirty="0" err="1"/>
              <a:t>html_code</a:t>
            </a:r>
            <a:r>
              <a:rPr lang="en-US" dirty="0"/>
              <a:t>&gt; {% </a:t>
            </a:r>
            <a:r>
              <a:rPr lang="en-US" dirty="0" err="1"/>
              <a:t>endblock</a:t>
            </a:r>
            <a:r>
              <a:rPr lang="en-US" dirty="0"/>
              <a:t> %}.</a:t>
            </a:r>
          </a:p>
          <a:p>
            <a:pPr marL="0" indent="0">
              <a:buNone/>
            </a:pPr>
            <a:endParaRPr lang="en-US" dirty="0"/>
          </a:p>
          <a:p>
            <a:pPr marL="0" indent="0">
              <a:buNone/>
            </a:pPr>
            <a:r>
              <a:rPr lang="en-US" dirty="0"/>
              <a:t>{% include %}: this will insert a template within the current one. Be aware that the included template will receive the request's context, and you can give it custom variables too. Basic usage: {% include 'template_name.html' %}, usage with variables: {% include 'template_name.html' with variable='value' variable2=8 %}</a:t>
            </a:r>
            <a:endParaRPr lang="en-IN" dirty="0"/>
          </a:p>
        </p:txBody>
      </p:sp>
    </p:spTree>
    <p:extLst>
      <p:ext uri="{BB962C8B-B14F-4D97-AF65-F5344CB8AC3E}">
        <p14:creationId xmlns:p14="http://schemas.microsoft.com/office/powerpoint/2010/main" val="3417377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89D2-C5E9-4720-9D92-AAECC3C47C50}"/>
              </a:ext>
            </a:extLst>
          </p:cNvPr>
          <p:cNvSpPr>
            <a:spLocks noGrp="1"/>
          </p:cNvSpPr>
          <p:nvPr>
            <p:ph type="title"/>
          </p:nvPr>
        </p:nvSpPr>
        <p:spPr/>
        <p:txBody>
          <a:bodyPr/>
          <a:lstStyle/>
          <a:p>
            <a:r>
              <a:rPr lang="en-US" dirty="0"/>
              <a:t>Index.html</a:t>
            </a:r>
            <a:endParaRPr lang="en-IN" dirty="0"/>
          </a:p>
        </p:txBody>
      </p:sp>
      <p:pic>
        <p:nvPicPr>
          <p:cNvPr id="5" name="Content Placeholder 4">
            <a:extLst>
              <a:ext uri="{FF2B5EF4-FFF2-40B4-BE49-F238E27FC236}">
                <a16:creationId xmlns:a16="http://schemas.microsoft.com/office/drawing/2014/main" id="{E60D306B-5004-42DD-94D2-7CEB51C72F85}"/>
              </a:ext>
            </a:extLst>
          </p:cNvPr>
          <p:cNvPicPr>
            <a:picLocks noGrp="1" noChangeAspect="1"/>
          </p:cNvPicPr>
          <p:nvPr>
            <p:ph idx="1"/>
          </p:nvPr>
        </p:nvPicPr>
        <p:blipFill>
          <a:blip r:embed="rId2"/>
          <a:stretch>
            <a:fillRect/>
          </a:stretch>
        </p:blipFill>
        <p:spPr>
          <a:xfrm>
            <a:off x="838200" y="1849869"/>
            <a:ext cx="10515600" cy="4302849"/>
          </a:xfrm>
        </p:spPr>
      </p:pic>
    </p:spTree>
    <p:extLst>
      <p:ext uri="{BB962C8B-B14F-4D97-AF65-F5344CB8AC3E}">
        <p14:creationId xmlns:p14="http://schemas.microsoft.com/office/powerpoint/2010/main" val="1369600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89D2-C5E9-4720-9D92-AAECC3C47C50}"/>
              </a:ext>
            </a:extLst>
          </p:cNvPr>
          <p:cNvSpPr>
            <a:spLocks noGrp="1"/>
          </p:cNvSpPr>
          <p:nvPr>
            <p:ph type="title"/>
          </p:nvPr>
        </p:nvSpPr>
        <p:spPr/>
        <p:txBody>
          <a:bodyPr/>
          <a:lstStyle/>
          <a:p>
            <a:r>
              <a:rPr lang="en-US" b="1" i="0" dirty="0">
                <a:solidFill>
                  <a:srgbClr val="444444"/>
                </a:solidFill>
                <a:effectLst/>
                <a:latin typeface="montserrat-bold"/>
              </a:rPr>
              <a:t>Start a project</a:t>
            </a:r>
            <a:br>
              <a:rPr lang="en-US" b="1" i="0" dirty="0">
                <a:solidFill>
                  <a:srgbClr val="444444"/>
                </a:solidFill>
                <a:effectLst/>
                <a:latin typeface="montserrat-bold"/>
              </a:rPr>
            </a:br>
            <a:endParaRPr lang="en-IN" dirty="0"/>
          </a:p>
        </p:txBody>
      </p:sp>
      <p:sp>
        <p:nvSpPr>
          <p:cNvPr id="3" name="Content Placeholder 2">
            <a:extLst>
              <a:ext uri="{FF2B5EF4-FFF2-40B4-BE49-F238E27FC236}">
                <a16:creationId xmlns:a16="http://schemas.microsoft.com/office/drawing/2014/main" id="{2C9CE31B-E148-43B7-9A58-0925BF324C75}"/>
              </a:ext>
            </a:extLst>
          </p:cNvPr>
          <p:cNvSpPr>
            <a:spLocks noGrp="1"/>
          </p:cNvSpPr>
          <p:nvPr>
            <p:ph idx="1"/>
          </p:nvPr>
        </p:nvSpPr>
        <p:spPr/>
        <p:txBody>
          <a:bodyPr/>
          <a:lstStyle/>
          <a:p>
            <a:pPr algn="l" fontAlgn="base"/>
            <a:r>
              <a:rPr lang="en-US" b="0" i="0" dirty="0">
                <a:solidFill>
                  <a:srgbClr val="444444"/>
                </a:solidFill>
                <a:effectLst/>
                <a:latin typeface="montserrat"/>
              </a:rPr>
              <a:t>Create a project named login and then create an app named accounts</a:t>
            </a:r>
          </a:p>
          <a:p>
            <a:pPr marL="0" indent="0" algn="l" fontAlgn="base">
              <a:buNone/>
            </a:pPr>
            <a:endParaRPr lang="en-US" b="0" i="0" dirty="0">
              <a:solidFill>
                <a:srgbClr val="444444"/>
              </a:solidFill>
              <a:effectLst/>
              <a:latin typeface="montserrat"/>
            </a:endParaRPr>
          </a:p>
          <a:p>
            <a:pPr marL="0" indent="0">
              <a:buNone/>
            </a:pPr>
            <a:r>
              <a:rPr lang="en-IN" dirty="0" err="1"/>
              <a:t>django</a:t>
            </a:r>
            <a:r>
              <a:rPr lang="en-IN" dirty="0"/>
              <a:t>-admin </a:t>
            </a:r>
            <a:r>
              <a:rPr lang="en-IN" dirty="0" err="1"/>
              <a:t>startproject</a:t>
            </a:r>
            <a:r>
              <a:rPr lang="en-IN" dirty="0"/>
              <a:t> login</a:t>
            </a:r>
          </a:p>
          <a:p>
            <a:pPr marL="0" indent="0">
              <a:buNone/>
            </a:pPr>
            <a:r>
              <a:rPr lang="en-IN" dirty="0"/>
              <a:t>cd login</a:t>
            </a:r>
          </a:p>
          <a:p>
            <a:pPr marL="0" indent="0">
              <a:buNone/>
            </a:pPr>
            <a:r>
              <a:rPr lang="en-IN" dirty="0"/>
              <a:t>python manage.py </a:t>
            </a:r>
            <a:r>
              <a:rPr lang="en-IN" dirty="0" err="1"/>
              <a:t>startapp</a:t>
            </a:r>
            <a:r>
              <a:rPr lang="en-IN" dirty="0"/>
              <a:t> accounts</a:t>
            </a:r>
          </a:p>
        </p:txBody>
      </p:sp>
    </p:spTree>
    <p:extLst>
      <p:ext uri="{BB962C8B-B14F-4D97-AF65-F5344CB8AC3E}">
        <p14:creationId xmlns:p14="http://schemas.microsoft.com/office/powerpoint/2010/main" val="4274988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89D2-C5E9-4720-9D92-AAECC3C47C50}"/>
              </a:ext>
            </a:extLst>
          </p:cNvPr>
          <p:cNvSpPr>
            <a:spLocks noGrp="1"/>
          </p:cNvSpPr>
          <p:nvPr>
            <p:ph type="title"/>
          </p:nvPr>
        </p:nvSpPr>
        <p:spPr/>
        <p:txBody>
          <a:bodyPr/>
          <a:lstStyle/>
          <a:p>
            <a:r>
              <a:rPr lang="en-US" dirty="0"/>
              <a:t>Login.html</a:t>
            </a:r>
            <a:endParaRPr lang="en-IN" dirty="0"/>
          </a:p>
        </p:txBody>
      </p:sp>
      <p:pic>
        <p:nvPicPr>
          <p:cNvPr id="5" name="Content Placeholder 4">
            <a:extLst>
              <a:ext uri="{FF2B5EF4-FFF2-40B4-BE49-F238E27FC236}">
                <a16:creationId xmlns:a16="http://schemas.microsoft.com/office/drawing/2014/main" id="{5D991B79-0787-4E12-9379-C4A9312C1B02}"/>
              </a:ext>
            </a:extLst>
          </p:cNvPr>
          <p:cNvPicPr>
            <a:picLocks noGrp="1" noChangeAspect="1"/>
          </p:cNvPicPr>
          <p:nvPr>
            <p:ph idx="1"/>
          </p:nvPr>
        </p:nvPicPr>
        <p:blipFill>
          <a:blip r:embed="rId2"/>
          <a:stretch>
            <a:fillRect/>
          </a:stretch>
        </p:blipFill>
        <p:spPr>
          <a:xfrm>
            <a:off x="1557722" y="1825625"/>
            <a:ext cx="9076556" cy="4351338"/>
          </a:xfrm>
        </p:spPr>
      </p:pic>
    </p:spTree>
    <p:extLst>
      <p:ext uri="{BB962C8B-B14F-4D97-AF65-F5344CB8AC3E}">
        <p14:creationId xmlns:p14="http://schemas.microsoft.com/office/powerpoint/2010/main" val="1842161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89D2-C5E9-4720-9D92-AAECC3C47C50}"/>
              </a:ext>
            </a:extLst>
          </p:cNvPr>
          <p:cNvSpPr>
            <a:spLocks noGrp="1"/>
          </p:cNvSpPr>
          <p:nvPr>
            <p:ph type="title"/>
          </p:nvPr>
        </p:nvSpPr>
        <p:spPr/>
        <p:txBody>
          <a:bodyPr/>
          <a:lstStyle/>
          <a:p>
            <a:r>
              <a:rPr lang="en-IN" dirty="0">
                <a:solidFill>
                  <a:srgbClr val="444444"/>
                </a:solidFill>
                <a:latin typeface="montserrat"/>
              </a:rPr>
              <a:t>D</a:t>
            </a:r>
            <a:r>
              <a:rPr lang="en-IN" b="0" i="0" dirty="0">
                <a:solidFill>
                  <a:srgbClr val="444444"/>
                </a:solidFill>
                <a:effectLst/>
                <a:latin typeface="montserrat"/>
              </a:rPr>
              <a:t>efine the register.html</a:t>
            </a:r>
            <a:endParaRPr lang="en-IN" dirty="0"/>
          </a:p>
        </p:txBody>
      </p:sp>
      <p:pic>
        <p:nvPicPr>
          <p:cNvPr id="5" name="Content Placeholder 4">
            <a:extLst>
              <a:ext uri="{FF2B5EF4-FFF2-40B4-BE49-F238E27FC236}">
                <a16:creationId xmlns:a16="http://schemas.microsoft.com/office/drawing/2014/main" id="{3BB83B4F-0FB5-4E1C-B604-349DE1E2DEA0}"/>
              </a:ext>
            </a:extLst>
          </p:cNvPr>
          <p:cNvPicPr>
            <a:picLocks noGrp="1" noChangeAspect="1"/>
          </p:cNvPicPr>
          <p:nvPr>
            <p:ph idx="1"/>
          </p:nvPr>
        </p:nvPicPr>
        <p:blipFill>
          <a:blip r:embed="rId2"/>
          <a:stretch>
            <a:fillRect/>
          </a:stretch>
        </p:blipFill>
        <p:spPr>
          <a:xfrm>
            <a:off x="1408795" y="1825625"/>
            <a:ext cx="9374409" cy="4351338"/>
          </a:xfrm>
        </p:spPr>
      </p:pic>
    </p:spTree>
    <p:extLst>
      <p:ext uri="{BB962C8B-B14F-4D97-AF65-F5344CB8AC3E}">
        <p14:creationId xmlns:p14="http://schemas.microsoft.com/office/powerpoint/2010/main" val="915155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89D2-C5E9-4720-9D92-AAECC3C47C50}"/>
              </a:ext>
            </a:extLst>
          </p:cNvPr>
          <p:cNvSpPr>
            <a:spLocks noGrp="1"/>
          </p:cNvSpPr>
          <p:nvPr>
            <p:ph type="title"/>
          </p:nvPr>
        </p:nvSpPr>
        <p:spPr/>
        <p:txBody>
          <a:bodyPr/>
          <a:lstStyle/>
          <a:p>
            <a:r>
              <a:rPr lang="en-IN" dirty="0"/>
              <a:t>Define dashboard.html</a:t>
            </a:r>
          </a:p>
        </p:txBody>
      </p:sp>
      <p:pic>
        <p:nvPicPr>
          <p:cNvPr id="5" name="Content Placeholder 4">
            <a:extLst>
              <a:ext uri="{FF2B5EF4-FFF2-40B4-BE49-F238E27FC236}">
                <a16:creationId xmlns:a16="http://schemas.microsoft.com/office/drawing/2014/main" id="{5DB037C9-E0C0-4023-9CA5-C306CCF235D4}"/>
              </a:ext>
            </a:extLst>
          </p:cNvPr>
          <p:cNvPicPr>
            <a:picLocks noGrp="1" noChangeAspect="1"/>
          </p:cNvPicPr>
          <p:nvPr>
            <p:ph idx="1"/>
          </p:nvPr>
        </p:nvPicPr>
        <p:blipFill>
          <a:blip r:embed="rId2"/>
          <a:stretch>
            <a:fillRect/>
          </a:stretch>
        </p:blipFill>
        <p:spPr>
          <a:xfrm>
            <a:off x="1311164" y="1825625"/>
            <a:ext cx="9569671" cy="4351338"/>
          </a:xfrm>
        </p:spPr>
      </p:pic>
    </p:spTree>
    <p:extLst>
      <p:ext uri="{BB962C8B-B14F-4D97-AF65-F5344CB8AC3E}">
        <p14:creationId xmlns:p14="http://schemas.microsoft.com/office/powerpoint/2010/main" val="652977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352EB-9787-479A-A291-C8645BC5EE8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22D7712-EED4-4CB9-80E9-3C0E9C5FD22D}"/>
              </a:ext>
            </a:extLst>
          </p:cNvPr>
          <p:cNvPicPr>
            <a:picLocks noGrp="1" noChangeAspect="1"/>
          </p:cNvPicPr>
          <p:nvPr>
            <p:ph idx="1"/>
          </p:nvPr>
        </p:nvPicPr>
        <p:blipFill>
          <a:blip r:embed="rId2"/>
          <a:stretch>
            <a:fillRect/>
          </a:stretch>
        </p:blipFill>
        <p:spPr>
          <a:xfrm>
            <a:off x="2909887" y="2786856"/>
            <a:ext cx="6372225" cy="2428875"/>
          </a:xfrm>
        </p:spPr>
      </p:pic>
    </p:spTree>
    <p:extLst>
      <p:ext uri="{BB962C8B-B14F-4D97-AF65-F5344CB8AC3E}">
        <p14:creationId xmlns:p14="http://schemas.microsoft.com/office/powerpoint/2010/main" val="2031910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6C0D6-55AF-421E-ABE6-B026A80978E7}"/>
              </a:ext>
            </a:extLst>
          </p:cNvPr>
          <p:cNvSpPr>
            <a:spLocks noGrp="1"/>
          </p:cNvSpPr>
          <p:nvPr>
            <p:ph type="title"/>
          </p:nvPr>
        </p:nvSpPr>
        <p:spPr/>
        <p:txBody>
          <a:bodyPr/>
          <a:lstStyle/>
          <a:p>
            <a:r>
              <a:rPr lang="en-US" dirty="0"/>
              <a:t>Accounts/register</a:t>
            </a:r>
            <a:endParaRPr lang="en-IN" dirty="0"/>
          </a:p>
        </p:txBody>
      </p:sp>
      <p:pic>
        <p:nvPicPr>
          <p:cNvPr id="20482" name="Picture 2">
            <a:extLst>
              <a:ext uri="{FF2B5EF4-FFF2-40B4-BE49-F238E27FC236}">
                <a16:creationId xmlns:a16="http://schemas.microsoft.com/office/drawing/2014/main" id="{A7400FAA-ECAD-4439-9A77-FB19104A95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35332" y="2308194"/>
            <a:ext cx="5589418" cy="237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179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89D2-C5E9-4720-9D92-AAECC3C47C50}"/>
              </a:ext>
            </a:extLst>
          </p:cNvPr>
          <p:cNvSpPr>
            <a:spLocks noGrp="1"/>
          </p:cNvSpPr>
          <p:nvPr>
            <p:ph type="title"/>
          </p:nvPr>
        </p:nvSpPr>
        <p:spPr/>
        <p:txBody>
          <a:bodyPr/>
          <a:lstStyle/>
          <a:p>
            <a:r>
              <a:rPr lang="en-US" b="0" i="0" dirty="0">
                <a:solidFill>
                  <a:srgbClr val="444444"/>
                </a:solidFill>
                <a:effectLst/>
                <a:latin typeface="montserrat"/>
              </a:rPr>
              <a:t>running the server/dashboard we will get the output like this:</a:t>
            </a:r>
            <a:endParaRPr lang="en-IN" dirty="0"/>
          </a:p>
        </p:txBody>
      </p:sp>
      <p:pic>
        <p:nvPicPr>
          <p:cNvPr id="16388" name="Picture 4">
            <a:extLst>
              <a:ext uri="{FF2B5EF4-FFF2-40B4-BE49-F238E27FC236}">
                <a16:creationId xmlns:a16="http://schemas.microsoft.com/office/drawing/2014/main" id="{AE088A74-8FB6-4428-B0A0-B4ED47B52FA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86129" y="3101056"/>
            <a:ext cx="2619741" cy="1800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5720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89D2-C5E9-4720-9D92-AAECC3C47C5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C9CE31B-E148-43B7-9A58-0925BF324C7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33694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89D2-C5E9-4720-9D92-AAECC3C47C5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C9CE31B-E148-43B7-9A58-0925BF324C75}"/>
              </a:ext>
            </a:extLst>
          </p:cNvPr>
          <p:cNvSpPr>
            <a:spLocks noGrp="1"/>
          </p:cNvSpPr>
          <p:nvPr>
            <p:ph idx="1"/>
          </p:nvPr>
        </p:nvSpPr>
        <p:spPr/>
        <p:txBody>
          <a:bodyPr/>
          <a:lstStyle/>
          <a:p>
            <a:r>
              <a:rPr lang="en-US" b="0" i="0" dirty="0">
                <a:solidFill>
                  <a:srgbClr val="444444"/>
                </a:solidFill>
                <a:effectLst/>
                <a:latin typeface="montserrat"/>
              </a:rPr>
              <a:t>Now, start the server using the command</a:t>
            </a:r>
            <a:endParaRPr lang="en-IN" dirty="0"/>
          </a:p>
        </p:txBody>
      </p:sp>
    </p:spTree>
    <p:extLst>
      <p:ext uri="{BB962C8B-B14F-4D97-AF65-F5344CB8AC3E}">
        <p14:creationId xmlns:p14="http://schemas.microsoft.com/office/powerpoint/2010/main" val="2582745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89D2-C5E9-4720-9D92-AAECC3C47C50}"/>
              </a:ext>
            </a:extLst>
          </p:cNvPr>
          <p:cNvSpPr>
            <a:spLocks noGrp="1"/>
          </p:cNvSpPr>
          <p:nvPr>
            <p:ph type="title"/>
          </p:nvPr>
        </p:nvSpPr>
        <p:spPr/>
        <p:txBody>
          <a:bodyPr/>
          <a:lstStyle/>
          <a:p>
            <a:endParaRPr lang="en-IN"/>
          </a:p>
        </p:txBody>
      </p:sp>
      <p:pic>
        <p:nvPicPr>
          <p:cNvPr id="18434" name="Picture 2">
            <a:extLst>
              <a:ext uri="{FF2B5EF4-FFF2-40B4-BE49-F238E27FC236}">
                <a16:creationId xmlns:a16="http://schemas.microsoft.com/office/drawing/2014/main" id="{29FDE46F-A646-4A43-BBD0-A7A3903A9AE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0843" y="2414726"/>
            <a:ext cx="7688062" cy="3258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407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7AB6C-D22C-4822-8418-C90F1F7627DA}"/>
              </a:ext>
            </a:extLst>
          </p:cNvPr>
          <p:cNvSpPr>
            <a:spLocks noGrp="1"/>
          </p:cNvSpPr>
          <p:nvPr>
            <p:ph type="title"/>
          </p:nvPr>
        </p:nvSpPr>
        <p:spPr/>
        <p:txBody>
          <a:bodyPr/>
          <a:lstStyle/>
          <a:p>
            <a:r>
              <a:rPr lang="en-US" dirty="0"/>
              <a:t>Migrate</a:t>
            </a:r>
            <a:endParaRPr lang="en-IN" dirty="0"/>
          </a:p>
        </p:txBody>
      </p:sp>
      <p:sp>
        <p:nvSpPr>
          <p:cNvPr id="3" name="Content Placeholder 2">
            <a:extLst>
              <a:ext uri="{FF2B5EF4-FFF2-40B4-BE49-F238E27FC236}">
                <a16:creationId xmlns:a16="http://schemas.microsoft.com/office/drawing/2014/main" id="{FAD3B64F-13BA-4096-AB56-82F57F4A55FB}"/>
              </a:ext>
            </a:extLst>
          </p:cNvPr>
          <p:cNvSpPr>
            <a:spLocks noGrp="1"/>
          </p:cNvSpPr>
          <p:nvPr>
            <p:ph idx="1"/>
          </p:nvPr>
        </p:nvSpPr>
        <p:spPr/>
        <p:txBody>
          <a:bodyPr/>
          <a:lstStyle/>
          <a:p>
            <a:pPr marL="0" indent="0">
              <a:buNone/>
            </a:pPr>
            <a:r>
              <a:rPr lang="en-US" dirty="0"/>
              <a:t>Python manage.py migrate</a:t>
            </a:r>
          </a:p>
          <a:p>
            <a:endParaRPr lang="en-IN" dirty="0"/>
          </a:p>
        </p:txBody>
      </p:sp>
    </p:spTree>
    <p:extLst>
      <p:ext uri="{BB962C8B-B14F-4D97-AF65-F5344CB8AC3E}">
        <p14:creationId xmlns:p14="http://schemas.microsoft.com/office/powerpoint/2010/main" val="4263245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C7F50-9CD4-4A0C-9299-F73B1BCED8D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4BCE0A6-9D61-492B-A244-CD07E7BA0628}"/>
              </a:ext>
            </a:extLst>
          </p:cNvPr>
          <p:cNvSpPr>
            <a:spLocks noGrp="1"/>
          </p:cNvSpPr>
          <p:nvPr>
            <p:ph idx="1"/>
          </p:nvPr>
        </p:nvSpPr>
        <p:spPr/>
        <p:txBody>
          <a:bodyPr/>
          <a:lstStyle/>
          <a:p>
            <a:pPr algn="l" fontAlgn="base"/>
            <a:r>
              <a:rPr lang="en-US" b="1" i="0" dirty="0">
                <a:solidFill>
                  <a:srgbClr val="444444"/>
                </a:solidFill>
                <a:effectLst/>
                <a:latin typeface="inherit"/>
              </a:rPr>
              <a:t>Superuser is an admin account for your service. Being a superuser we can access and manipulate any data in the database. Usual users, by contrast, can manipulate only their own data.</a:t>
            </a:r>
            <a:endParaRPr lang="en-US" b="0" i="0" dirty="0">
              <a:solidFill>
                <a:srgbClr val="444444"/>
              </a:solidFill>
              <a:effectLst/>
              <a:latin typeface="montserrat"/>
            </a:endParaRPr>
          </a:p>
          <a:p>
            <a:pPr algn="l" fontAlgn="base"/>
            <a:r>
              <a:rPr lang="en-US" b="0" i="0" dirty="0">
                <a:solidFill>
                  <a:srgbClr val="444444"/>
                </a:solidFill>
                <a:effectLst/>
                <a:latin typeface="montserrat"/>
              </a:rPr>
              <a:t>To use an initialized console client, run python manage.py shell command.</a:t>
            </a:r>
          </a:p>
          <a:p>
            <a:endParaRPr lang="en-IN" dirty="0"/>
          </a:p>
        </p:txBody>
      </p:sp>
    </p:spTree>
    <p:extLst>
      <p:ext uri="{BB962C8B-B14F-4D97-AF65-F5344CB8AC3E}">
        <p14:creationId xmlns:p14="http://schemas.microsoft.com/office/powerpoint/2010/main" val="1558653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E176A-0B12-4F3D-BD22-24224155816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297D25-C0DF-45FA-9479-534EB94606AD}"/>
              </a:ext>
            </a:extLst>
          </p:cNvPr>
          <p:cNvSpPr>
            <a:spLocks noGrp="1"/>
          </p:cNvSpPr>
          <p:nvPr>
            <p:ph idx="1"/>
          </p:nvPr>
        </p:nvSpPr>
        <p:spPr/>
        <p:txBody>
          <a:bodyPr/>
          <a:lstStyle/>
          <a:p>
            <a:pPr marL="0" indent="0">
              <a:buNone/>
            </a:pPr>
            <a:r>
              <a:rPr lang="en-IN" b="0" i="0" dirty="0">
                <a:solidFill>
                  <a:srgbClr val="000000"/>
                </a:solidFill>
                <a:effectLst/>
                <a:latin typeface="inherit"/>
              </a:rPr>
              <a:t>python manage.py </a:t>
            </a:r>
            <a:r>
              <a:rPr lang="en-IN" b="0" i="0" dirty="0" err="1">
                <a:solidFill>
                  <a:srgbClr val="000000"/>
                </a:solidFill>
                <a:effectLst/>
                <a:latin typeface="inherit"/>
              </a:rPr>
              <a:t>createsuperuser</a:t>
            </a:r>
            <a:endParaRPr lang="en-IN" b="0" i="0" dirty="0">
              <a:solidFill>
                <a:srgbClr val="444444"/>
              </a:solidFill>
              <a:effectLst/>
              <a:latin typeface="inherit"/>
            </a:endParaRPr>
          </a:p>
          <a:p>
            <a:endParaRPr lang="en-IN" dirty="0"/>
          </a:p>
        </p:txBody>
      </p:sp>
    </p:spTree>
    <p:extLst>
      <p:ext uri="{BB962C8B-B14F-4D97-AF65-F5344CB8AC3E}">
        <p14:creationId xmlns:p14="http://schemas.microsoft.com/office/powerpoint/2010/main" val="1212750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89D2-C5E9-4720-9D92-AAECC3C47C50}"/>
              </a:ext>
            </a:extLst>
          </p:cNvPr>
          <p:cNvSpPr>
            <a:spLocks noGrp="1"/>
          </p:cNvSpPr>
          <p:nvPr>
            <p:ph type="title"/>
          </p:nvPr>
        </p:nvSpPr>
        <p:spPr/>
        <p:txBody>
          <a:bodyPr/>
          <a:lstStyle/>
          <a:p>
            <a:r>
              <a:rPr lang="en-US" b="0" i="0" dirty="0">
                <a:solidFill>
                  <a:srgbClr val="444444"/>
                </a:solidFill>
                <a:effectLst/>
                <a:latin typeface="montserrat"/>
              </a:rPr>
              <a:t>Create your project according to the following tree:</a:t>
            </a:r>
            <a:endParaRPr lang="en-IN" dirty="0"/>
          </a:p>
        </p:txBody>
      </p:sp>
      <p:sp>
        <p:nvSpPr>
          <p:cNvPr id="3" name="Content Placeholder 2">
            <a:extLst>
              <a:ext uri="{FF2B5EF4-FFF2-40B4-BE49-F238E27FC236}">
                <a16:creationId xmlns:a16="http://schemas.microsoft.com/office/drawing/2014/main" id="{2C9CE31B-E148-43B7-9A58-0925BF324C7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57909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A327C677-5BC0-498C-83A7-8944E2937B0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08195" y="772357"/>
            <a:ext cx="4421079" cy="5166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96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485</Words>
  <Application>Microsoft Office PowerPoint</Application>
  <PresentationFormat>Widescreen</PresentationFormat>
  <Paragraphs>47</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inherit</vt:lpstr>
      <vt:lpstr>montserrat</vt:lpstr>
      <vt:lpstr>montserrat-bold</vt:lpstr>
      <vt:lpstr>Office Theme</vt:lpstr>
      <vt:lpstr>Django</vt:lpstr>
      <vt:lpstr>Start a project </vt:lpstr>
      <vt:lpstr>PowerPoint Presentation</vt:lpstr>
      <vt:lpstr>PowerPoint Presentation</vt:lpstr>
      <vt:lpstr>Migrate</vt:lpstr>
      <vt:lpstr>PowerPoint Presentation</vt:lpstr>
      <vt:lpstr>PowerPoint Presentation</vt:lpstr>
      <vt:lpstr>Create your project according to the following tree:</vt:lpstr>
      <vt:lpstr>PowerPoint Presentation</vt:lpstr>
      <vt:lpstr>login\urls.py</vt:lpstr>
      <vt:lpstr>Preparing URLs </vt:lpstr>
      <vt:lpstr>PowerPoint Presentation</vt:lpstr>
      <vt:lpstr>Also make changes in accounts\urls.py</vt:lpstr>
      <vt:lpstr>PowerPoint Presentation</vt:lpstr>
      <vt:lpstr>Views </vt:lpstr>
      <vt:lpstr>PowerPoint Presentation</vt:lpstr>
      <vt:lpstr>PowerPoint Presentation</vt:lpstr>
      <vt:lpstr>PowerPoint Presentation</vt:lpstr>
      <vt:lpstr>Index.html</vt:lpstr>
      <vt:lpstr>Login.html</vt:lpstr>
      <vt:lpstr>Define the register.html</vt:lpstr>
      <vt:lpstr>Define dashboard.html</vt:lpstr>
      <vt:lpstr>PowerPoint Presentation</vt:lpstr>
      <vt:lpstr>Accounts/register</vt:lpstr>
      <vt:lpstr>running the server/dashboard we will get the output like this: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saravanakumar_0123@outlook.com</dc:creator>
  <cp:lastModifiedBy>saravanakumar_0123@outlook.com</cp:lastModifiedBy>
  <cp:revision>23</cp:revision>
  <dcterms:created xsi:type="dcterms:W3CDTF">2021-04-02T09:24:56Z</dcterms:created>
  <dcterms:modified xsi:type="dcterms:W3CDTF">2021-04-12T09:19:36Z</dcterms:modified>
</cp:coreProperties>
</file>