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0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632-A9FB-30BB-EFE8-EDB3C6DC3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A0AA8-9C49-9766-4699-CF5ABC89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41C5-F996-F0FF-3F19-56544E95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F453-625C-E0A5-0178-03AE9BE5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A255-B092-48A2-3C35-D9843946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EFB9-EC0D-280D-2684-E228DCB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089BB-20EB-A908-C733-7E829B93F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9E4F-1B0E-A683-2919-6DE53E3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F307-B761-901B-0EB3-FFAA08A4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57BD-9DB2-2381-89EF-EB889D2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3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F975-7092-0DCA-B29D-EC17B9FB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DA058-BDFD-31D8-395D-71237E11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31-D780-94A7-8BC2-6468D2D2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E439-CBED-7421-42C5-FF1AA118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4E41-85B2-A111-C1B0-CA97D1C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EB8-E6F6-2CE6-33C7-96FF262E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B2D2-B70C-7D7E-74F9-A56B5308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E927-A677-C8A5-A7F8-7CB691F7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88AD-A2D5-FC0D-3A53-2DBD4A3D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C431-3630-9098-754F-E2C90DB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6661-A7A2-0E68-0A5D-26EECD1B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D2E1-DBC8-9908-C640-D7F46441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7CA4-1588-B8B0-C345-9972578A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EF97-B7BA-2AE1-FC8A-834119D9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9525-BE76-CFC5-A73E-EDA7D76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4EE5-1651-BFD5-7883-07F2A99D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EAE8-A652-E8F7-AA1F-1117E7246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B581-A10D-FEAF-35FA-490E774D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F938-E858-8680-6ECE-E193FD2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EAF0-C51D-AE8F-4A04-64D3B756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9D7B-5A25-3B36-35ED-25BAA461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8D34-88BF-A67F-326B-3D5DE40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1EBE-6289-95FD-1CF2-9DB9C711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9B8BD-C10A-8842-0114-4E8870B4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8F59B-EDFC-9927-4EAC-03AA14BB9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2087B-47A5-CB56-9067-4952809D8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1BBD9-125E-7433-7900-92598CF9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5BD66-BF6E-6CC1-B0E8-D2A6780E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CC5BE-09C8-7E98-FD8C-12EE1331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74D7-FF07-4E7F-313A-390AA069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40D9B-8D5E-D9E2-D03A-465EA889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71638-2A0E-2800-7BB1-5F399B52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EF725-3A5B-80E9-BA72-888A7408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02220-C507-C16B-A2CA-A8FAA71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99141-8617-DE74-9C36-2ACFD46A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C16-E941-D62F-3C68-97929E27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4DA0-5E34-5681-4477-E3F42FF6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9DBF-3BBB-8C23-E9BD-E6ECCC6A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4225C-A515-074F-0019-6ADECF03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DA7A-E9A6-42B0-BD4B-FC9475D3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A55A-0360-1F6C-7519-C1748C07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CB733-FCDD-3200-1F88-DA0C6F4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CB4E-F528-7C1E-E127-EDEF772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0B89E-E066-96F0-338F-5C9D2146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20B97-CCEB-1220-C125-5213FA83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E313-C19F-EA6B-6084-0B8D4A56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DA24-9EB8-8479-33FB-BF63F68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95398-5BE8-81AD-C370-8A676764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456D2-4EE9-07AA-29CD-A656132A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317F9-9412-F1C4-7539-88ECEACB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4C0B-B2E9-F6C1-C9E6-3346EE9B3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BD71-01F5-3541-BF63-2CA2D4464D5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FB44-A336-1FC5-E557-8745D0AF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B259-39B8-4D83-0427-1DFCA1ACF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FF8D-6791-054D-AAAB-6E3F9C7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1A8545-94F0-7C92-ACFA-6468B8E4F790}"/>
              </a:ext>
            </a:extLst>
          </p:cNvPr>
          <p:cNvSpPr/>
          <p:nvPr/>
        </p:nvSpPr>
        <p:spPr>
          <a:xfrm>
            <a:off x="2471735" y="3643313"/>
            <a:ext cx="3043237" cy="1300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38547-7E52-9E25-8235-D95790F1B8F2}"/>
              </a:ext>
            </a:extLst>
          </p:cNvPr>
          <p:cNvSpPr/>
          <p:nvPr/>
        </p:nvSpPr>
        <p:spPr>
          <a:xfrm>
            <a:off x="4457700" y="1928813"/>
            <a:ext cx="3128963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8B6AE-8DC1-DF23-3E3E-78F83FFB8377}"/>
              </a:ext>
            </a:extLst>
          </p:cNvPr>
          <p:cNvSpPr/>
          <p:nvPr/>
        </p:nvSpPr>
        <p:spPr>
          <a:xfrm>
            <a:off x="323850" y="1928813"/>
            <a:ext cx="3128963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E9F65-FA96-FD11-5506-4724E1A5E024}"/>
              </a:ext>
            </a:extLst>
          </p:cNvPr>
          <p:cNvSpPr/>
          <p:nvPr/>
        </p:nvSpPr>
        <p:spPr>
          <a:xfrm>
            <a:off x="2205038" y="1357313"/>
            <a:ext cx="3128963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3298C-B9A2-F6AF-23C7-8CBC09AE59B6}"/>
              </a:ext>
            </a:extLst>
          </p:cNvPr>
          <p:cNvSpPr txBox="1"/>
          <p:nvPr/>
        </p:nvSpPr>
        <p:spPr>
          <a:xfrm>
            <a:off x="2586038" y="5529263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-Validate data</a:t>
            </a:r>
          </a:p>
          <a:p>
            <a:r>
              <a:rPr lang="en-US" dirty="0"/>
              <a:t>-Normalize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CA4AA5-810D-1144-DE7D-7F965E5675BF}"/>
              </a:ext>
            </a:extLst>
          </p:cNvPr>
          <p:cNvCxnSpPr/>
          <p:nvPr/>
        </p:nvCxnSpPr>
        <p:spPr>
          <a:xfrm>
            <a:off x="5129213" y="3071813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361F4B-1979-19D8-887B-DCC36B1CAA1C}"/>
              </a:ext>
            </a:extLst>
          </p:cNvPr>
          <p:cNvSpPr/>
          <p:nvPr/>
        </p:nvSpPr>
        <p:spPr>
          <a:xfrm>
            <a:off x="9101138" y="3871913"/>
            <a:ext cx="1114425" cy="1071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E75A7-CC33-E8F8-E179-DCB1B74950B9}"/>
              </a:ext>
            </a:extLst>
          </p:cNvPr>
          <p:cNvCxnSpPr>
            <a:endCxn id="12" idx="2"/>
          </p:cNvCxnSpPr>
          <p:nvPr/>
        </p:nvCxnSpPr>
        <p:spPr>
          <a:xfrm>
            <a:off x="5643563" y="4407694"/>
            <a:ext cx="345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83D230-5FB1-5D61-7B6F-8CA3F7CDCCD0}"/>
              </a:ext>
            </a:extLst>
          </p:cNvPr>
          <p:cNvSpPr txBox="1"/>
          <p:nvPr/>
        </p:nvSpPr>
        <p:spPr>
          <a:xfrm>
            <a:off x="6872288" y="4572000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85F5A-C5DD-11BF-35F8-F6A4A46A7480}"/>
              </a:ext>
            </a:extLst>
          </p:cNvPr>
          <p:cNvSpPr txBox="1"/>
          <p:nvPr/>
        </p:nvSpPr>
        <p:spPr>
          <a:xfrm>
            <a:off x="9501188" y="5010626"/>
            <a:ext cx="231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SQL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specific relation, lot of free form, lot new fields can be </a:t>
            </a:r>
            <a:r>
              <a:rPr lang="en-US"/>
              <a:t>added constantly.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Sriram</dc:creator>
  <cp:lastModifiedBy>Murali Sriram</cp:lastModifiedBy>
  <cp:revision>2</cp:revision>
  <dcterms:created xsi:type="dcterms:W3CDTF">2022-12-04T04:29:00Z</dcterms:created>
  <dcterms:modified xsi:type="dcterms:W3CDTF">2022-12-04T06:11:25Z</dcterms:modified>
</cp:coreProperties>
</file>