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17" r:id="rId1"/>
    <p:sldMasterId id="2147483929" r:id="rId2"/>
  </p:sldMasterIdLst>
  <p:notesMasterIdLst>
    <p:notesMasterId r:id="rId21"/>
  </p:notesMasterIdLst>
  <p:sldIdLst>
    <p:sldId id="256" r:id="rId3"/>
    <p:sldId id="343" r:id="rId4"/>
    <p:sldId id="367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59" r:id="rId20"/>
  </p:sldIdLst>
  <p:sldSz cx="12192000" cy="6858000"/>
  <p:notesSz cx="6858000" cy="9144000"/>
  <p:embeddedFontLst>
    <p:embeddedFont>
      <p:font typeface="Monotype Sorts" pitchFamily="2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0F6DE-B8EC-134E-90C5-75E2970447C5}" v="123" dt="2024-09-22T17:11:37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7"/>
    <p:restoredTop sz="94570"/>
  </p:normalViewPr>
  <p:slideViewPr>
    <p:cSldViewPr snapToGrid="0">
      <p:cViewPr varScale="1">
        <p:scale>
          <a:sx n="112" d="100"/>
          <a:sy n="11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Feng" userId="cd3a2e97-65a2-4e52-ba48-353cd9c8cfc8" providerId="ADAL" clId="{E08823AC-3440-584D-AF60-9641F7D3E0B4}"/>
    <pc:docChg chg="undo custSel addSld delSld modSld">
      <pc:chgData name="Chen, Feng" userId="cd3a2e97-65a2-4e52-ba48-353cd9c8cfc8" providerId="ADAL" clId="{E08823AC-3440-584D-AF60-9641F7D3E0B4}" dt="2024-09-16T17:50:28.930" v="4157"/>
      <pc:docMkLst>
        <pc:docMk/>
      </pc:docMkLst>
      <pc:sldChg chg="modSp mod">
        <pc:chgData name="Chen, Feng" userId="cd3a2e97-65a2-4e52-ba48-353cd9c8cfc8" providerId="ADAL" clId="{E08823AC-3440-584D-AF60-9641F7D3E0B4}" dt="2024-08-29T21:22:51.969" v="20" actId="20577"/>
        <pc:sldMkLst>
          <pc:docMk/>
          <pc:sldMk cId="684955405" sldId="256"/>
        </pc:sldMkLst>
        <pc:spChg chg="mod">
          <ac:chgData name="Chen, Feng" userId="cd3a2e97-65a2-4e52-ba48-353cd9c8cfc8" providerId="ADAL" clId="{E08823AC-3440-584D-AF60-9641F7D3E0B4}" dt="2024-08-29T21:22:51.969" v="20" actId="20577"/>
          <ac:spMkLst>
            <pc:docMk/>
            <pc:sldMk cId="684955405" sldId="256"/>
            <ac:spMk id="3" creationId="{55CE1AB2-AE4D-0A73-CF7E-807D615D78C7}"/>
          </ac:spMkLst>
        </pc:spChg>
      </pc:sldChg>
      <pc:sldChg chg="modSp mod">
        <pc:chgData name="Chen, Feng" userId="cd3a2e97-65a2-4e52-ba48-353cd9c8cfc8" providerId="ADAL" clId="{E08823AC-3440-584D-AF60-9641F7D3E0B4}" dt="2024-09-11T04:21:01.895" v="3742" actId="20577"/>
        <pc:sldMkLst>
          <pc:docMk/>
          <pc:sldMk cId="3982184219" sldId="343"/>
        </pc:sldMkLst>
        <pc:spChg chg="mod">
          <ac:chgData name="Chen, Feng" userId="cd3a2e97-65a2-4e52-ba48-353cd9c8cfc8" providerId="ADAL" clId="{E08823AC-3440-584D-AF60-9641F7D3E0B4}" dt="2024-09-11T04:21:01.895" v="3742" actId="20577"/>
          <ac:spMkLst>
            <pc:docMk/>
            <pc:sldMk cId="3982184219" sldId="343"/>
            <ac:spMk id="9" creationId="{D30947FB-E416-8DD2-3C7D-B8A18C90F1E6}"/>
          </ac:spMkLst>
        </pc:spChg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39812312" sldId="344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256816266" sldId="345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685006443" sldId="346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655023549" sldId="347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4082803572" sldId="348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498982911" sldId="349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230543091" sldId="350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545322813" sldId="351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950281100" sldId="352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4045867506" sldId="353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3786529166" sldId="354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1954650186" sldId="355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494803708" sldId="356"/>
        </pc:sldMkLst>
      </pc:sldChg>
      <pc:sldChg chg="del">
        <pc:chgData name="Chen, Feng" userId="cd3a2e97-65a2-4e52-ba48-353cd9c8cfc8" providerId="ADAL" clId="{E08823AC-3440-584D-AF60-9641F7D3E0B4}" dt="2024-08-29T21:23:23.709" v="21" actId="2696"/>
        <pc:sldMkLst>
          <pc:docMk/>
          <pc:sldMk cId="533295994" sldId="357"/>
        </pc:sldMkLst>
      </pc:sldChg>
      <pc:sldChg chg="addSp delSp modSp mod">
        <pc:chgData name="Chen, Feng" userId="cd3a2e97-65a2-4e52-ba48-353cd9c8cfc8" providerId="ADAL" clId="{E08823AC-3440-584D-AF60-9641F7D3E0B4}" dt="2024-09-11T04:21:34.161" v="3746" actId="179"/>
        <pc:sldMkLst>
          <pc:docMk/>
          <pc:sldMk cId="2292042325" sldId="359"/>
        </pc:sldMkLst>
        <pc:spChg chg="add del mod">
          <ac:chgData name="Chen, Feng" userId="cd3a2e97-65a2-4e52-ba48-353cd9c8cfc8" providerId="ADAL" clId="{E08823AC-3440-584D-AF60-9641F7D3E0B4}" dt="2024-09-11T04:21:21.678" v="3743" actId="478"/>
          <ac:spMkLst>
            <pc:docMk/>
            <pc:sldMk cId="2292042325" sldId="359"/>
            <ac:spMk id="3" creationId="{D27E4902-901D-FE6A-DF36-9AFE4A5B4161}"/>
          </ac:spMkLst>
        </pc:spChg>
        <pc:spChg chg="del">
          <ac:chgData name="Chen, Feng" userId="cd3a2e97-65a2-4e52-ba48-353cd9c8cfc8" providerId="ADAL" clId="{E08823AC-3440-584D-AF60-9641F7D3E0B4}" dt="2024-09-05T16:27:00.743" v="1334" actId="478"/>
          <ac:spMkLst>
            <pc:docMk/>
            <pc:sldMk cId="2292042325" sldId="359"/>
            <ac:spMk id="6" creationId="{9828F228-B8D8-80DB-A163-79AA2DE448F3}"/>
          </ac:spMkLst>
        </pc:spChg>
        <pc:spChg chg="add del mod">
          <ac:chgData name="Chen, Feng" userId="cd3a2e97-65a2-4e52-ba48-353cd9c8cfc8" providerId="ADAL" clId="{E08823AC-3440-584D-AF60-9641F7D3E0B4}" dt="2024-09-05T16:27:03.735" v="1335" actId="478"/>
          <ac:spMkLst>
            <pc:docMk/>
            <pc:sldMk cId="2292042325" sldId="359"/>
            <ac:spMk id="9" creationId="{3883E447-70F9-2BB0-DF0A-23B9B3569177}"/>
          </ac:spMkLst>
        </pc:spChg>
        <pc:spChg chg="add mod">
          <ac:chgData name="Chen, Feng" userId="cd3a2e97-65a2-4e52-ba48-353cd9c8cfc8" providerId="ADAL" clId="{E08823AC-3440-584D-AF60-9641F7D3E0B4}" dt="2024-09-11T04:21:34.161" v="3746" actId="179"/>
          <ac:spMkLst>
            <pc:docMk/>
            <pc:sldMk cId="2292042325" sldId="359"/>
            <ac:spMk id="10" creationId="{BCE1EC75-27D6-2884-7838-E77A3089BFEB}"/>
          </ac:spMkLst>
        </pc:spChg>
      </pc:sldChg>
      <pc:sldChg chg="addSp delSp modSp new add del mod">
        <pc:chgData name="Chen, Feng" userId="cd3a2e97-65a2-4e52-ba48-353cd9c8cfc8" providerId="ADAL" clId="{E08823AC-3440-584D-AF60-9641F7D3E0B4}" dt="2024-09-05T16:17:31.788" v="1095" actId="2696"/>
        <pc:sldMkLst>
          <pc:docMk/>
          <pc:sldMk cId="1786030128" sldId="360"/>
        </pc:sldMkLst>
        <pc:spChg chg="mod">
          <ac:chgData name="Chen, Feng" userId="cd3a2e97-65a2-4e52-ba48-353cd9c8cfc8" providerId="ADAL" clId="{E08823AC-3440-584D-AF60-9641F7D3E0B4}" dt="2024-08-29T21:55:38.691" v="664" actId="1076"/>
          <ac:spMkLst>
            <pc:docMk/>
            <pc:sldMk cId="1786030128" sldId="360"/>
            <ac:spMk id="2" creationId="{98A1F6C0-752E-28A0-A3CB-EB6DFD0AE325}"/>
          </ac:spMkLst>
        </pc:spChg>
        <pc:spChg chg="del">
          <ac:chgData name="Chen, Feng" userId="cd3a2e97-65a2-4e52-ba48-353cd9c8cfc8" providerId="ADAL" clId="{E08823AC-3440-584D-AF60-9641F7D3E0B4}" dt="2024-08-29T21:53:50.813" v="613" actId="931"/>
          <ac:spMkLst>
            <pc:docMk/>
            <pc:sldMk cId="1786030128" sldId="360"/>
            <ac:spMk id="3" creationId="{3B27B949-6713-C26C-12A9-BBEFF5EF281E}"/>
          </ac:spMkLst>
        </pc:spChg>
        <pc:spChg chg="add mod">
          <ac:chgData name="Chen, Feng" userId="cd3a2e97-65a2-4e52-ba48-353cd9c8cfc8" providerId="ADAL" clId="{E08823AC-3440-584D-AF60-9641F7D3E0B4}" dt="2024-08-29T21:57:21.011" v="711" actId="1076"/>
          <ac:spMkLst>
            <pc:docMk/>
            <pc:sldMk cId="1786030128" sldId="360"/>
            <ac:spMk id="12" creationId="{944D60EE-5F7D-86DD-F290-972BD629BBB3}"/>
          </ac:spMkLst>
        </pc:spChg>
        <pc:spChg chg="add mod">
          <ac:chgData name="Chen, Feng" userId="cd3a2e97-65a2-4e52-ba48-353cd9c8cfc8" providerId="ADAL" clId="{E08823AC-3440-584D-AF60-9641F7D3E0B4}" dt="2024-08-29T21:59:23.667" v="726" actId="1076"/>
          <ac:spMkLst>
            <pc:docMk/>
            <pc:sldMk cId="1786030128" sldId="360"/>
            <ac:spMk id="13" creationId="{AAB6F768-A4D8-FABA-31E4-885CA61E0B74}"/>
          </ac:spMkLst>
        </pc:spChg>
        <pc:picChg chg="add mod">
          <ac:chgData name="Chen, Feng" userId="cd3a2e97-65a2-4e52-ba48-353cd9c8cfc8" providerId="ADAL" clId="{E08823AC-3440-584D-AF60-9641F7D3E0B4}" dt="2024-08-29T21:57:10.896" v="707" actId="14100"/>
          <ac:picMkLst>
            <pc:docMk/>
            <pc:sldMk cId="1786030128" sldId="360"/>
            <ac:picMk id="7" creationId="{431EDF59-A103-BEF0-528D-50EB055AD24E}"/>
          </ac:picMkLst>
        </pc:picChg>
        <pc:picChg chg="add mod">
          <ac:chgData name="Chen, Feng" userId="cd3a2e97-65a2-4e52-ba48-353cd9c8cfc8" providerId="ADAL" clId="{E08823AC-3440-584D-AF60-9641F7D3E0B4}" dt="2024-08-29T21:57:18.411" v="710" actId="1076"/>
          <ac:picMkLst>
            <pc:docMk/>
            <pc:sldMk cId="1786030128" sldId="360"/>
            <ac:picMk id="9" creationId="{BE8AEED4-BD69-3E37-1D00-60C0C0DC2F51}"/>
          </ac:picMkLst>
        </pc:picChg>
        <pc:picChg chg="add mod">
          <ac:chgData name="Chen, Feng" userId="cd3a2e97-65a2-4e52-ba48-353cd9c8cfc8" providerId="ADAL" clId="{E08823AC-3440-584D-AF60-9641F7D3E0B4}" dt="2024-08-29T21:57:08.060" v="706" actId="1076"/>
          <ac:picMkLst>
            <pc:docMk/>
            <pc:sldMk cId="1786030128" sldId="360"/>
            <ac:picMk id="11" creationId="{AE7F742B-47B2-E4D6-C549-C6DA517EEDF1}"/>
          </ac:picMkLst>
        </pc:picChg>
      </pc:sldChg>
      <pc:sldChg chg="addSp delSp modSp new mod">
        <pc:chgData name="Chen, Feng" userId="cd3a2e97-65a2-4e52-ba48-353cd9c8cfc8" providerId="ADAL" clId="{E08823AC-3440-584D-AF60-9641F7D3E0B4}" dt="2024-08-29T22:06:27.596" v="1063" actId="14734"/>
        <pc:sldMkLst>
          <pc:docMk/>
          <pc:sldMk cId="385738312" sldId="361"/>
        </pc:sldMkLst>
        <pc:spChg chg="mod">
          <ac:chgData name="Chen, Feng" userId="cd3a2e97-65a2-4e52-ba48-353cd9c8cfc8" providerId="ADAL" clId="{E08823AC-3440-584D-AF60-9641F7D3E0B4}" dt="2024-08-29T22:05:43.340" v="1055" actId="114"/>
          <ac:spMkLst>
            <pc:docMk/>
            <pc:sldMk cId="385738312" sldId="361"/>
            <ac:spMk id="2" creationId="{3B541CDC-7303-FE29-8CFD-4F9A8D1475B4}"/>
          </ac:spMkLst>
        </pc:spChg>
        <pc:spChg chg="del">
          <ac:chgData name="Chen, Feng" userId="cd3a2e97-65a2-4e52-ba48-353cd9c8cfc8" providerId="ADAL" clId="{E08823AC-3440-584D-AF60-9641F7D3E0B4}" dt="2024-08-29T22:01:21.847" v="757" actId="478"/>
          <ac:spMkLst>
            <pc:docMk/>
            <pc:sldMk cId="385738312" sldId="361"/>
            <ac:spMk id="3" creationId="{BBB251D9-3093-3A68-F301-213FE920DE51}"/>
          </ac:spMkLst>
        </pc:spChg>
        <pc:graphicFrameChg chg="add mod modGraphic">
          <ac:chgData name="Chen, Feng" userId="cd3a2e97-65a2-4e52-ba48-353cd9c8cfc8" providerId="ADAL" clId="{E08823AC-3440-584D-AF60-9641F7D3E0B4}" dt="2024-08-29T22:06:27.596" v="1063" actId="14734"/>
          <ac:graphicFrameMkLst>
            <pc:docMk/>
            <pc:sldMk cId="385738312" sldId="361"/>
            <ac:graphicFrameMk id="6" creationId="{CD09949A-F3D7-A96B-4794-319999A9FEC5}"/>
          </ac:graphicFrameMkLst>
        </pc:graphicFrameChg>
      </pc:sldChg>
      <pc:sldChg chg="addSp delSp modSp new mod">
        <pc:chgData name="Chen, Feng" userId="cd3a2e97-65a2-4e52-ba48-353cd9c8cfc8" providerId="ADAL" clId="{E08823AC-3440-584D-AF60-9641F7D3E0B4}" dt="2024-09-05T16:28:26.452" v="1411" actId="1076"/>
        <pc:sldMkLst>
          <pc:docMk/>
          <pc:sldMk cId="2778395805" sldId="362"/>
        </pc:sldMkLst>
        <pc:spChg chg="mod">
          <ac:chgData name="Chen, Feng" userId="cd3a2e97-65a2-4e52-ba48-353cd9c8cfc8" providerId="ADAL" clId="{E08823AC-3440-584D-AF60-9641F7D3E0B4}" dt="2024-09-05T16:28:18.149" v="1409" actId="1076"/>
          <ac:spMkLst>
            <pc:docMk/>
            <pc:sldMk cId="2778395805" sldId="362"/>
            <ac:spMk id="2" creationId="{B87BB2B1-018E-FE11-14DB-9B2D8849744D}"/>
          </ac:spMkLst>
        </pc:spChg>
        <pc:spChg chg="del">
          <ac:chgData name="Chen, Feng" userId="cd3a2e97-65a2-4e52-ba48-353cd9c8cfc8" providerId="ADAL" clId="{E08823AC-3440-584D-AF60-9641F7D3E0B4}" dt="2024-09-05T16:22:50.949" v="1106" actId="478"/>
          <ac:spMkLst>
            <pc:docMk/>
            <pc:sldMk cId="2778395805" sldId="362"/>
            <ac:spMk id="3" creationId="{18A2EC89-C94C-92B0-80FB-99F243384969}"/>
          </ac:spMkLst>
        </pc:spChg>
        <pc:spChg chg="add mod">
          <ac:chgData name="Chen, Feng" userId="cd3a2e97-65a2-4e52-ba48-353cd9c8cfc8" providerId="ADAL" clId="{E08823AC-3440-584D-AF60-9641F7D3E0B4}" dt="2024-09-05T16:28:22.651" v="1410" actId="1076"/>
          <ac:spMkLst>
            <pc:docMk/>
            <pc:sldMk cId="2778395805" sldId="362"/>
            <ac:spMk id="6" creationId="{2183ABA7-351F-BAC4-ED6A-7C2B52584563}"/>
          </ac:spMkLst>
        </pc:spChg>
        <pc:spChg chg="add mod">
          <ac:chgData name="Chen, Feng" userId="cd3a2e97-65a2-4e52-ba48-353cd9c8cfc8" providerId="ADAL" clId="{E08823AC-3440-584D-AF60-9641F7D3E0B4}" dt="2024-09-05T16:28:26.452" v="1411" actId="1076"/>
          <ac:spMkLst>
            <pc:docMk/>
            <pc:sldMk cId="2778395805" sldId="362"/>
            <ac:spMk id="7" creationId="{0E4F89D5-A1C4-8449-73A0-00F87A822588}"/>
          </ac:spMkLst>
        </pc:spChg>
      </pc:sldChg>
      <pc:sldChg chg="addSp delSp modSp new mod">
        <pc:chgData name="Chen, Feng" userId="cd3a2e97-65a2-4e52-ba48-353cd9c8cfc8" providerId="ADAL" clId="{E08823AC-3440-584D-AF60-9641F7D3E0B4}" dt="2024-09-13T16:03:59.716" v="3758" actId="20577"/>
        <pc:sldMkLst>
          <pc:docMk/>
          <pc:sldMk cId="3566001733" sldId="363"/>
        </pc:sldMkLst>
        <pc:spChg chg="del">
          <ac:chgData name="Chen, Feng" userId="cd3a2e97-65a2-4e52-ba48-353cd9c8cfc8" providerId="ADAL" clId="{E08823AC-3440-584D-AF60-9641F7D3E0B4}" dt="2024-09-05T23:28:43.180" v="1413"/>
          <ac:spMkLst>
            <pc:docMk/>
            <pc:sldMk cId="3566001733" sldId="363"/>
            <ac:spMk id="2" creationId="{18F1B4E4-E9FF-830C-89CE-04C44D7852C7}"/>
          </ac:spMkLst>
        </pc:spChg>
        <pc:spChg chg="del">
          <ac:chgData name="Chen, Feng" userId="cd3a2e97-65a2-4e52-ba48-353cd9c8cfc8" providerId="ADAL" clId="{E08823AC-3440-584D-AF60-9641F7D3E0B4}" dt="2024-09-05T23:30:33.846" v="1471" actId="478"/>
          <ac:spMkLst>
            <pc:docMk/>
            <pc:sldMk cId="3566001733" sldId="363"/>
            <ac:spMk id="3" creationId="{E2D30593-A1CB-42B7-5C91-9CAB1F335FB0}"/>
          </ac:spMkLst>
        </pc:spChg>
        <pc:spChg chg="add mod">
          <ac:chgData name="Chen, Feng" userId="cd3a2e97-65a2-4e52-ba48-353cd9c8cfc8" providerId="ADAL" clId="{E08823AC-3440-584D-AF60-9641F7D3E0B4}" dt="2024-09-06T22:51:47.195" v="3518" actId="1076"/>
          <ac:spMkLst>
            <pc:docMk/>
            <pc:sldMk cId="3566001733" sldId="363"/>
            <ac:spMk id="6" creationId="{4545EF2D-377D-E159-51C1-40689C434050}"/>
          </ac:spMkLst>
        </pc:spChg>
        <pc:spChg chg="add mod">
          <ac:chgData name="Chen, Feng" userId="cd3a2e97-65a2-4e52-ba48-353cd9c8cfc8" providerId="ADAL" clId="{E08823AC-3440-584D-AF60-9641F7D3E0B4}" dt="2024-09-13T16:03:59.716" v="3758" actId="20577"/>
          <ac:spMkLst>
            <pc:docMk/>
            <pc:sldMk cId="3566001733" sldId="363"/>
            <ac:spMk id="7" creationId="{AC0C7F39-3494-F1B1-8096-891B65A71BD0}"/>
          </ac:spMkLst>
        </pc:spChg>
        <pc:graphicFrameChg chg="add mod modGraphic">
          <ac:chgData name="Chen, Feng" userId="cd3a2e97-65a2-4e52-ba48-353cd9c8cfc8" providerId="ADAL" clId="{E08823AC-3440-584D-AF60-9641F7D3E0B4}" dt="2024-09-06T22:51:44.796" v="3517" actId="1076"/>
          <ac:graphicFrameMkLst>
            <pc:docMk/>
            <pc:sldMk cId="3566001733" sldId="363"/>
            <ac:graphicFrameMk id="8" creationId="{054E4C3F-9390-F9F5-2CB7-E71914E0E037}"/>
          </ac:graphicFrameMkLst>
        </pc:graphicFrameChg>
      </pc:sldChg>
      <pc:sldChg chg="modSp add mod">
        <pc:chgData name="Chen, Feng" userId="cd3a2e97-65a2-4e52-ba48-353cd9c8cfc8" providerId="ADAL" clId="{E08823AC-3440-584D-AF60-9641F7D3E0B4}" dt="2024-09-06T17:25:21.584" v="2562" actId="27636"/>
        <pc:sldMkLst>
          <pc:docMk/>
          <pc:sldMk cId="140127370" sldId="364"/>
        </pc:sldMkLst>
        <pc:spChg chg="mod">
          <ac:chgData name="Chen, Feng" userId="cd3a2e97-65a2-4e52-ba48-353cd9c8cfc8" providerId="ADAL" clId="{E08823AC-3440-584D-AF60-9641F7D3E0B4}" dt="2024-09-06T17:25:21.584" v="2562" actId="27636"/>
          <ac:spMkLst>
            <pc:docMk/>
            <pc:sldMk cId="140127370" sldId="364"/>
            <ac:spMk id="7" creationId="{F957F312-FBE0-2862-258B-A63422C62AB0}"/>
          </ac:spMkLst>
        </pc:spChg>
      </pc:sldChg>
      <pc:sldChg chg="addSp delSp modSp new mod">
        <pc:chgData name="Chen, Feng" userId="cd3a2e97-65a2-4e52-ba48-353cd9c8cfc8" providerId="ADAL" clId="{E08823AC-3440-584D-AF60-9641F7D3E0B4}" dt="2024-09-06T18:19:59.617" v="3239" actId="1076"/>
        <pc:sldMkLst>
          <pc:docMk/>
          <pc:sldMk cId="2061329285" sldId="365"/>
        </pc:sldMkLst>
        <pc:spChg chg="del">
          <ac:chgData name="Chen, Feng" userId="cd3a2e97-65a2-4e52-ba48-353cd9c8cfc8" providerId="ADAL" clId="{E08823AC-3440-584D-AF60-9641F7D3E0B4}" dt="2024-09-06T17:44:11.407" v="2565" actId="478"/>
          <ac:spMkLst>
            <pc:docMk/>
            <pc:sldMk cId="2061329285" sldId="365"/>
            <ac:spMk id="2" creationId="{ED9A416B-D80B-D124-D4FF-500DA7D92259}"/>
          </ac:spMkLst>
        </pc:spChg>
        <pc:spChg chg="del">
          <ac:chgData name="Chen, Feng" userId="cd3a2e97-65a2-4e52-ba48-353cd9c8cfc8" providerId="ADAL" clId="{E08823AC-3440-584D-AF60-9641F7D3E0B4}" dt="2024-09-06T17:44:17.981" v="2566" actId="478"/>
          <ac:spMkLst>
            <pc:docMk/>
            <pc:sldMk cId="2061329285" sldId="365"/>
            <ac:spMk id="3" creationId="{5BCDF2DA-E60D-8873-2980-6EC1C6469880}"/>
          </ac:spMkLst>
        </pc:spChg>
        <pc:spChg chg="add mod">
          <ac:chgData name="Chen, Feng" userId="cd3a2e97-65a2-4e52-ba48-353cd9c8cfc8" providerId="ADAL" clId="{E08823AC-3440-584D-AF60-9641F7D3E0B4}" dt="2024-09-06T17:44:08.128" v="2564"/>
          <ac:spMkLst>
            <pc:docMk/>
            <pc:sldMk cId="2061329285" sldId="365"/>
            <ac:spMk id="6" creationId="{51D7C21D-3AC6-F0D9-59B3-491AE1211710}"/>
          </ac:spMkLst>
        </pc:spChg>
        <pc:spChg chg="add mod">
          <ac:chgData name="Chen, Feng" userId="cd3a2e97-65a2-4e52-ba48-353cd9c8cfc8" providerId="ADAL" clId="{E08823AC-3440-584D-AF60-9641F7D3E0B4}" dt="2024-09-06T18:19:59.617" v="3239" actId="1076"/>
          <ac:spMkLst>
            <pc:docMk/>
            <pc:sldMk cId="2061329285" sldId="365"/>
            <ac:spMk id="7" creationId="{86377D3B-809E-E119-37DF-9431807DB824}"/>
          </ac:spMkLst>
        </pc:spChg>
      </pc:sldChg>
      <pc:sldChg chg="addSp delSp modSp new mod modAnim">
        <pc:chgData name="Chen, Feng" userId="cd3a2e97-65a2-4e52-ba48-353cd9c8cfc8" providerId="ADAL" clId="{E08823AC-3440-584D-AF60-9641F7D3E0B4}" dt="2024-09-06T18:47:25.555" v="3512" actId="207"/>
        <pc:sldMkLst>
          <pc:docMk/>
          <pc:sldMk cId="909520937" sldId="366"/>
        </pc:sldMkLst>
        <pc:spChg chg="mod">
          <ac:chgData name="Chen, Feng" userId="cd3a2e97-65a2-4e52-ba48-353cd9c8cfc8" providerId="ADAL" clId="{E08823AC-3440-584D-AF60-9641F7D3E0B4}" dt="2024-09-06T18:34:44.868" v="3287" actId="20577"/>
          <ac:spMkLst>
            <pc:docMk/>
            <pc:sldMk cId="909520937" sldId="366"/>
            <ac:spMk id="2" creationId="{EFEF0BAE-F8CB-CF09-33F9-EF44C14A0623}"/>
          </ac:spMkLst>
        </pc:spChg>
        <pc:spChg chg="del">
          <ac:chgData name="Chen, Feng" userId="cd3a2e97-65a2-4e52-ba48-353cd9c8cfc8" providerId="ADAL" clId="{E08823AC-3440-584D-AF60-9641F7D3E0B4}" dt="2024-09-06T18:31:01.559" v="3244" actId="478"/>
          <ac:spMkLst>
            <pc:docMk/>
            <pc:sldMk cId="909520937" sldId="366"/>
            <ac:spMk id="3" creationId="{182D4C38-8324-A704-D3FA-E801B930C212}"/>
          </ac:spMkLst>
        </pc:spChg>
        <pc:spChg chg="add mod">
          <ac:chgData name="Chen, Feng" userId="cd3a2e97-65a2-4e52-ba48-353cd9c8cfc8" providerId="ADAL" clId="{E08823AC-3440-584D-AF60-9641F7D3E0B4}" dt="2024-09-06T18:35:17.467" v="3298" actId="1076"/>
          <ac:spMkLst>
            <pc:docMk/>
            <pc:sldMk cId="909520937" sldId="366"/>
            <ac:spMk id="6" creationId="{5AB1767E-E8F4-AD7E-9A30-8446853A279F}"/>
          </ac:spMkLst>
        </pc:spChg>
        <pc:spChg chg="add mod">
          <ac:chgData name="Chen, Feng" userId="cd3a2e97-65a2-4e52-ba48-353cd9c8cfc8" providerId="ADAL" clId="{E08823AC-3440-584D-AF60-9641F7D3E0B4}" dt="2024-09-06T18:43:27.808" v="3356" actId="1076"/>
          <ac:spMkLst>
            <pc:docMk/>
            <pc:sldMk cId="909520937" sldId="366"/>
            <ac:spMk id="8" creationId="{300EB794-4F01-FF62-9AA2-A862A9DBBDDE}"/>
          </ac:spMkLst>
        </pc:spChg>
        <pc:spChg chg="add mod">
          <ac:chgData name="Chen, Feng" userId="cd3a2e97-65a2-4e52-ba48-353cd9c8cfc8" providerId="ADAL" clId="{E08823AC-3440-584D-AF60-9641F7D3E0B4}" dt="2024-09-06T18:47:25.555" v="3512" actId="207"/>
          <ac:spMkLst>
            <pc:docMk/>
            <pc:sldMk cId="909520937" sldId="366"/>
            <ac:spMk id="10" creationId="{87AF8BAC-E15A-9F1D-0667-E04AB8F27FB9}"/>
          </ac:spMkLst>
        </pc:spChg>
        <pc:graphicFrameChg chg="add mod">
          <ac:chgData name="Chen, Feng" userId="cd3a2e97-65a2-4e52-ba48-353cd9c8cfc8" providerId="ADAL" clId="{E08823AC-3440-584D-AF60-9641F7D3E0B4}" dt="2024-09-06T18:44:23.418" v="3426" actId="1076"/>
          <ac:graphicFrameMkLst>
            <pc:docMk/>
            <pc:sldMk cId="909520937" sldId="366"/>
            <ac:graphicFrameMk id="9" creationId="{9886757B-2E0D-2779-F5B6-CACF84C880EE}"/>
          </ac:graphicFrameMkLst>
        </pc:graphicFrameChg>
      </pc:sldChg>
      <pc:sldChg chg="modSp new mod">
        <pc:chgData name="Chen, Feng" userId="cd3a2e97-65a2-4e52-ba48-353cd9c8cfc8" providerId="ADAL" clId="{E08823AC-3440-584D-AF60-9641F7D3E0B4}" dt="2024-09-10T22:12:17.285" v="3641" actId="1076"/>
        <pc:sldMkLst>
          <pc:docMk/>
          <pc:sldMk cId="3751223679" sldId="367"/>
        </pc:sldMkLst>
        <pc:spChg chg="mod">
          <ac:chgData name="Chen, Feng" userId="cd3a2e97-65a2-4e52-ba48-353cd9c8cfc8" providerId="ADAL" clId="{E08823AC-3440-584D-AF60-9641F7D3E0B4}" dt="2024-09-10T22:12:17.285" v="3641" actId="1076"/>
          <ac:spMkLst>
            <pc:docMk/>
            <pc:sldMk cId="3751223679" sldId="367"/>
            <ac:spMk id="2" creationId="{21AC7294-9D1B-844C-5953-DD6E860C46A4}"/>
          </ac:spMkLst>
        </pc:spChg>
        <pc:spChg chg="mod">
          <ac:chgData name="Chen, Feng" userId="cd3a2e97-65a2-4e52-ba48-353cd9c8cfc8" providerId="ADAL" clId="{E08823AC-3440-584D-AF60-9641F7D3E0B4}" dt="2024-09-10T22:12:05.968" v="3640" actId="1076"/>
          <ac:spMkLst>
            <pc:docMk/>
            <pc:sldMk cId="3751223679" sldId="367"/>
            <ac:spMk id="3" creationId="{1DDEE170-0C13-A638-FC59-DD2EF06EA9DC}"/>
          </ac:spMkLst>
        </pc:spChg>
      </pc:sldChg>
      <pc:sldChg chg="addSp delSp modSp new mod">
        <pc:chgData name="Chen, Feng" userId="cd3a2e97-65a2-4e52-ba48-353cd9c8cfc8" providerId="ADAL" clId="{E08823AC-3440-584D-AF60-9641F7D3E0B4}" dt="2024-09-11T04:20:30.748" v="3730" actId="1076"/>
        <pc:sldMkLst>
          <pc:docMk/>
          <pc:sldMk cId="1825970653" sldId="368"/>
        </pc:sldMkLst>
        <pc:spChg chg="mod">
          <ac:chgData name="Chen, Feng" userId="cd3a2e97-65a2-4e52-ba48-353cd9c8cfc8" providerId="ADAL" clId="{E08823AC-3440-584D-AF60-9641F7D3E0B4}" dt="2024-09-11T04:19:39.646" v="3726" actId="20577"/>
          <ac:spMkLst>
            <pc:docMk/>
            <pc:sldMk cId="1825970653" sldId="368"/>
            <ac:spMk id="2" creationId="{94E0627D-D379-2C9C-FF62-A2C822E47561}"/>
          </ac:spMkLst>
        </pc:spChg>
        <pc:spChg chg="del">
          <ac:chgData name="Chen, Feng" userId="cd3a2e97-65a2-4e52-ba48-353cd9c8cfc8" providerId="ADAL" clId="{E08823AC-3440-584D-AF60-9641F7D3E0B4}" dt="2024-09-11T04:20:25.366" v="3729" actId="478"/>
          <ac:spMkLst>
            <pc:docMk/>
            <pc:sldMk cId="1825970653" sldId="368"/>
            <ac:spMk id="3" creationId="{CB8356B0-13C1-640A-035B-40D16571944B}"/>
          </ac:spMkLst>
        </pc:spChg>
        <pc:picChg chg="add mod">
          <ac:chgData name="Chen, Feng" userId="cd3a2e97-65a2-4e52-ba48-353cd9c8cfc8" providerId="ADAL" clId="{E08823AC-3440-584D-AF60-9641F7D3E0B4}" dt="2024-09-11T04:20:30.748" v="3730" actId="1076"/>
          <ac:picMkLst>
            <pc:docMk/>
            <pc:sldMk cId="1825970653" sldId="368"/>
            <ac:picMk id="6" creationId="{9A787364-5C9D-5A39-CB6F-F84231422FAF}"/>
          </ac:picMkLst>
        </pc:picChg>
      </pc:sldChg>
      <pc:sldChg chg="addSp delSp modSp new mod modAnim">
        <pc:chgData name="Chen, Feng" userId="cd3a2e97-65a2-4e52-ba48-353cd9c8cfc8" providerId="ADAL" clId="{E08823AC-3440-584D-AF60-9641F7D3E0B4}" dt="2024-09-16T17:50:28.930" v="4157"/>
        <pc:sldMkLst>
          <pc:docMk/>
          <pc:sldMk cId="3451697655" sldId="369"/>
        </pc:sldMkLst>
        <pc:spChg chg="del">
          <ac:chgData name="Chen, Feng" userId="cd3a2e97-65a2-4e52-ba48-353cd9c8cfc8" providerId="ADAL" clId="{E08823AC-3440-584D-AF60-9641F7D3E0B4}" dt="2024-09-16T17:36:43.948" v="3760" actId="931"/>
          <ac:spMkLst>
            <pc:docMk/>
            <pc:sldMk cId="3451697655" sldId="369"/>
            <ac:spMk id="3" creationId="{2E785A69-F5B9-7D84-A916-51927C7502A3}"/>
          </ac:spMkLst>
        </pc:spChg>
        <pc:spChg chg="add mod">
          <ac:chgData name="Chen, Feng" userId="cd3a2e97-65a2-4e52-ba48-353cd9c8cfc8" providerId="ADAL" clId="{E08823AC-3440-584D-AF60-9641F7D3E0B4}" dt="2024-09-16T17:37:21.992" v="3773" actId="207"/>
          <ac:spMkLst>
            <pc:docMk/>
            <pc:sldMk cId="3451697655" sldId="369"/>
            <ac:spMk id="9" creationId="{F51AE639-4670-928E-46B3-AD129646CA76}"/>
          </ac:spMkLst>
        </pc:spChg>
        <pc:spChg chg="add mod">
          <ac:chgData name="Chen, Feng" userId="cd3a2e97-65a2-4e52-ba48-353cd9c8cfc8" providerId="ADAL" clId="{E08823AC-3440-584D-AF60-9641F7D3E0B4}" dt="2024-09-16T17:46:55.822" v="3956" actId="1076"/>
          <ac:spMkLst>
            <pc:docMk/>
            <pc:sldMk cId="3451697655" sldId="369"/>
            <ac:spMk id="10" creationId="{9F505905-FD09-AAAB-E201-0C7BB555AB92}"/>
          </ac:spMkLst>
        </pc:spChg>
        <pc:spChg chg="add mod">
          <ac:chgData name="Chen, Feng" userId="cd3a2e97-65a2-4e52-ba48-353cd9c8cfc8" providerId="ADAL" clId="{E08823AC-3440-584D-AF60-9641F7D3E0B4}" dt="2024-09-16T17:45:00.519" v="3934" actId="14100"/>
          <ac:spMkLst>
            <pc:docMk/>
            <pc:sldMk cId="3451697655" sldId="369"/>
            <ac:spMk id="11" creationId="{61729B65-63BF-7BCB-5385-184207267A9C}"/>
          </ac:spMkLst>
        </pc:spChg>
        <pc:spChg chg="add mod">
          <ac:chgData name="Chen, Feng" userId="cd3a2e97-65a2-4e52-ba48-353cd9c8cfc8" providerId="ADAL" clId="{E08823AC-3440-584D-AF60-9641F7D3E0B4}" dt="2024-09-16T17:46:49.440" v="3955" actId="14100"/>
          <ac:spMkLst>
            <pc:docMk/>
            <pc:sldMk cId="3451697655" sldId="369"/>
            <ac:spMk id="12" creationId="{30F24A5B-937D-605B-9F44-EE614FE2089F}"/>
          </ac:spMkLst>
        </pc:spChg>
        <pc:spChg chg="add mod">
          <ac:chgData name="Chen, Feng" userId="cd3a2e97-65a2-4e52-ba48-353cd9c8cfc8" providerId="ADAL" clId="{E08823AC-3440-584D-AF60-9641F7D3E0B4}" dt="2024-09-16T17:48:00.752" v="4069" actId="20577"/>
          <ac:spMkLst>
            <pc:docMk/>
            <pc:sldMk cId="3451697655" sldId="369"/>
            <ac:spMk id="13" creationId="{E8279E3D-7C92-6AF7-B1B8-CFC843B481D1}"/>
          </ac:spMkLst>
        </pc:spChg>
        <pc:spChg chg="add mod">
          <ac:chgData name="Chen, Feng" userId="cd3a2e97-65a2-4e52-ba48-353cd9c8cfc8" providerId="ADAL" clId="{E08823AC-3440-584D-AF60-9641F7D3E0B4}" dt="2024-09-16T17:48:45.747" v="4153" actId="14100"/>
          <ac:spMkLst>
            <pc:docMk/>
            <pc:sldMk cId="3451697655" sldId="369"/>
            <ac:spMk id="14" creationId="{5D164DB4-E14D-1F2E-A59B-2BBB105DB338}"/>
          </ac:spMkLst>
        </pc:spChg>
        <pc:picChg chg="add mod">
          <ac:chgData name="Chen, Feng" userId="cd3a2e97-65a2-4e52-ba48-353cd9c8cfc8" providerId="ADAL" clId="{E08823AC-3440-584D-AF60-9641F7D3E0B4}" dt="2024-09-16T17:41:01.015" v="3838" actId="1076"/>
          <ac:picMkLst>
            <pc:docMk/>
            <pc:sldMk cId="3451697655" sldId="369"/>
            <ac:picMk id="7" creationId="{F72BCEA2-12E0-4484-3860-9D6C43D2DD48}"/>
          </ac:picMkLst>
        </pc:picChg>
      </pc:sldChg>
    </pc:docChg>
  </pc:docChgLst>
  <pc:docChgLst>
    <pc:chgData name="Chen, Feng" userId="cd3a2e97-65a2-4e52-ba48-353cd9c8cfc8" providerId="ADAL" clId="{83F0F6DE-B8EC-134E-90C5-75E2970447C5}"/>
    <pc:docChg chg="custSel addSld delSld modSld">
      <pc:chgData name="Chen, Feng" userId="cd3a2e97-65a2-4e52-ba48-353cd9c8cfc8" providerId="ADAL" clId="{83F0F6DE-B8EC-134E-90C5-75E2970447C5}" dt="2024-09-22T17:12:00.857" v="771" actId="207"/>
      <pc:docMkLst>
        <pc:docMk/>
      </pc:docMkLst>
      <pc:sldChg chg="modSp mod">
        <pc:chgData name="Chen, Feng" userId="cd3a2e97-65a2-4e52-ba48-353cd9c8cfc8" providerId="ADAL" clId="{83F0F6DE-B8EC-134E-90C5-75E2970447C5}" dt="2024-09-21T20:47:06.519" v="22" actId="1076"/>
        <pc:sldMkLst>
          <pc:docMk/>
          <pc:sldMk cId="684955405" sldId="256"/>
        </pc:sldMkLst>
        <pc:spChg chg="mod">
          <ac:chgData name="Chen, Feng" userId="cd3a2e97-65a2-4e52-ba48-353cd9c8cfc8" providerId="ADAL" clId="{83F0F6DE-B8EC-134E-90C5-75E2970447C5}" dt="2024-09-21T20:47:06.519" v="22" actId="1076"/>
          <ac:spMkLst>
            <pc:docMk/>
            <pc:sldMk cId="684955405" sldId="256"/>
            <ac:spMk id="3" creationId="{55CE1AB2-AE4D-0A73-CF7E-807D615D78C7}"/>
          </ac:spMkLst>
        </pc:spChg>
      </pc:sldChg>
      <pc:sldChg chg="modSp mod">
        <pc:chgData name="Chen, Feng" userId="cd3a2e97-65a2-4e52-ba48-353cd9c8cfc8" providerId="ADAL" clId="{83F0F6DE-B8EC-134E-90C5-75E2970447C5}" dt="2024-09-21T20:51:20.698" v="411" actId="14100"/>
        <pc:sldMkLst>
          <pc:docMk/>
          <pc:sldMk cId="3982184219" sldId="343"/>
        </pc:sldMkLst>
        <pc:spChg chg="mod">
          <ac:chgData name="Chen, Feng" userId="cd3a2e97-65a2-4e52-ba48-353cd9c8cfc8" providerId="ADAL" clId="{83F0F6DE-B8EC-134E-90C5-75E2970447C5}" dt="2024-09-21T20:51:20.698" v="411" actId="14100"/>
          <ac:spMkLst>
            <pc:docMk/>
            <pc:sldMk cId="3982184219" sldId="343"/>
            <ac:spMk id="9" creationId="{D30947FB-E416-8DD2-3C7D-B8A18C90F1E6}"/>
          </ac:spMkLst>
        </pc:sp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3590135700" sldId="358"/>
        </pc:sldMkLst>
      </pc:sldChg>
      <pc:sldChg chg="addSp delSp modSp mod">
        <pc:chgData name="Chen, Feng" userId="cd3a2e97-65a2-4e52-ba48-353cd9c8cfc8" providerId="ADAL" clId="{83F0F6DE-B8EC-134E-90C5-75E2970447C5}" dt="2024-09-22T05:29:02.597" v="666" actId="179"/>
        <pc:sldMkLst>
          <pc:docMk/>
          <pc:sldMk cId="2292042325" sldId="359"/>
        </pc:sldMkLst>
        <pc:spChg chg="add del mod">
          <ac:chgData name="Chen, Feng" userId="cd3a2e97-65a2-4e52-ba48-353cd9c8cfc8" providerId="ADAL" clId="{83F0F6DE-B8EC-134E-90C5-75E2970447C5}" dt="2024-09-21T20:54:29.936" v="414" actId="478"/>
          <ac:spMkLst>
            <pc:docMk/>
            <pc:sldMk cId="2292042325" sldId="359"/>
            <ac:spMk id="6" creationId="{552282B2-D7C3-D279-B34F-3E224A2A4498}"/>
          </ac:spMkLst>
        </pc:spChg>
        <pc:spChg chg="add mod">
          <ac:chgData name="Chen, Feng" userId="cd3a2e97-65a2-4e52-ba48-353cd9c8cfc8" providerId="ADAL" clId="{83F0F6DE-B8EC-134E-90C5-75E2970447C5}" dt="2024-09-22T05:29:02.597" v="666" actId="179"/>
          <ac:spMkLst>
            <pc:docMk/>
            <pc:sldMk cId="2292042325" sldId="359"/>
            <ac:spMk id="8" creationId="{142AEE23-9F77-6CE5-FF7D-4B58F4420145}"/>
          </ac:spMkLst>
        </pc:spChg>
        <pc:spChg chg="del">
          <ac:chgData name="Chen, Feng" userId="cd3a2e97-65a2-4e52-ba48-353cd9c8cfc8" providerId="ADAL" clId="{83F0F6DE-B8EC-134E-90C5-75E2970447C5}" dt="2024-09-21T20:54:26.885" v="413" actId="478"/>
          <ac:spMkLst>
            <pc:docMk/>
            <pc:sldMk cId="2292042325" sldId="359"/>
            <ac:spMk id="10" creationId="{BCE1EC75-27D6-2884-7838-E77A3089BFEB}"/>
          </ac:spMkLst>
        </pc:spChg>
      </pc:sldChg>
      <pc:sldChg chg="addSp delSp modSp new mod">
        <pc:chgData name="Chen, Feng" userId="cd3a2e97-65a2-4e52-ba48-353cd9c8cfc8" providerId="ADAL" clId="{83F0F6DE-B8EC-134E-90C5-75E2970447C5}" dt="2024-09-21T20:55:45.191" v="421" actId="1076"/>
        <pc:sldMkLst>
          <pc:docMk/>
          <pc:sldMk cId="4016813496" sldId="360"/>
        </pc:sldMkLst>
        <pc:spChg chg="del">
          <ac:chgData name="Chen, Feng" userId="cd3a2e97-65a2-4e52-ba48-353cd9c8cfc8" providerId="ADAL" clId="{83F0F6DE-B8EC-134E-90C5-75E2970447C5}" dt="2024-09-21T20:55:31.968" v="418"/>
          <ac:spMkLst>
            <pc:docMk/>
            <pc:sldMk cId="4016813496" sldId="360"/>
            <ac:spMk id="2" creationId="{4E470A79-2A93-9CD7-06D3-656967DB4F1A}"/>
          </ac:spMkLst>
        </pc:spChg>
        <pc:spChg chg="del">
          <ac:chgData name="Chen, Feng" userId="cd3a2e97-65a2-4e52-ba48-353cd9c8cfc8" providerId="ADAL" clId="{83F0F6DE-B8EC-134E-90C5-75E2970447C5}" dt="2024-09-21T20:55:38.701" v="419" actId="478"/>
          <ac:spMkLst>
            <pc:docMk/>
            <pc:sldMk cId="4016813496" sldId="360"/>
            <ac:spMk id="3" creationId="{082B0911-13E5-C8B6-DC54-F99E32DB9BB8}"/>
          </ac:spMkLst>
        </pc:spChg>
        <pc:spChg chg="add mod">
          <ac:chgData name="Chen, Feng" userId="cd3a2e97-65a2-4e52-ba48-353cd9c8cfc8" providerId="ADAL" clId="{83F0F6DE-B8EC-134E-90C5-75E2970447C5}" dt="2024-09-21T20:55:31.968" v="418"/>
          <ac:spMkLst>
            <pc:docMk/>
            <pc:sldMk cId="4016813496" sldId="360"/>
            <ac:spMk id="6" creationId="{E9393EFD-AC8F-2BAB-A699-2A006F261B58}"/>
          </ac:spMkLst>
        </pc:spChg>
        <pc:spChg chg="add mod">
          <ac:chgData name="Chen, Feng" userId="cd3a2e97-65a2-4e52-ba48-353cd9c8cfc8" providerId="ADAL" clId="{83F0F6DE-B8EC-134E-90C5-75E2970447C5}" dt="2024-09-21T20:55:45.191" v="421" actId="1076"/>
          <ac:spMkLst>
            <pc:docMk/>
            <pc:sldMk cId="4016813496" sldId="360"/>
            <ac:spMk id="7" creationId="{C91B658B-1227-BF48-25C5-C62557337B4F}"/>
          </ac:spMkLst>
        </pc:sp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385738312" sldId="361"/>
        </pc:sldMkLst>
      </pc:sldChg>
      <pc:sldChg chg="addSp delSp modSp new mod modAnim">
        <pc:chgData name="Chen, Feng" userId="cd3a2e97-65a2-4e52-ba48-353cd9c8cfc8" providerId="ADAL" clId="{83F0F6DE-B8EC-134E-90C5-75E2970447C5}" dt="2024-09-21T20:56:22.872" v="427" actId="1076"/>
        <pc:sldMkLst>
          <pc:docMk/>
          <pc:sldMk cId="802234147" sldId="361"/>
        </pc:sldMkLst>
        <pc:spChg chg="del">
          <ac:chgData name="Chen, Feng" userId="cd3a2e97-65a2-4e52-ba48-353cd9c8cfc8" providerId="ADAL" clId="{83F0F6DE-B8EC-134E-90C5-75E2970447C5}" dt="2024-09-21T20:56:03.032" v="423" actId="478"/>
          <ac:spMkLst>
            <pc:docMk/>
            <pc:sldMk cId="802234147" sldId="361"/>
            <ac:spMk id="2" creationId="{5145E837-2B8A-779A-B326-CDA9EE1BA10A}"/>
          </ac:spMkLst>
        </pc:spChg>
        <pc:spChg chg="del">
          <ac:chgData name="Chen, Feng" userId="cd3a2e97-65a2-4e52-ba48-353cd9c8cfc8" providerId="ADAL" clId="{83F0F6DE-B8EC-134E-90C5-75E2970447C5}" dt="2024-09-21T20:56:17.648" v="425" actId="478"/>
          <ac:spMkLst>
            <pc:docMk/>
            <pc:sldMk cId="802234147" sldId="361"/>
            <ac:spMk id="3" creationId="{F3225546-3124-818D-BAC0-2F988D7C842D}"/>
          </ac:spMkLst>
        </pc:spChg>
        <pc:spChg chg="add mod">
          <ac:chgData name="Chen, Feng" userId="cd3a2e97-65a2-4e52-ba48-353cd9c8cfc8" providerId="ADAL" clId="{83F0F6DE-B8EC-134E-90C5-75E2970447C5}" dt="2024-09-21T20:56:04.051" v="424"/>
          <ac:spMkLst>
            <pc:docMk/>
            <pc:sldMk cId="802234147" sldId="361"/>
            <ac:spMk id="6" creationId="{80FB85D1-C55F-18F1-E443-5C997BAF407E}"/>
          </ac:spMkLst>
        </pc:spChg>
        <pc:spChg chg="add mod">
          <ac:chgData name="Chen, Feng" userId="cd3a2e97-65a2-4e52-ba48-353cd9c8cfc8" providerId="ADAL" clId="{83F0F6DE-B8EC-134E-90C5-75E2970447C5}" dt="2024-09-21T20:56:22.872" v="427" actId="1076"/>
          <ac:spMkLst>
            <pc:docMk/>
            <pc:sldMk cId="802234147" sldId="361"/>
            <ac:spMk id="8" creationId="{BF44F569-B1D0-D39C-E561-50B3AA219E4C}"/>
          </ac:spMkLst>
        </pc:spChg>
        <pc:spChg chg="add mod">
          <ac:chgData name="Chen, Feng" userId="cd3a2e97-65a2-4e52-ba48-353cd9c8cfc8" providerId="ADAL" clId="{83F0F6DE-B8EC-134E-90C5-75E2970447C5}" dt="2024-09-21T20:56:22.872" v="427" actId="1076"/>
          <ac:spMkLst>
            <pc:docMk/>
            <pc:sldMk cId="802234147" sldId="361"/>
            <ac:spMk id="11" creationId="{6CE04D68-6100-C9C6-2F3A-AD6430AA325D}"/>
          </ac:spMkLst>
        </pc:spChg>
        <pc:spChg chg="mod">
          <ac:chgData name="Chen, Feng" userId="cd3a2e97-65a2-4e52-ba48-353cd9c8cfc8" providerId="ADAL" clId="{83F0F6DE-B8EC-134E-90C5-75E2970447C5}" dt="2024-09-21T20:56:19.289" v="426"/>
          <ac:spMkLst>
            <pc:docMk/>
            <pc:sldMk cId="802234147" sldId="361"/>
            <ac:spMk id="13" creationId="{E907690F-5906-DAE3-3F42-4620405FD0DC}"/>
          </ac:spMkLst>
        </pc:spChg>
        <pc:spChg chg="mod">
          <ac:chgData name="Chen, Feng" userId="cd3a2e97-65a2-4e52-ba48-353cd9c8cfc8" providerId="ADAL" clId="{83F0F6DE-B8EC-134E-90C5-75E2970447C5}" dt="2024-09-21T20:56:19.289" v="426"/>
          <ac:spMkLst>
            <pc:docMk/>
            <pc:sldMk cId="802234147" sldId="361"/>
            <ac:spMk id="14" creationId="{183C2993-0679-C2AA-C4E3-B1378E286E61}"/>
          </ac:spMkLst>
        </pc:spChg>
        <pc:spChg chg="mod">
          <ac:chgData name="Chen, Feng" userId="cd3a2e97-65a2-4e52-ba48-353cd9c8cfc8" providerId="ADAL" clId="{83F0F6DE-B8EC-134E-90C5-75E2970447C5}" dt="2024-09-21T20:56:19.289" v="426"/>
          <ac:spMkLst>
            <pc:docMk/>
            <pc:sldMk cId="802234147" sldId="361"/>
            <ac:spMk id="15" creationId="{79332805-3474-A736-AAD6-30C8BFA34EFB}"/>
          </ac:spMkLst>
        </pc:spChg>
        <pc:spChg chg="mod">
          <ac:chgData name="Chen, Feng" userId="cd3a2e97-65a2-4e52-ba48-353cd9c8cfc8" providerId="ADAL" clId="{83F0F6DE-B8EC-134E-90C5-75E2970447C5}" dt="2024-09-21T20:56:19.289" v="426"/>
          <ac:spMkLst>
            <pc:docMk/>
            <pc:sldMk cId="802234147" sldId="361"/>
            <ac:spMk id="16" creationId="{EECF4F58-5824-D531-875F-A942D788EBE0}"/>
          </ac:spMkLst>
        </pc:spChg>
        <pc:grpChg chg="add mod">
          <ac:chgData name="Chen, Feng" userId="cd3a2e97-65a2-4e52-ba48-353cd9c8cfc8" providerId="ADAL" clId="{83F0F6DE-B8EC-134E-90C5-75E2970447C5}" dt="2024-09-21T20:56:22.872" v="427" actId="1076"/>
          <ac:grpSpMkLst>
            <pc:docMk/>
            <pc:sldMk cId="802234147" sldId="361"/>
            <ac:grpSpMk id="12" creationId="{2D6EEA57-33C6-7B6A-7037-F136CD353310}"/>
          </ac:grpSpMkLst>
        </pc:grpChg>
        <pc:picChg chg="add mod">
          <ac:chgData name="Chen, Feng" userId="cd3a2e97-65a2-4e52-ba48-353cd9c8cfc8" providerId="ADAL" clId="{83F0F6DE-B8EC-134E-90C5-75E2970447C5}" dt="2024-09-21T20:56:22.872" v="427" actId="1076"/>
          <ac:picMkLst>
            <pc:docMk/>
            <pc:sldMk cId="802234147" sldId="361"/>
            <ac:picMk id="7" creationId="{FB0D434C-C8BF-BBDD-3826-EFA4FCB92539}"/>
          </ac:picMkLst>
        </pc:picChg>
        <pc:picChg chg="add mod">
          <ac:chgData name="Chen, Feng" userId="cd3a2e97-65a2-4e52-ba48-353cd9c8cfc8" providerId="ADAL" clId="{83F0F6DE-B8EC-134E-90C5-75E2970447C5}" dt="2024-09-21T20:56:22.872" v="427" actId="1076"/>
          <ac:picMkLst>
            <pc:docMk/>
            <pc:sldMk cId="802234147" sldId="361"/>
            <ac:picMk id="9" creationId="{1F9B2222-EA35-1589-BF58-FE2035B79493}"/>
          </ac:picMkLst>
        </pc:picChg>
        <pc:cxnChg chg="add mod">
          <ac:chgData name="Chen, Feng" userId="cd3a2e97-65a2-4e52-ba48-353cd9c8cfc8" providerId="ADAL" clId="{83F0F6DE-B8EC-134E-90C5-75E2970447C5}" dt="2024-09-21T20:56:22.872" v="427" actId="1076"/>
          <ac:cxnSpMkLst>
            <pc:docMk/>
            <pc:sldMk cId="802234147" sldId="361"/>
            <ac:cxnSpMk id="10" creationId="{DC16004D-AFA7-4810-2413-A9C9160D850D}"/>
          </ac:cxnSpMkLst>
        </pc:cxnChg>
      </pc:sldChg>
      <pc:sldChg chg="addSp delSp modSp new mod">
        <pc:chgData name="Chen, Feng" userId="cd3a2e97-65a2-4e52-ba48-353cd9c8cfc8" providerId="ADAL" clId="{83F0F6DE-B8EC-134E-90C5-75E2970447C5}" dt="2024-09-21T20:59:05.818" v="444" actId="14100"/>
        <pc:sldMkLst>
          <pc:docMk/>
          <pc:sldMk cId="2146783566" sldId="362"/>
        </pc:sldMkLst>
        <pc:spChg chg="del">
          <ac:chgData name="Chen, Feng" userId="cd3a2e97-65a2-4e52-ba48-353cd9c8cfc8" providerId="ADAL" clId="{83F0F6DE-B8EC-134E-90C5-75E2970447C5}" dt="2024-09-21T20:57:38.274" v="429" actId="478"/>
          <ac:spMkLst>
            <pc:docMk/>
            <pc:sldMk cId="2146783566" sldId="362"/>
            <ac:spMk id="2" creationId="{A78B49C3-9344-564B-C350-E07A0A17A7E3}"/>
          </ac:spMkLst>
        </pc:spChg>
        <pc:spChg chg="del">
          <ac:chgData name="Chen, Feng" userId="cd3a2e97-65a2-4e52-ba48-353cd9c8cfc8" providerId="ADAL" clId="{83F0F6DE-B8EC-134E-90C5-75E2970447C5}" dt="2024-09-21T20:57:50.433" v="431" actId="478"/>
          <ac:spMkLst>
            <pc:docMk/>
            <pc:sldMk cId="2146783566" sldId="362"/>
            <ac:spMk id="3" creationId="{9B986A03-F005-C125-13FF-43AA6B8DDD00}"/>
          </ac:spMkLst>
        </pc:spChg>
        <pc:spChg chg="add mod">
          <ac:chgData name="Chen, Feng" userId="cd3a2e97-65a2-4e52-ba48-353cd9c8cfc8" providerId="ADAL" clId="{83F0F6DE-B8EC-134E-90C5-75E2970447C5}" dt="2024-09-21T20:57:40.483" v="430"/>
          <ac:spMkLst>
            <pc:docMk/>
            <pc:sldMk cId="2146783566" sldId="362"/>
            <ac:spMk id="6" creationId="{4EF57EA2-D4BB-4B68-5F23-B0218B962508}"/>
          </ac:spMkLst>
        </pc:spChg>
        <pc:spChg chg="add mod">
          <ac:chgData name="Chen, Feng" userId="cd3a2e97-65a2-4e52-ba48-353cd9c8cfc8" providerId="ADAL" clId="{83F0F6DE-B8EC-134E-90C5-75E2970447C5}" dt="2024-09-21T20:59:05.818" v="444" actId="14100"/>
          <ac:spMkLst>
            <pc:docMk/>
            <pc:sldMk cId="2146783566" sldId="362"/>
            <ac:spMk id="8" creationId="{6C3BEB6E-12D2-2F65-909C-52F0D78C2013}"/>
          </ac:spMkLst>
        </pc:spChg>
        <pc:graphicFrameChg chg="add mod">
          <ac:chgData name="Chen, Feng" userId="cd3a2e97-65a2-4e52-ba48-353cd9c8cfc8" providerId="ADAL" clId="{83F0F6DE-B8EC-134E-90C5-75E2970447C5}" dt="2024-09-21T20:58:23.492" v="437" actId="1076"/>
          <ac:graphicFrameMkLst>
            <pc:docMk/>
            <pc:sldMk cId="2146783566" sldId="362"/>
            <ac:graphicFrameMk id="7" creationId="{55163752-DE8D-EE65-582E-CF65C12CA097}"/>
          </ac:graphicFrameMkLst>
        </pc:graphicFrame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2778395805" sldId="362"/>
        </pc:sldMkLst>
      </pc:sldChg>
      <pc:sldChg chg="addSp delSp modSp new mod">
        <pc:chgData name="Chen, Feng" userId="cd3a2e97-65a2-4e52-ba48-353cd9c8cfc8" providerId="ADAL" clId="{83F0F6DE-B8EC-134E-90C5-75E2970447C5}" dt="2024-09-21T21:00:23.323" v="456" actId="1076"/>
        <pc:sldMkLst>
          <pc:docMk/>
          <pc:sldMk cId="431210424" sldId="363"/>
        </pc:sldMkLst>
        <pc:spChg chg="del">
          <ac:chgData name="Chen, Feng" userId="cd3a2e97-65a2-4e52-ba48-353cd9c8cfc8" providerId="ADAL" clId="{83F0F6DE-B8EC-134E-90C5-75E2970447C5}" dt="2024-09-21T20:59:33.754" v="446" actId="478"/>
          <ac:spMkLst>
            <pc:docMk/>
            <pc:sldMk cId="431210424" sldId="363"/>
            <ac:spMk id="2" creationId="{1BB298B1-152D-BD0D-0F6B-7BF59457CE5C}"/>
          </ac:spMkLst>
        </pc:spChg>
        <pc:spChg chg="del">
          <ac:chgData name="Chen, Feng" userId="cd3a2e97-65a2-4e52-ba48-353cd9c8cfc8" providerId="ADAL" clId="{83F0F6DE-B8EC-134E-90C5-75E2970447C5}" dt="2024-09-21T20:59:45.262" v="448" actId="478"/>
          <ac:spMkLst>
            <pc:docMk/>
            <pc:sldMk cId="431210424" sldId="363"/>
            <ac:spMk id="3" creationId="{F9760C29-37C9-7AC9-8C2F-77A38BCC2EFE}"/>
          </ac:spMkLst>
        </pc:spChg>
        <pc:spChg chg="add mod">
          <ac:chgData name="Chen, Feng" userId="cd3a2e97-65a2-4e52-ba48-353cd9c8cfc8" providerId="ADAL" clId="{83F0F6DE-B8EC-134E-90C5-75E2970447C5}" dt="2024-09-21T20:59:35.661" v="447"/>
          <ac:spMkLst>
            <pc:docMk/>
            <pc:sldMk cId="431210424" sldId="363"/>
            <ac:spMk id="6" creationId="{1292D393-303F-B96A-AD06-52DCC9D7405B}"/>
          </ac:spMkLst>
        </pc:spChg>
        <pc:spChg chg="add mod">
          <ac:chgData name="Chen, Feng" userId="cd3a2e97-65a2-4e52-ba48-353cd9c8cfc8" providerId="ADAL" clId="{83F0F6DE-B8EC-134E-90C5-75E2970447C5}" dt="2024-09-21T21:00:05.284" v="453" actId="1076"/>
          <ac:spMkLst>
            <pc:docMk/>
            <pc:sldMk cId="431210424" sldId="363"/>
            <ac:spMk id="7" creationId="{3347C539-302F-2DF9-F9E3-80CA3969455E}"/>
          </ac:spMkLst>
        </pc:spChg>
        <pc:graphicFrameChg chg="add mod">
          <ac:chgData name="Chen, Feng" userId="cd3a2e97-65a2-4e52-ba48-353cd9c8cfc8" providerId="ADAL" clId="{83F0F6DE-B8EC-134E-90C5-75E2970447C5}" dt="2024-09-21T21:00:23.323" v="456" actId="1076"/>
          <ac:graphicFrameMkLst>
            <pc:docMk/>
            <pc:sldMk cId="431210424" sldId="363"/>
            <ac:graphicFrameMk id="8" creationId="{CF79A396-3AF3-6178-566F-927CBA2AE239}"/>
          </ac:graphicFrameMkLst>
        </pc:graphicFrame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3566001733" sldId="363"/>
        </pc:sldMkLst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140127370" sldId="364"/>
        </pc:sldMkLst>
      </pc:sldChg>
      <pc:sldChg chg="addSp delSp modSp new mod">
        <pc:chgData name="Chen, Feng" userId="cd3a2e97-65a2-4e52-ba48-353cd9c8cfc8" providerId="ADAL" clId="{83F0F6DE-B8EC-134E-90C5-75E2970447C5}" dt="2024-09-21T21:01:24.014" v="463"/>
        <pc:sldMkLst>
          <pc:docMk/>
          <pc:sldMk cId="4083947622" sldId="364"/>
        </pc:sldMkLst>
        <pc:spChg chg="del">
          <ac:chgData name="Chen, Feng" userId="cd3a2e97-65a2-4e52-ba48-353cd9c8cfc8" providerId="ADAL" clId="{83F0F6DE-B8EC-134E-90C5-75E2970447C5}" dt="2024-09-21T21:01:05.115" v="458" actId="478"/>
          <ac:spMkLst>
            <pc:docMk/>
            <pc:sldMk cId="4083947622" sldId="364"/>
            <ac:spMk id="2" creationId="{E2F5E912-4BDE-8182-F1C7-E46636402F4C}"/>
          </ac:spMkLst>
        </pc:spChg>
        <pc:spChg chg="del">
          <ac:chgData name="Chen, Feng" userId="cd3a2e97-65a2-4e52-ba48-353cd9c8cfc8" providerId="ADAL" clId="{83F0F6DE-B8EC-134E-90C5-75E2970447C5}" dt="2024-09-21T21:01:23.134" v="462" actId="478"/>
          <ac:spMkLst>
            <pc:docMk/>
            <pc:sldMk cId="4083947622" sldId="364"/>
            <ac:spMk id="3" creationId="{A019B774-A8AF-2C9F-A989-D2A6CF806A0E}"/>
          </ac:spMkLst>
        </pc:spChg>
        <pc:spChg chg="add del mod">
          <ac:chgData name="Chen, Feng" userId="cd3a2e97-65a2-4e52-ba48-353cd9c8cfc8" providerId="ADAL" clId="{83F0F6DE-B8EC-134E-90C5-75E2970447C5}" dt="2024-09-21T21:01:13.605" v="460" actId="478"/>
          <ac:spMkLst>
            <pc:docMk/>
            <pc:sldMk cId="4083947622" sldId="364"/>
            <ac:spMk id="6" creationId="{F738BDCF-E9C6-F888-2D0C-6573DFF7D798}"/>
          </ac:spMkLst>
        </pc:spChg>
        <pc:spChg chg="add mod">
          <ac:chgData name="Chen, Feng" userId="cd3a2e97-65a2-4e52-ba48-353cd9c8cfc8" providerId="ADAL" clId="{83F0F6DE-B8EC-134E-90C5-75E2970447C5}" dt="2024-09-21T21:01:14.122" v="461"/>
          <ac:spMkLst>
            <pc:docMk/>
            <pc:sldMk cId="4083947622" sldId="364"/>
            <ac:spMk id="7" creationId="{06317B5D-8D8C-7E30-7ED2-1C82D95D3560}"/>
          </ac:spMkLst>
        </pc:spChg>
        <pc:spChg chg="add mod">
          <ac:chgData name="Chen, Feng" userId="cd3a2e97-65a2-4e52-ba48-353cd9c8cfc8" providerId="ADAL" clId="{83F0F6DE-B8EC-134E-90C5-75E2970447C5}" dt="2024-09-21T21:01:24.014" v="463"/>
          <ac:spMkLst>
            <pc:docMk/>
            <pc:sldMk cId="4083947622" sldId="364"/>
            <ac:spMk id="8" creationId="{530870ED-7D16-8881-386C-74DC63C32534}"/>
          </ac:spMkLst>
        </pc:spChg>
        <pc:graphicFrameChg chg="add mod">
          <ac:chgData name="Chen, Feng" userId="cd3a2e97-65a2-4e52-ba48-353cd9c8cfc8" providerId="ADAL" clId="{83F0F6DE-B8EC-134E-90C5-75E2970447C5}" dt="2024-09-21T21:01:24.014" v="463"/>
          <ac:graphicFrameMkLst>
            <pc:docMk/>
            <pc:sldMk cId="4083947622" sldId="364"/>
            <ac:graphicFrameMk id="10" creationId="{D17CFB87-2235-704B-C53F-CE05E2D72A53}"/>
          </ac:graphicFrameMkLst>
        </pc:graphicFrameChg>
        <pc:picChg chg="add mod">
          <ac:chgData name="Chen, Feng" userId="cd3a2e97-65a2-4e52-ba48-353cd9c8cfc8" providerId="ADAL" clId="{83F0F6DE-B8EC-134E-90C5-75E2970447C5}" dt="2024-09-21T21:01:24.014" v="463"/>
          <ac:picMkLst>
            <pc:docMk/>
            <pc:sldMk cId="4083947622" sldId="364"/>
            <ac:picMk id="9" creationId="{FEF974FD-1DCC-BF4F-0B78-C7FE9ED83F09}"/>
          </ac:picMkLst>
        </pc:picChg>
      </pc:sldChg>
      <pc:sldChg chg="addSp delSp modSp new mod">
        <pc:chgData name="Chen, Feng" userId="cd3a2e97-65a2-4e52-ba48-353cd9c8cfc8" providerId="ADAL" clId="{83F0F6DE-B8EC-134E-90C5-75E2970447C5}" dt="2024-09-21T21:05:20.074" v="487" actId="1076"/>
        <pc:sldMkLst>
          <pc:docMk/>
          <pc:sldMk cId="1950521441" sldId="365"/>
        </pc:sldMkLst>
        <pc:spChg chg="del">
          <ac:chgData name="Chen, Feng" userId="cd3a2e97-65a2-4e52-ba48-353cd9c8cfc8" providerId="ADAL" clId="{83F0F6DE-B8EC-134E-90C5-75E2970447C5}" dt="2024-09-21T21:01:56.264" v="465" actId="478"/>
          <ac:spMkLst>
            <pc:docMk/>
            <pc:sldMk cId="1950521441" sldId="365"/>
            <ac:spMk id="2" creationId="{EFD308F8-7F66-CE83-43C0-2B41BEBA86FA}"/>
          </ac:spMkLst>
        </pc:spChg>
        <pc:spChg chg="del">
          <ac:chgData name="Chen, Feng" userId="cd3a2e97-65a2-4e52-ba48-353cd9c8cfc8" providerId="ADAL" clId="{83F0F6DE-B8EC-134E-90C5-75E2970447C5}" dt="2024-09-21T21:02:08.997" v="467" actId="478"/>
          <ac:spMkLst>
            <pc:docMk/>
            <pc:sldMk cId="1950521441" sldId="365"/>
            <ac:spMk id="3" creationId="{08BE5D01-3817-FC16-0611-CF09B7DB0EFA}"/>
          </ac:spMkLst>
        </pc:spChg>
        <pc:spChg chg="add mod">
          <ac:chgData name="Chen, Feng" userId="cd3a2e97-65a2-4e52-ba48-353cd9c8cfc8" providerId="ADAL" clId="{83F0F6DE-B8EC-134E-90C5-75E2970447C5}" dt="2024-09-21T21:01:57.186" v="466"/>
          <ac:spMkLst>
            <pc:docMk/>
            <pc:sldMk cId="1950521441" sldId="365"/>
            <ac:spMk id="6" creationId="{E72823A0-1CBC-AE63-58A4-B9575C158586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9" creationId="{2ECBF6E6-594D-A947-917D-3B9F8AFDF122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10" creationId="{15413653-75CA-9BAD-1107-758A7AAB474E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11" creationId="{48C0604F-313D-4202-8546-95CC948E180D}"/>
          </ac:spMkLst>
        </pc:spChg>
        <pc:spChg chg="add mod">
          <ac:chgData name="Chen, Feng" userId="cd3a2e97-65a2-4e52-ba48-353cd9c8cfc8" providerId="ADAL" clId="{83F0F6DE-B8EC-134E-90C5-75E2970447C5}" dt="2024-09-21T21:05:06.633" v="485" actId="14100"/>
          <ac:spMkLst>
            <pc:docMk/>
            <pc:sldMk cId="1950521441" sldId="365"/>
            <ac:spMk id="12" creationId="{A161EDF1-ECE2-5AD3-AE93-B357D51CF762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13" creationId="{0B74EC7C-68E2-9A8D-221F-0459A4E5038C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14" creationId="{6BB2A401-EE3C-A893-13F0-716A5455E00B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15" creationId="{CA0285B0-898E-C6AC-1012-C8CBA7E6D38D}"/>
          </ac:spMkLst>
        </pc:spChg>
        <pc:spChg chg="add mod">
          <ac:chgData name="Chen, Feng" userId="cd3a2e97-65a2-4e52-ba48-353cd9c8cfc8" providerId="ADAL" clId="{83F0F6DE-B8EC-134E-90C5-75E2970447C5}" dt="2024-09-21T21:02:10.769" v="468"/>
          <ac:spMkLst>
            <pc:docMk/>
            <pc:sldMk cId="1950521441" sldId="365"/>
            <ac:spMk id="16" creationId="{A2C7E61F-B74B-1132-1DED-17CEDB7AEE6E}"/>
          </ac:spMkLst>
        </pc:spChg>
        <pc:graphicFrameChg chg="add mod">
          <ac:chgData name="Chen, Feng" userId="cd3a2e97-65a2-4e52-ba48-353cd9c8cfc8" providerId="ADAL" clId="{83F0F6DE-B8EC-134E-90C5-75E2970447C5}" dt="2024-09-21T21:02:10.769" v="468"/>
          <ac:graphicFrameMkLst>
            <pc:docMk/>
            <pc:sldMk cId="1950521441" sldId="365"/>
            <ac:graphicFrameMk id="7" creationId="{0CC52DC3-CDE0-0A98-5245-8705561B604B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2:10.769" v="468"/>
          <ac:graphicFrameMkLst>
            <pc:docMk/>
            <pc:sldMk cId="1950521441" sldId="365"/>
            <ac:graphicFrameMk id="8" creationId="{F6C8B9C2-51FD-ACC6-2F67-635837EC5B65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5:20.074" v="487" actId="1076"/>
          <ac:graphicFrameMkLst>
            <pc:docMk/>
            <pc:sldMk cId="1950521441" sldId="365"/>
            <ac:graphicFrameMk id="17" creationId="{CA2D30E9-82A9-CDDB-B428-06956DB3A14A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5:15.007" v="486" actId="1076"/>
          <ac:graphicFrameMkLst>
            <pc:docMk/>
            <pc:sldMk cId="1950521441" sldId="365"/>
            <ac:graphicFrameMk id="18" creationId="{53D4E01C-3057-638A-01FD-C084E1A2F06F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4:06.406" v="479" actId="1076"/>
          <ac:graphicFrameMkLst>
            <pc:docMk/>
            <pc:sldMk cId="1950521441" sldId="365"/>
            <ac:graphicFrameMk id="19" creationId="{F66380F4-AA5D-CB98-BE29-EA30061B865F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2:44.957" v="474" actId="1076"/>
          <ac:graphicFrameMkLst>
            <pc:docMk/>
            <pc:sldMk cId="1950521441" sldId="365"/>
            <ac:graphicFrameMk id="20" creationId="{D3483C85-9929-FC3E-B659-A4F42EE36352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2:48.475" v="475" actId="1076"/>
          <ac:graphicFrameMkLst>
            <pc:docMk/>
            <pc:sldMk cId="1950521441" sldId="365"/>
            <ac:graphicFrameMk id="21" creationId="{D223E215-9AB3-CEBB-2553-57917AFC5B8E}"/>
          </ac:graphicFrameMkLst>
        </pc:graphicFrameChg>
        <pc:graphicFrameChg chg="add mod">
          <ac:chgData name="Chen, Feng" userId="cd3a2e97-65a2-4e52-ba48-353cd9c8cfc8" providerId="ADAL" clId="{83F0F6DE-B8EC-134E-90C5-75E2970447C5}" dt="2024-09-21T21:04:32.972" v="481" actId="1076"/>
          <ac:graphicFrameMkLst>
            <pc:docMk/>
            <pc:sldMk cId="1950521441" sldId="365"/>
            <ac:graphicFrameMk id="22" creationId="{70DBC81D-E3A9-9067-467E-3630599EBDA5}"/>
          </ac:graphicFrameMkLst>
        </pc:graphicFrame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2061329285" sldId="365"/>
        </pc:sldMkLst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909520937" sldId="366"/>
        </pc:sldMkLst>
      </pc:sldChg>
      <pc:sldChg chg="addSp delSp modSp new mod">
        <pc:chgData name="Chen, Feng" userId="cd3a2e97-65a2-4e52-ba48-353cd9c8cfc8" providerId="ADAL" clId="{83F0F6DE-B8EC-134E-90C5-75E2970447C5}" dt="2024-09-21T21:06:18.431" v="492"/>
        <pc:sldMkLst>
          <pc:docMk/>
          <pc:sldMk cId="3584185498" sldId="366"/>
        </pc:sldMkLst>
        <pc:spChg chg="del">
          <ac:chgData name="Chen, Feng" userId="cd3a2e97-65a2-4e52-ba48-353cd9c8cfc8" providerId="ADAL" clId="{83F0F6DE-B8EC-134E-90C5-75E2970447C5}" dt="2024-09-21T21:06:02.979" v="489" actId="478"/>
          <ac:spMkLst>
            <pc:docMk/>
            <pc:sldMk cId="3584185498" sldId="366"/>
            <ac:spMk id="2" creationId="{2A5386D2-F469-9548-68BE-09485173D19C}"/>
          </ac:spMkLst>
        </pc:spChg>
        <pc:spChg chg="del">
          <ac:chgData name="Chen, Feng" userId="cd3a2e97-65a2-4e52-ba48-353cd9c8cfc8" providerId="ADAL" clId="{83F0F6DE-B8EC-134E-90C5-75E2970447C5}" dt="2024-09-21T21:06:17.918" v="491" actId="478"/>
          <ac:spMkLst>
            <pc:docMk/>
            <pc:sldMk cId="3584185498" sldId="366"/>
            <ac:spMk id="3" creationId="{8B1AF1A6-4A30-509D-E17C-D552B2393930}"/>
          </ac:spMkLst>
        </pc:spChg>
        <pc:spChg chg="add mod">
          <ac:chgData name="Chen, Feng" userId="cd3a2e97-65a2-4e52-ba48-353cd9c8cfc8" providerId="ADAL" clId="{83F0F6DE-B8EC-134E-90C5-75E2970447C5}" dt="2024-09-21T21:06:09.190" v="490"/>
          <ac:spMkLst>
            <pc:docMk/>
            <pc:sldMk cId="3584185498" sldId="366"/>
            <ac:spMk id="6" creationId="{591FB8CB-7447-7C16-1888-3ED9A9EA9D02}"/>
          </ac:spMkLst>
        </pc:spChg>
        <pc:spChg chg="add 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" creationId="{BCFF4F9F-C84A-6D23-0F63-CCF8C6F5DBC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" creationId="{D18DC8FB-2EE2-9B18-FC83-BBFD5D1BF25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1" creationId="{EDF5EA97-CF27-E969-1582-8493F1F676E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2" creationId="{20DDE4E9-A71D-687C-BCE6-419B448174F0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3" creationId="{A8F484BE-A91C-BBD3-7AA9-CF3273485654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4" creationId="{1AF98C0B-D719-3075-D256-C834F0081DE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5" creationId="{AF67A6B3-C9BB-90B4-263B-804BD0264C4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6" creationId="{E1F7F2B6-757B-D4DB-C11C-9E021555017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7" creationId="{1B1D7DCD-65EA-D2D0-AC61-A5C8B90529F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8" creationId="{DCBC654D-8F96-19B8-BC79-4144B9776C40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9" creationId="{72D21E51-FC7F-C176-7FA8-896FAF157306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0" creationId="{417B4EAB-74A6-D165-C553-64363DA257A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1" creationId="{5E1F2BF9-F058-101C-C043-DDFB78E488FE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2" creationId="{4165BBAB-EE12-8B1E-4EB4-9FAD26A3329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3" creationId="{A8BB4781-8EC3-E5A4-6A19-07901ED569A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4" creationId="{E0E9CDB6-DE94-7FEB-2D7B-38B35662362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5" creationId="{A4C6D9F6-6C04-8AAE-BB50-D53C42C2F7C1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6" creationId="{3E88CC17-88DF-AE9C-2B04-06B80845F80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8" creationId="{011E09E6-1222-4CF5-2D59-5728FB86E11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29" creationId="{2101F44C-2D35-AE7E-FEE2-328E5481806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0" creationId="{57595FDC-311A-23D6-FDE8-DE0B3A2D47A4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1" creationId="{8E2B8EEE-CC12-DF24-BB92-263840F6F51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2" creationId="{AB39B7C2-E672-2929-FFA3-1B77829B22C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3" creationId="{5F889C4E-7507-D931-852D-1673CC0F23E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4" creationId="{13F5EAC8-F850-C58D-8DC7-186F7BA6489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5" creationId="{DD54FDB2-CEAD-CA2C-44D0-B2754A5508AE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6" creationId="{74CC43F8-C849-8987-E14A-E2DAB691B677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7" creationId="{ECD4CC61-4295-D451-68B7-BF7D03DB5F51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8" creationId="{977C0ABB-9754-58BB-4458-79AB9E148612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39" creationId="{513D850F-074F-B3C7-5213-42CDBF3C40E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0" creationId="{7696B2B9-1311-0D9B-8873-FD89C9D52DF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1" creationId="{C3EA49D4-2174-F4E4-A867-23A41C30D4D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2" creationId="{2531DDBB-0748-87B0-C4CF-51E9B9351287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3" creationId="{4F7F3636-0DE7-783C-9DFE-3CC778957D9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4" creationId="{D7C2C1F0-034C-DBFE-3FD2-B918CF284447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5" creationId="{97B61C97-9D5B-7EFC-BAB1-9CAB0C7917F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6" creationId="{3D50E9A6-4CAA-1A65-AECE-A90D94A0748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7" creationId="{F04678FF-47F9-5911-CDC2-B1C6FC3334D2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8" creationId="{009BC645-504A-3F5A-2F92-C03654559EC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49" creationId="{4F3AA9C6-4B22-96AB-EB02-119E5CC1D8B8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0" creationId="{27B0FFA8-CBE1-3B10-3442-83245AE3EFC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1" creationId="{7A1FDC61-635B-6E6A-F065-8D6D5B21BB99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2" creationId="{D66A23D9-698B-8A92-C0A2-C72B252A57A7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3" creationId="{D5F81DFB-3E09-B1F1-62B5-6BDDC4761BD8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4" creationId="{8343A7C8-32A8-41A0-EE13-624571751091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5" creationId="{4C104764-7D78-952E-CE8E-E61865AFA3C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6" creationId="{6A398282-95A5-270E-3E03-76BF7392053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7" creationId="{773283D8-3D27-9F4B-7F56-601B3930D85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8" creationId="{C072EC63-475B-419F-32CF-95CC2DB3B66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59" creationId="{7D3CE329-A46F-A626-8A08-6B1C11C68028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0" creationId="{E466CDAF-A4E4-D283-731D-B5CEBEC031D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1" creationId="{41707517-7164-E8BD-F7CB-09B4AFDBE43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2" creationId="{7E70BC2A-7C38-ED10-2B12-3D0CF9AA076E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3" creationId="{A029565F-339D-9AF5-860C-4088E1565D9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4" creationId="{377E0A93-5E92-D42D-15DC-3D546954CC84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5" creationId="{FC5A6093-2C15-D405-7CB2-3B38CE8AC0E4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6" creationId="{01357A40-66E4-1116-A685-B33F68439EED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7" creationId="{B4BA29D6-0E4C-FBC4-173C-BB025B12C7F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8" creationId="{4A44FA3A-8669-D621-11F5-6CDF0B3554C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69" creationId="{238566B9-B00C-6C2A-A94D-F3A0627A0E81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0" creationId="{9C84A2C2-3C1C-1EA5-9E18-9BF9125E1AE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1" creationId="{166BF372-1DEF-325E-64DE-94D0B42877E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2" creationId="{8E7C40BA-627D-DCC6-907A-0E3B38819E0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3" creationId="{71B12279-74E4-BEBE-7545-059626AE6BC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4" creationId="{9EE27168-CD4B-1743-6BED-E561C67A5906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5" creationId="{98427C55-B80C-A556-7321-3A2845226024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6" creationId="{548FE2CA-B27A-6FBB-51FB-B85A05B818E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7" creationId="{7AE42B63-4680-9AA6-944B-4F932A2FF8A9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8" creationId="{817DE60C-9123-7334-F1AD-7F5EF2939FC2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79" creationId="{0B55A76F-8A21-04D1-0CBD-CA791DC878F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0" creationId="{8AD19758-19E9-F167-316F-C662880FCB7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1" creationId="{B6EDD5E7-3908-01F7-2A0F-04A0A622216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2" creationId="{493D831A-BB28-D72E-90A7-A7B903F0FBC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3" creationId="{5EFA3978-3117-85C6-113F-4B85A207BA7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4" creationId="{B7807EBF-A02C-0AB2-A79B-EE19A7170C62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5" creationId="{243E64A3-331A-E27B-AACF-6C9ADCC9BF3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6" creationId="{D21EB928-720A-93AD-ED14-C0F08E11786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7" creationId="{31ABB593-76D8-BCB9-B9A9-1564B8844310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8" creationId="{29614F5C-5457-1295-A694-E202C2D46111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89" creationId="{A011E4D3-A0DD-6989-EBD4-A6D9EE148E07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0" creationId="{AAB6A83F-5FD9-EEA3-5E6A-D9AB4379F0D3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1" creationId="{C40C7770-D1F2-8FED-92CD-523110CBC7CC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2" creationId="{BC2A2E46-6ED2-901B-93D3-A942ECCBF541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3" creationId="{A8313FE7-B78F-72C1-7BCC-530CAB209B65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4" creationId="{EE2A2C5C-55C5-F69C-B674-A723C6477626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5" creationId="{F44D7637-F0BB-BE70-92BC-A1A0CA9CD7E4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6" creationId="{B65F4D68-4A66-212E-24EF-3600B580B1DB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7" creationId="{0BD7A5E7-9020-515D-A14D-4DC3069197A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8" creationId="{A745B3E5-E7C6-16F0-6432-879E0385DF37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99" creationId="{9680D579-0314-03CD-622D-41433BA8BCDA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00" creationId="{CD9D8560-993C-9B51-A1A6-5E9E054E223F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01" creationId="{23BFDAB1-5587-95F3-32C7-BE0F64D17B2E}"/>
          </ac:spMkLst>
        </pc:spChg>
        <pc:spChg chg="mod">
          <ac:chgData name="Chen, Feng" userId="cd3a2e97-65a2-4e52-ba48-353cd9c8cfc8" providerId="ADAL" clId="{83F0F6DE-B8EC-134E-90C5-75E2970447C5}" dt="2024-09-21T21:06:18.431" v="492"/>
          <ac:spMkLst>
            <pc:docMk/>
            <pc:sldMk cId="3584185498" sldId="366"/>
            <ac:spMk id="102" creationId="{88A64317-1198-41C4-F8E6-66E4B220DA97}"/>
          </ac:spMkLst>
        </pc:spChg>
        <pc:grpChg chg="add mod">
          <ac:chgData name="Chen, Feng" userId="cd3a2e97-65a2-4e52-ba48-353cd9c8cfc8" providerId="ADAL" clId="{83F0F6DE-B8EC-134E-90C5-75E2970447C5}" dt="2024-09-21T21:06:18.431" v="492"/>
          <ac:grpSpMkLst>
            <pc:docMk/>
            <pc:sldMk cId="3584185498" sldId="366"/>
            <ac:grpSpMk id="8" creationId="{5185C630-3C0F-CA09-8C31-B7EE73977329}"/>
          </ac:grpSpMkLst>
        </pc:grpChg>
        <pc:grpChg chg="mod">
          <ac:chgData name="Chen, Feng" userId="cd3a2e97-65a2-4e52-ba48-353cd9c8cfc8" providerId="ADAL" clId="{83F0F6DE-B8EC-134E-90C5-75E2970447C5}" dt="2024-09-21T21:06:18.431" v="492"/>
          <ac:grpSpMkLst>
            <pc:docMk/>
            <pc:sldMk cId="3584185498" sldId="366"/>
            <ac:grpSpMk id="27" creationId="{BF99EC15-3FD6-EB28-9B64-256F3A00F3C5}"/>
          </ac:grpSpMkLst>
        </pc:grpChg>
        <pc:picChg chg="mod">
          <ac:chgData name="Chen, Feng" userId="cd3a2e97-65a2-4e52-ba48-353cd9c8cfc8" providerId="ADAL" clId="{83F0F6DE-B8EC-134E-90C5-75E2970447C5}" dt="2024-09-21T21:06:18.431" v="492"/>
          <ac:picMkLst>
            <pc:docMk/>
            <pc:sldMk cId="3584185498" sldId="366"/>
            <ac:picMk id="10" creationId="{83BD1A74-F5F7-99DD-BD76-7C6F90E45FDC}"/>
          </ac:picMkLst>
        </pc:picChg>
      </pc:sldChg>
      <pc:sldChg chg="delSp modSp new mod">
        <pc:chgData name="Chen, Feng" userId="cd3a2e97-65a2-4e52-ba48-353cd9c8cfc8" providerId="ADAL" clId="{83F0F6DE-B8EC-134E-90C5-75E2970447C5}" dt="2024-09-21T21:07:13.045" v="536" actId="1076"/>
        <pc:sldMkLst>
          <pc:docMk/>
          <pc:sldMk cId="865792272" sldId="367"/>
        </pc:sldMkLst>
        <pc:spChg chg="mod">
          <ac:chgData name="Chen, Feng" userId="cd3a2e97-65a2-4e52-ba48-353cd9c8cfc8" providerId="ADAL" clId="{83F0F6DE-B8EC-134E-90C5-75E2970447C5}" dt="2024-09-21T21:07:13.045" v="536" actId="1076"/>
          <ac:spMkLst>
            <pc:docMk/>
            <pc:sldMk cId="865792272" sldId="367"/>
            <ac:spMk id="2" creationId="{D4AA15DB-BAD9-3C9B-3C8C-D66CE3CA5B52}"/>
          </ac:spMkLst>
        </pc:spChg>
        <pc:spChg chg="del">
          <ac:chgData name="Chen, Feng" userId="cd3a2e97-65a2-4e52-ba48-353cd9c8cfc8" providerId="ADAL" clId="{83F0F6DE-B8EC-134E-90C5-75E2970447C5}" dt="2024-09-21T21:07:01.141" v="529" actId="478"/>
          <ac:spMkLst>
            <pc:docMk/>
            <pc:sldMk cId="865792272" sldId="367"/>
            <ac:spMk id="3" creationId="{DC19C576-A4B0-6EAE-72C1-FEBFBAAC4431}"/>
          </ac:spMkLst>
        </pc:sp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3751223679" sldId="367"/>
        </pc:sldMkLst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1825970653" sldId="368"/>
        </pc:sldMkLst>
      </pc:sldChg>
      <pc:sldChg chg="delSp modSp new mod">
        <pc:chgData name="Chen, Feng" userId="cd3a2e97-65a2-4e52-ba48-353cd9c8cfc8" providerId="ADAL" clId="{83F0F6DE-B8EC-134E-90C5-75E2970447C5}" dt="2024-09-21T21:08:29.475" v="567" actId="14100"/>
        <pc:sldMkLst>
          <pc:docMk/>
          <pc:sldMk cId="3061990528" sldId="368"/>
        </pc:sldMkLst>
        <pc:spChg chg="mod">
          <ac:chgData name="Chen, Feng" userId="cd3a2e97-65a2-4e52-ba48-353cd9c8cfc8" providerId="ADAL" clId="{83F0F6DE-B8EC-134E-90C5-75E2970447C5}" dt="2024-09-21T21:08:29.475" v="567" actId="14100"/>
          <ac:spMkLst>
            <pc:docMk/>
            <pc:sldMk cId="3061990528" sldId="368"/>
            <ac:spMk id="2" creationId="{795A20DD-524B-EF02-FAF0-408FEC6F4F02}"/>
          </ac:spMkLst>
        </pc:spChg>
        <pc:spChg chg="del">
          <ac:chgData name="Chen, Feng" userId="cd3a2e97-65a2-4e52-ba48-353cd9c8cfc8" providerId="ADAL" clId="{83F0F6DE-B8EC-134E-90C5-75E2970447C5}" dt="2024-09-21T21:07:38.090" v="559" actId="478"/>
          <ac:spMkLst>
            <pc:docMk/>
            <pc:sldMk cId="3061990528" sldId="368"/>
            <ac:spMk id="3" creationId="{BAB361FA-0A3A-0904-B8EF-25BF25E1521F}"/>
          </ac:spMkLst>
        </pc:spChg>
      </pc:sldChg>
      <pc:sldChg chg="addSp delSp modSp new mod">
        <pc:chgData name="Chen, Feng" userId="cd3a2e97-65a2-4e52-ba48-353cd9c8cfc8" providerId="ADAL" clId="{83F0F6DE-B8EC-134E-90C5-75E2970447C5}" dt="2024-09-21T21:09:55.354" v="572" actId="1076"/>
        <pc:sldMkLst>
          <pc:docMk/>
          <pc:sldMk cId="2040222356" sldId="369"/>
        </pc:sldMkLst>
        <pc:spChg chg="del">
          <ac:chgData name="Chen, Feng" userId="cd3a2e97-65a2-4e52-ba48-353cd9c8cfc8" providerId="ADAL" clId="{83F0F6DE-B8EC-134E-90C5-75E2970447C5}" dt="2024-09-21T21:09:42.931" v="569" actId="478"/>
          <ac:spMkLst>
            <pc:docMk/>
            <pc:sldMk cId="2040222356" sldId="369"/>
            <ac:spMk id="2" creationId="{421E7CF8-ABAF-57DF-5286-F9B33E883947}"/>
          </ac:spMkLst>
        </pc:spChg>
        <pc:spChg chg="del">
          <ac:chgData name="Chen, Feng" userId="cd3a2e97-65a2-4e52-ba48-353cd9c8cfc8" providerId="ADAL" clId="{83F0F6DE-B8EC-134E-90C5-75E2970447C5}" dt="2024-09-21T21:09:51.852" v="571"/>
          <ac:spMkLst>
            <pc:docMk/>
            <pc:sldMk cId="2040222356" sldId="369"/>
            <ac:spMk id="3" creationId="{71CBBD7A-5383-046C-5C1F-D141659DFA48}"/>
          </ac:spMkLst>
        </pc:spChg>
        <pc:spChg chg="add mod">
          <ac:chgData name="Chen, Feng" userId="cd3a2e97-65a2-4e52-ba48-353cd9c8cfc8" providerId="ADAL" clId="{83F0F6DE-B8EC-134E-90C5-75E2970447C5}" dt="2024-09-21T21:09:43.275" v="570"/>
          <ac:spMkLst>
            <pc:docMk/>
            <pc:sldMk cId="2040222356" sldId="369"/>
            <ac:spMk id="6" creationId="{D347BC17-5B30-7E91-EC6A-E3F833552934}"/>
          </ac:spMkLst>
        </pc:spChg>
        <pc:graphicFrameChg chg="add mod">
          <ac:chgData name="Chen, Feng" userId="cd3a2e97-65a2-4e52-ba48-353cd9c8cfc8" providerId="ADAL" clId="{83F0F6DE-B8EC-134E-90C5-75E2970447C5}" dt="2024-09-21T21:09:55.354" v="572" actId="1076"/>
          <ac:graphicFrameMkLst>
            <pc:docMk/>
            <pc:sldMk cId="2040222356" sldId="369"/>
            <ac:graphicFrameMk id="7" creationId="{0CF6FAB3-6350-732E-F546-418DC99D2B4C}"/>
          </ac:graphicFrameMkLst>
        </pc:graphicFrameChg>
      </pc:sldChg>
      <pc:sldChg chg="del">
        <pc:chgData name="Chen, Feng" userId="cd3a2e97-65a2-4e52-ba48-353cd9c8cfc8" providerId="ADAL" clId="{83F0F6DE-B8EC-134E-90C5-75E2970447C5}" dt="2024-09-21T20:51:42.075" v="412" actId="2696"/>
        <pc:sldMkLst>
          <pc:docMk/>
          <pc:sldMk cId="3451697655" sldId="369"/>
        </pc:sldMkLst>
      </pc:sldChg>
      <pc:sldChg chg="addSp delSp modSp new mod">
        <pc:chgData name="Chen, Feng" userId="cd3a2e97-65a2-4e52-ba48-353cd9c8cfc8" providerId="ADAL" clId="{83F0F6DE-B8EC-134E-90C5-75E2970447C5}" dt="2024-09-21T21:11:08.209" v="591" actId="20577"/>
        <pc:sldMkLst>
          <pc:docMk/>
          <pc:sldMk cId="3773580684" sldId="370"/>
        </pc:sldMkLst>
        <pc:spChg chg="del">
          <ac:chgData name="Chen, Feng" userId="cd3a2e97-65a2-4e52-ba48-353cd9c8cfc8" providerId="ADAL" clId="{83F0F6DE-B8EC-134E-90C5-75E2970447C5}" dt="2024-09-21T21:10:09.200" v="574" actId="478"/>
          <ac:spMkLst>
            <pc:docMk/>
            <pc:sldMk cId="3773580684" sldId="370"/>
            <ac:spMk id="2" creationId="{37FBC0C0-F339-C86B-4D5F-2459026F1CBF}"/>
          </ac:spMkLst>
        </pc:spChg>
        <pc:spChg chg="del">
          <ac:chgData name="Chen, Feng" userId="cd3a2e97-65a2-4e52-ba48-353cd9c8cfc8" providerId="ADAL" clId="{83F0F6DE-B8EC-134E-90C5-75E2970447C5}" dt="2024-09-21T21:10:17.972" v="576" actId="478"/>
          <ac:spMkLst>
            <pc:docMk/>
            <pc:sldMk cId="3773580684" sldId="370"/>
            <ac:spMk id="3" creationId="{950FC80E-A108-E352-FE22-AC0AF1F2C060}"/>
          </ac:spMkLst>
        </pc:spChg>
        <pc:spChg chg="add mod">
          <ac:chgData name="Chen, Feng" userId="cd3a2e97-65a2-4e52-ba48-353cd9c8cfc8" providerId="ADAL" clId="{83F0F6DE-B8EC-134E-90C5-75E2970447C5}" dt="2024-09-21T21:10:11.624" v="575"/>
          <ac:spMkLst>
            <pc:docMk/>
            <pc:sldMk cId="3773580684" sldId="370"/>
            <ac:spMk id="6" creationId="{687A52DC-D2A8-CE62-8FE7-25C9EF09E801}"/>
          </ac:spMkLst>
        </pc:spChg>
        <pc:spChg chg="add mod">
          <ac:chgData name="Chen, Feng" userId="cd3a2e97-65a2-4e52-ba48-353cd9c8cfc8" providerId="ADAL" clId="{83F0F6DE-B8EC-134E-90C5-75E2970447C5}" dt="2024-09-21T21:11:08.209" v="591" actId="20577"/>
          <ac:spMkLst>
            <pc:docMk/>
            <pc:sldMk cId="3773580684" sldId="370"/>
            <ac:spMk id="7" creationId="{613AA165-2B5C-8B4B-E8AD-B18D21AE29C1}"/>
          </ac:spMkLst>
        </pc:spChg>
      </pc:sldChg>
      <pc:sldChg chg="addSp delSp modSp new mod">
        <pc:chgData name="Chen, Feng" userId="cd3a2e97-65a2-4e52-ba48-353cd9c8cfc8" providerId="ADAL" clId="{83F0F6DE-B8EC-134E-90C5-75E2970447C5}" dt="2024-09-21T21:11:58.269" v="600" actId="1076"/>
        <pc:sldMkLst>
          <pc:docMk/>
          <pc:sldMk cId="3549525685" sldId="371"/>
        </pc:sldMkLst>
        <pc:spChg chg="del">
          <ac:chgData name="Chen, Feng" userId="cd3a2e97-65a2-4e52-ba48-353cd9c8cfc8" providerId="ADAL" clId="{83F0F6DE-B8EC-134E-90C5-75E2970447C5}" dt="2024-09-21T21:11:34.129" v="594" actId="478"/>
          <ac:spMkLst>
            <pc:docMk/>
            <pc:sldMk cId="3549525685" sldId="371"/>
            <ac:spMk id="2" creationId="{CA224D32-92DA-40D7-8B08-4B84DAFB31D0}"/>
          </ac:spMkLst>
        </pc:spChg>
        <pc:spChg chg="del">
          <ac:chgData name="Chen, Feng" userId="cd3a2e97-65a2-4e52-ba48-353cd9c8cfc8" providerId="ADAL" clId="{83F0F6DE-B8EC-134E-90C5-75E2970447C5}" dt="2024-09-21T21:11:41.853" v="595" actId="478"/>
          <ac:spMkLst>
            <pc:docMk/>
            <pc:sldMk cId="3549525685" sldId="371"/>
            <ac:spMk id="3" creationId="{07ADB3B2-D6FE-2F24-0A61-FDE10D670D50}"/>
          </ac:spMkLst>
        </pc:spChg>
        <pc:spChg chg="add mod">
          <ac:chgData name="Chen, Feng" userId="cd3a2e97-65a2-4e52-ba48-353cd9c8cfc8" providerId="ADAL" clId="{83F0F6DE-B8EC-134E-90C5-75E2970447C5}" dt="2024-09-21T21:11:31.531" v="593"/>
          <ac:spMkLst>
            <pc:docMk/>
            <pc:sldMk cId="3549525685" sldId="371"/>
            <ac:spMk id="6" creationId="{1AD0E87D-06F3-F4E8-E5D7-D137DB4E773A}"/>
          </ac:spMkLst>
        </pc:spChg>
        <pc:spChg chg="add mod">
          <ac:chgData name="Chen, Feng" userId="cd3a2e97-65a2-4e52-ba48-353cd9c8cfc8" providerId="ADAL" clId="{83F0F6DE-B8EC-134E-90C5-75E2970447C5}" dt="2024-09-21T21:11:42.565" v="596"/>
          <ac:spMkLst>
            <pc:docMk/>
            <pc:sldMk cId="3549525685" sldId="371"/>
            <ac:spMk id="7" creationId="{12F902FA-A587-DD73-CB91-81236700CF7A}"/>
          </ac:spMkLst>
        </pc:spChg>
        <pc:spChg chg="add mod">
          <ac:chgData name="Chen, Feng" userId="cd3a2e97-65a2-4e52-ba48-353cd9c8cfc8" providerId="ADAL" clId="{83F0F6DE-B8EC-134E-90C5-75E2970447C5}" dt="2024-09-21T21:11:42.565" v="596"/>
          <ac:spMkLst>
            <pc:docMk/>
            <pc:sldMk cId="3549525685" sldId="371"/>
            <ac:spMk id="8" creationId="{7DAF7691-C9C6-EB19-8016-37F63170D78A}"/>
          </ac:spMkLst>
        </pc:spChg>
        <pc:spChg chg="add mod">
          <ac:chgData name="Chen, Feng" userId="cd3a2e97-65a2-4e52-ba48-353cd9c8cfc8" providerId="ADAL" clId="{83F0F6DE-B8EC-134E-90C5-75E2970447C5}" dt="2024-09-21T21:11:58.269" v="600" actId="1076"/>
          <ac:spMkLst>
            <pc:docMk/>
            <pc:sldMk cId="3549525685" sldId="371"/>
            <ac:spMk id="9" creationId="{1AECCE1E-6B52-0799-B0AF-BDAF5A3AEDBB}"/>
          </ac:spMkLst>
        </pc:spChg>
        <pc:grpChg chg="add mod">
          <ac:chgData name="Chen, Feng" userId="cd3a2e97-65a2-4e52-ba48-353cd9c8cfc8" providerId="ADAL" clId="{83F0F6DE-B8EC-134E-90C5-75E2970447C5}" dt="2024-09-21T21:11:52.387" v="598" actId="1076"/>
          <ac:grpSpMkLst>
            <pc:docMk/>
            <pc:sldMk cId="3549525685" sldId="371"/>
            <ac:grpSpMk id="10" creationId="{40C7E6EE-C928-9FC3-A0D7-1D2FB2CEC765}"/>
          </ac:grpSpMkLst>
        </pc:grpChg>
        <pc:picChg chg="mod">
          <ac:chgData name="Chen, Feng" userId="cd3a2e97-65a2-4e52-ba48-353cd9c8cfc8" providerId="ADAL" clId="{83F0F6DE-B8EC-134E-90C5-75E2970447C5}" dt="2024-09-21T21:11:42.565" v="596"/>
          <ac:picMkLst>
            <pc:docMk/>
            <pc:sldMk cId="3549525685" sldId="371"/>
            <ac:picMk id="11" creationId="{05817B1B-4E4B-B7D1-70A3-10185137CBCF}"/>
          </ac:picMkLst>
        </pc:picChg>
        <pc:cxnChg chg="mod">
          <ac:chgData name="Chen, Feng" userId="cd3a2e97-65a2-4e52-ba48-353cd9c8cfc8" providerId="ADAL" clId="{83F0F6DE-B8EC-134E-90C5-75E2970447C5}" dt="2024-09-21T21:11:42.565" v="596"/>
          <ac:cxnSpMkLst>
            <pc:docMk/>
            <pc:sldMk cId="3549525685" sldId="371"/>
            <ac:cxnSpMk id="12" creationId="{D5E46218-3498-75A8-7203-82AB951F51B3}"/>
          </ac:cxnSpMkLst>
        </pc:cxnChg>
        <pc:cxnChg chg="mod">
          <ac:chgData name="Chen, Feng" userId="cd3a2e97-65a2-4e52-ba48-353cd9c8cfc8" providerId="ADAL" clId="{83F0F6DE-B8EC-134E-90C5-75E2970447C5}" dt="2024-09-21T21:11:42.565" v="596"/>
          <ac:cxnSpMkLst>
            <pc:docMk/>
            <pc:sldMk cId="3549525685" sldId="371"/>
            <ac:cxnSpMk id="13" creationId="{5B3C015C-7A46-A0CB-06D3-505DD5C84CFF}"/>
          </ac:cxnSpMkLst>
        </pc:cxnChg>
        <pc:cxnChg chg="mod">
          <ac:chgData name="Chen, Feng" userId="cd3a2e97-65a2-4e52-ba48-353cd9c8cfc8" providerId="ADAL" clId="{83F0F6DE-B8EC-134E-90C5-75E2970447C5}" dt="2024-09-21T21:11:42.565" v="596"/>
          <ac:cxnSpMkLst>
            <pc:docMk/>
            <pc:sldMk cId="3549525685" sldId="371"/>
            <ac:cxnSpMk id="14" creationId="{0C600483-37B2-F612-8188-D23C9037998E}"/>
          </ac:cxnSpMkLst>
        </pc:cxnChg>
      </pc:sldChg>
      <pc:sldChg chg="addSp delSp modSp new mod">
        <pc:chgData name="Chen, Feng" userId="cd3a2e97-65a2-4e52-ba48-353cd9c8cfc8" providerId="ADAL" clId="{83F0F6DE-B8EC-134E-90C5-75E2970447C5}" dt="2024-09-21T21:14:10.271" v="622" actId="14100"/>
        <pc:sldMkLst>
          <pc:docMk/>
          <pc:sldMk cId="2655046778" sldId="372"/>
        </pc:sldMkLst>
        <pc:spChg chg="del">
          <ac:chgData name="Chen, Feng" userId="cd3a2e97-65a2-4e52-ba48-353cd9c8cfc8" providerId="ADAL" clId="{83F0F6DE-B8EC-134E-90C5-75E2970447C5}" dt="2024-09-21T21:12:40.466" v="603" actId="478"/>
          <ac:spMkLst>
            <pc:docMk/>
            <pc:sldMk cId="2655046778" sldId="372"/>
            <ac:spMk id="2" creationId="{AD54A97B-3EA5-130B-9152-CC4EB0FEF6FD}"/>
          </ac:spMkLst>
        </pc:spChg>
        <pc:spChg chg="del">
          <ac:chgData name="Chen, Feng" userId="cd3a2e97-65a2-4e52-ba48-353cd9c8cfc8" providerId="ADAL" clId="{83F0F6DE-B8EC-134E-90C5-75E2970447C5}" dt="2024-09-21T21:12:39.078" v="602" actId="478"/>
          <ac:spMkLst>
            <pc:docMk/>
            <pc:sldMk cId="2655046778" sldId="372"/>
            <ac:spMk id="3" creationId="{841DC826-FEAC-DB44-982B-5ABF37D6EC2E}"/>
          </ac:spMkLst>
        </pc:spChg>
        <pc:spChg chg="add mod">
          <ac:chgData name="Chen, Feng" userId="cd3a2e97-65a2-4e52-ba48-353cd9c8cfc8" providerId="ADAL" clId="{83F0F6DE-B8EC-134E-90C5-75E2970447C5}" dt="2024-09-21T21:13:18.921" v="610" actId="207"/>
          <ac:spMkLst>
            <pc:docMk/>
            <pc:sldMk cId="2655046778" sldId="372"/>
            <ac:spMk id="6" creationId="{73EA9C63-8D74-A17D-DA45-02C1FA504EF5}"/>
          </ac:spMkLst>
        </pc:spChg>
        <pc:spChg chg="add mod">
          <ac:chgData name="Chen, Feng" userId="cd3a2e97-65a2-4e52-ba48-353cd9c8cfc8" providerId="ADAL" clId="{83F0F6DE-B8EC-134E-90C5-75E2970447C5}" dt="2024-09-21T21:13:48.052" v="618" actId="14100"/>
          <ac:spMkLst>
            <pc:docMk/>
            <pc:sldMk cId="2655046778" sldId="372"/>
            <ac:spMk id="7" creationId="{4E36A727-D2CE-EC16-3045-B2037317128F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0" creationId="{C932A1B6-32CA-AE98-265F-CCF60895EB81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1" creationId="{5C9FE4B7-4BDA-A8B5-2B04-67F73B75E535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2" creationId="{84718D33-8AA8-B39A-2CA6-3A21AB9F3F82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3" creationId="{7BF83A60-5634-A51B-8CE0-1713548B1C6B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4" creationId="{1691E4C8-B97D-8DC9-5234-6645D0593009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5" creationId="{0CB339CC-A579-023B-A131-07D5EC62A247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6" creationId="{51B7C2ED-3CE2-2695-024C-8D5EA403054C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7" creationId="{CE7DD0F8-5919-24EF-FEB2-C96DEED78AE7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8" creationId="{7AC40C40-57ED-C73C-FD16-02D45B8C1B4B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19" creationId="{8FDD14BD-D4A8-D72E-730E-63891D5B91BC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0" creationId="{F53B75C8-B8A6-F9AD-4C6E-66BD3896A729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1" creationId="{1B46E0C1-B6D5-01A8-520C-5CFC2E482868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2" creationId="{DC461C5C-2087-5322-C9B4-B6AFC951E2B9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3" creationId="{6E9C2965-DED5-62C6-1FAA-35631DE33273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4" creationId="{15BD059B-0F81-DF5D-3984-A8972C8F4C92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5" creationId="{EB3AD482-3855-3EBE-617D-334DA29EA5AB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6" creationId="{8816760D-2B81-AF3D-A76B-408DC7BDAA66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7" creationId="{C7C404EF-11B8-4363-E662-54B31B7F0ED4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8" creationId="{7AC829E0-C8FD-A601-E083-4D913124DFCA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29" creationId="{D4AB2883-BEED-426C-1F6F-59C8F4C8A161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0" creationId="{A700079C-920F-8D72-15A7-E0EC602FE2B8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1" creationId="{3A6A29C0-DEA1-3DCB-99D5-9B3138ED4113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2" creationId="{074E314C-7650-1F3A-EE98-A323491EA3C7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3" creationId="{952CD205-6968-E7A3-FCD4-5B318988EDDB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4" creationId="{18512299-D21C-3A10-F98B-BF835BCD8499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5" creationId="{03F97ED2-5B9D-A296-033B-961544B5C038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6" creationId="{C65FCA72-BC52-3057-3C01-48268A8031A7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7" creationId="{6115677F-444C-33D4-A61B-0FBF2D11F5FF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8" creationId="{B43ACAA0-554B-8611-A27A-AD4E711B003A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39" creationId="{82825349-4BF6-8587-4E3F-052A9525B108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0" creationId="{51441A3A-696F-A0F0-7274-E5519660C3D6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1" creationId="{A95F6F27-5FA5-CC07-5BEF-3D2D834BBCB2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2" creationId="{CEC8ACD5-63F2-0448-5154-936D9F8B2758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3" creationId="{81FF991D-23CF-BD7B-7ED2-3071C27227B7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4" creationId="{66F34222-6D31-23F8-B64A-5DB863164A40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5" creationId="{BD16107E-70E0-D904-0892-2B8BD28B1162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6" creationId="{631A9896-00C1-5A2A-A8B2-7134AFA5ADFB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7" creationId="{5F06AD53-3B41-0264-523A-DCBB2DD1ACC4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8" creationId="{46279405-8150-6CF1-D9E5-62FBD86BCBE8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49" creationId="{C5F54741-D582-77FB-1B04-052113EE9CE4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0" creationId="{6005AE6A-5DB0-E825-91E6-E64EC3AD2380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1" creationId="{06A9574C-CC50-6B7D-BFC8-D7879ADF5131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2" creationId="{5F1F54B9-A121-61BA-D959-E4D8468CECEB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3" creationId="{8FF560F9-F542-A1E4-5FA0-5274B21CE94D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4" creationId="{973D535B-6F80-ADD8-6964-6C9D3216F276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5" creationId="{B85DFC2D-F982-24B9-85BD-F431EA7F9D90}"/>
          </ac:spMkLst>
        </pc:spChg>
        <pc:spChg chg="mod">
          <ac:chgData name="Chen, Feng" userId="cd3a2e97-65a2-4e52-ba48-353cd9c8cfc8" providerId="ADAL" clId="{83F0F6DE-B8EC-134E-90C5-75E2970447C5}" dt="2024-09-21T21:12:41.106" v="604"/>
          <ac:spMkLst>
            <pc:docMk/>
            <pc:sldMk cId="2655046778" sldId="372"/>
            <ac:spMk id="56" creationId="{C920DC6C-149E-8DA5-5D78-5B9164C3F4E8}"/>
          </ac:spMkLst>
        </pc:spChg>
        <pc:spChg chg="add mod">
          <ac:chgData name="Chen, Feng" userId="cd3a2e97-65a2-4e52-ba48-353cd9c8cfc8" providerId="ADAL" clId="{83F0F6DE-B8EC-134E-90C5-75E2970447C5}" dt="2024-09-21T21:13:30.140" v="614" actId="207"/>
          <ac:spMkLst>
            <pc:docMk/>
            <pc:sldMk cId="2655046778" sldId="372"/>
            <ac:spMk id="57" creationId="{53E7962C-D257-493B-5BFB-698D5CC9947F}"/>
          </ac:spMkLst>
        </pc:spChg>
        <pc:grpChg chg="add mod">
          <ac:chgData name="Chen, Feng" userId="cd3a2e97-65a2-4e52-ba48-353cd9c8cfc8" providerId="ADAL" clId="{83F0F6DE-B8EC-134E-90C5-75E2970447C5}" dt="2024-09-21T21:14:10.271" v="622" actId="14100"/>
          <ac:grpSpMkLst>
            <pc:docMk/>
            <pc:sldMk cId="2655046778" sldId="372"/>
            <ac:grpSpMk id="8" creationId="{FA0CF062-17E7-1705-1701-CCCF4BF31236}"/>
          </ac:grpSpMkLst>
        </pc:grpChg>
        <pc:picChg chg="mod">
          <ac:chgData name="Chen, Feng" userId="cd3a2e97-65a2-4e52-ba48-353cd9c8cfc8" providerId="ADAL" clId="{83F0F6DE-B8EC-134E-90C5-75E2970447C5}" dt="2024-09-21T21:12:41.106" v="604"/>
          <ac:picMkLst>
            <pc:docMk/>
            <pc:sldMk cId="2655046778" sldId="372"/>
            <ac:picMk id="9" creationId="{C88E4837-86A9-F7AB-BE7C-3E2425F8C209}"/>
          </ac:picMkLst>
        </pc:picChg>
      </pc:sldChg>
      <pc:sldChg chg="addSp delSp modSp new mod modAnim">
        <pc:chgData name="Chen, Feng" userId="cd3a2e97-65a2-4e52-ba48-353cd9c8cfc8" providerId="ADAL" clId="{83F0F6DE-B8EC-134E-90C5-75E2970447C5}" dt="2024-09-21T21:17:57.222" v="639"/>
        <pc:sldMkLst>
          <pc:docMk/>
          <pc:sldMk cId="528540693" sldId="373"/>
        </pc:sldMkLst>
        <pc:spChg chg="del">
          <ac:chgData name="Chen, Feng" userId="cd3a2e97-65a2-4e52-ba48-353cd9c8cfc8" providerId="ADAL" clId="{83F0F6DE-B8EC-134E-90C5-75E2970447C5}" dt="2024-09-21T21:14:35.291" v="625" actId="478"/>
          <ac:spMkLst>
            <pc:docMk/>
            <pc:sldMk cId="528540693" sldId="373"/>
            <ac:spMk id="2" creationId="{C33B3A88-2B84-1F05-448D-5417CC809430}"/>
          </ac:spMkLst>
        </pc:spChg>
        <pc:spChg chg="del">
          <ac:chgData name="Chen, Feng" userId="cd3a2e97-65a2-4e52-ba48-353cd9c8cfc8" providerId="ADAL" clId="{83F0F6DE-B8EC-134E-90C5-75E2970447C5}" dt="2024-09-21T21:14:33.973" v="624" actId="478"/>
          <ac:spMkLst>
            <pc:docMk/>
            <pc:sldMk cId="528540693" sldId="373"/>
            <ac:spMk id="3" creationId="{24127DD8-4BE4-0BED-5186-226234215C4E}"/>
          </ac:spMkLst>
        </pc:spChg>
        <pc:spChg chg="add mod">
          <ac:chgData name="Chen, Feng" userId="cd3a2e97-65a2-4e52-ba48-353cd9c8cfc8" providerId="ADAL" clId="{83F0F6DE-B8EC-134E-90C5-75E2970447C5}" dt="2024-09-21T21:14:36.107" v="626"/>
          <ac:spMkLst>
            <pc:docMk/>
            <pc:sldMk cId="528540693" sldId="373"/>
            <ac:spMk id="6" creationId="{3D5F45B4-DAED-ADD7-1EF5-80AF29D690C5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9" creationId="{1E881909-9ACD-6037-2784-41622420FF5A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0" creationId="{12808A46-03A2-A7C4-9639-1578B5523AAC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1" creationId="{E19A0EA6-D628-F297-B008-CE1CF7C3AFA7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2" creationId="{5B0EE5B0-BDC5-B26B-57B7-42CAE5B7AF36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3" creationId="{E5ADC000-1D2D-661F-D468-CACEDCFC6A2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4" creationId="{31A1C937-6E9D-3233-4119-CE4BA239FF34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5" creationId="{C212F054-AF2C-10DE-8035-1C7FE7909E20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6" creationId="{8CF41BC4-C7FF-81BC-181F-2D8CE7A0D254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7" creationId="{DA4A6EF7-6DFF-A9DC-CA04-BA993AD730F3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8" creationId="{C6400A24-3154-6FC8-41B4-CBF2445F9209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19" creationId="{19B5CB12-9E6F-0E15-B0E0-C920E4C98706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0" creationId="{D7FA357C-E11D-D2A9-2E29-C29959FCE214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1" creationId="{E2E49565-E8CE-F962-BF7C-5EAA844A8160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2" creationId="{CC928566-39D9-5E22-074C-110AF7C0FD0A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3" creationId="{45162789-8C55-2F70-0D34-438EF7154500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4" creationId="{1B75027D-DFF3-B5C5-D840-E961EB40259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5" creationId="{52D5C8FD-C6AA-181E-250F-15BBCBDD719E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6" creationId="{0F173932-FB6B-F1AA-00CB-C06B1708B30A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7" creationId="{D33E1B3B-3F68-429F-5691-FD9D1704B4D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8" creationId="{055F726D-A3EC-B8DC-0F12-C65364CD555E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29" creationId="{DEB9F184-AFA1-E4DC-008F-897B35BA88E0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0" creationId="{DA75FA37-F1A5-B559-F6A5-14692EF62D8A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1" creationId="{B84C775C-1C27-D333-CBAF-CFEC05A2BEA8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2" creationId="{B8A00A97-4A81-A0E3-2CB1-7EB0DD67C4AB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3" creationId="{91763ACF-E7FA-A0F8-3A91-210D15EBDA3F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4" creationId="{C4C4B38B-03DE-F946-A8B9-E9854315214B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5" creationId="{7C779518-0187-D77E-C129-809B760027F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6" creationId="{234A3DEF-7943-36AE-F697-031147231CD1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7" creationId="{5D5F8D1F-44F6-4F41-52EA-78BAEB8435C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8" creationId="{60BA8464-D0B2-B44A-E65A-9F1BC25B9BF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39" creationId="{0E060604-8364-95AF-ABA9-DDCE125C3060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0" creationId="{3D4DEFD6-25D4-09DD-D740-3A8F6F99DFAA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1" creationId="{718753FD-20C3-2901-FA31-21A88ACA088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2" creationId="{0201FEF6-CBC8-5D88-A56F-867837AC25C3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3" creationId="{E2D961A6-A3A7-2604-2698-F71CBD2DB60F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4" creationId="{DB3ECD74-BA92-A655-D040-B3CC5CCEAA0B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5" creationId="{869EDFC2-4441-BAC7-FD7D-E113BB2189DE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6" creationId="{CD0F99D8-9AE5-5948-04FF-14A055CBD10D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7" creationId="{453990E8-2FEF-CDF4-6DFB-975AD79BBB64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8" creationId="{47F73F59-0EDE-4A4F-59E9-EF5FA823D20A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49" creationId="{0F711E11-AE36-8BDE-32AF-BA3630C90E6E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50" creationId="{E29AE480-EA0D-D8BD-C1E6-E673DD0552CE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51" creationId="{99E10DB1-E585-4FF6-6090-2B1C0B7F4BCF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52" creationId="{F6655694-F0AB-E02B-9EE3-EF70852C8646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53" creationId="{7DD112DD-8090-C031-9D53-AE7A58E96822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54" creationId="{6469C2D6-FCBA-1D09-78D9-F4EFF5E7AA55}"/>
          </ac:spMkLst>
        </pc:spChg>
        <pc:spChg chg="mod">
          <ac:chgData name="Chen, Feng" userId="cd3a2e97-65a2-4e52-ba48-353cd9c8cfc8" providerId="ADAL" clId="{83F0F6DE-B8EC-134E-90C5-75E2970447C5}" dt="2024-09-21T21:14:43.590" v="627"/>
          <ac:spMkLst>
            <pc:docMk/>
            <pc:sldMk cId="528540693" sldId="373"/>
            <ac:spMk id="55" creationId="{4A96DE4A-FE95-AD5C-1252-FD4A48246B88}"/>
          </ac:spMkLst>
        </pc:spChg>
        <pc:spChg chg="add mod">
          <ac:chgData name="Chen, Feng" userId="cd3a2e97-65a2-4e52-ba48-353cd9c8cfc8" providerId="ADAL" clId="{83F0F6DE-B8EC-134E-90C5-75E2970447C5}" dt="2024-09-21T21:16:21.754" v="629" actId="12"/>
          <ac:spMkLst>
            <pc:docMk/>
            <pc:sldMk cId="528540693" sldId="373"/>
            <ac:spMk id="56" creationId="{698EF389-2E5F-897D-55A7-2F2F1647908A}"/>
          </ac:spMkLst>
        </pc:spChg>
        <pc:spChg chg="add mod">
          <ac:chgData name="Chen, Feng" userId="cd3a2e97-65a2-4e52-ba48-353cd9c8cfc8" providerId="ADAL" clId="{83F0F6DE-B8EC-134E-90C5-75E2970447C5}" dt="2024-09-21T21:16:47.082" v="634" actId="1076"/>
          <ac:spMkLst>
            <pc:docMk/>
            <pc:sldMk cId="528540693" sldId="373"/>
            <ac:spMk id="58" creationId="{55C34DD7-288A-91C5-81B7-56AE164FEEA0}"/>
          </ac:spMkLst>
        </pc:spChg>
        <pc:spChg chg="add mod">
          <ac:chgData name="Chen, Feng" userId="cd3a2e97-65a2-4e52-ba48-353cd9c8cfc8" providerId="ADAL" clId="{83F0F6DE-B8EC-134E-90C5-75E2970447C5}" dt="2024-09-21T21:16:56.183" v="636" actId="14100"/>
          <ac:spMkLst>
            <pc:docMk/>
            <pc:sldMk cId="528540693" sldId="373"/>
            <ac:spMk id="60" creationId="{C3C01A61-BFDE-2172-FFCC-84190744A790}"/>
          </ac:spMkLst>
        </pc:spChg>
        <pc:spChg chg="add mod">
          <ac:chgData name="Chen, Feng" userId="cd3a2e97-65a2-4e52-ba48-353cd9c8cfc8" providerId="ADAL" clId="{83F0F6DE-B8EC-134E-90C5-75E2970447C5}" dt="2024-09-21T21:14:48.020" v="628" actId="1076"/>
          <ac:spMkLst>
            <pc:docMk/>
            <pc:sldMk cId="528540693" sldId="373"/>
            <ac:spMk id="61" creationId="{34050827-5DDD-FD56-7CA6-DF28A00CDB49}"/>
          </ac:spMkLst>
        </pc:spChg>
        <pc:spChg chg="add mod">
          <ac:chgData name="Chen, Feng" userId="cd3a2e97-65a2-4e52-ba48-353cd9c8cfc8" providerId="ADAL" clId="{83F0F6DE-B8EC-134E-90C5-75E2970447C5}" dt="2024-09-21T21:14:48.020" v="628" actId="1076"/>
          <ac:spMkLst>
            <pc:docMk/>
            <pc:sldMk cId="528540693" sldId="373"/>
            <ac:spMk id="62" creationId="{8477ED58-F8C4-884D-62B7-3D736042608E}"/>
          </ac:spMkLst>
        </pc:spChg>
        <pc:grpChg chg="add mod">
          <ac:chgData name="Chen, Feng" userId="cd3a2e97-65a2-4e52-ba48-353cd9c8cfc8" providerId="ADAL" clId="{83F0F6DE-B8EC-134E-90C5-75E2970447C5}" dt="2024-09-21T21:14:48.020" v="628" actId="1076"/>
          <ac:grpSpMkLst>
            <pc:docMk/>
            <pc:sldMk cId="528540693" sldId="373"/>
            <ac:grpSpMk id="7" creationId="{F676991B-6FC8-894C-069F-BF0DA523F951}"/>
          </ac:grpSpMkLst>
        </pc:grpChg>
        <pc:picChg chg="mod">
          <ac:chgData name="Chen, Feng" userId="cd3a2e97-65a2-4e52-ba48-353cd9c8cfc8" providerId="ADAL" clId="{83F0F6DE-B8EC-134E-90C5-75E2970447C5}" dt="2024-09-21T21:14:43.590" v="627"/>
          <ac:picMkLst>
            <pc:docMk/>
            <pc:sldMk cId="528540693" sldId="373"/>
            <ac:picMk id="8" creationId="{3E99F501-18B6-7269-FD03-4E58742A3E1D}"/>
          </ac:picMkLst>
        </pc:picChg>
        <pc:picChg chg="add mod">
          <ac:chgData name="Chen, Feng" userId="cd3a2e97-65a2-4e52-ba48-353cd9c8cfc8" providerId="ADAL" clId="{83F0F6DE-B8EC-134E-90C5-75E2970447C5}" dt="2024-09-21T21:14:48.020" v="628" actId="1076"/>
          <ac:picMkLst>
            <pc:docMk/>
            <pc:sldMk cId="528540693" sldId="373"/>
            <ac:picMk id="57" creationId="{F2E51649-C548-895F-29C9-976D29D6E139}"/>
          </ac:picMkLst>
        </pc:picChg>
        <pc:picChg chg="add mod">
          <ac:chgData name="Chen, Feng" userId="cd3a2e97-65a2-4e52-ba48-353cd9c8cfc8" providerId="ADAL" clId="{83F0F6DE-B8EC-134E-90C5-75E2970447C5}" dt="2024-09-21T21:16:39.026" v="632" actId="1076"/>
          <ac:picMkLst>
            <pc:docMk/>
            <pc:sldMk cId="528540693" sldId="373"/>
            <ac:picMk id="59" creationId="{9BC6A6DC-9A1E-A2AD-85D1-943C7484D2CE}"/>
          </ac:picMkLst>
        </pc:picChg>
      </pc:sldChg>
      <pc:sldChg chg="addSp delSp modSp new mod modAnim">
        <pc:chgData name="Chen, Feng" userId="cd3a2e97-65a2-4e52-ba48-353cd9c8cfc8" providerId="ADAL" clId="{83F0F6DE-B8EC-134E-90C5-75E2970447C5}" dt="2024-09-22T17:12:00.857" v="771" actId="207"/>
        <pc:sldMkLst>
          <pc:docMk/>
          <pc:sldMk cId="3426366456" sldId="374"/>
        </pc:sldMkLst>
        <pc:spChg chg="del">
          <ac:chgData name="Chen, Feng" userId="cd3a2e97-65a2-4e52-ba48-353cd9c8cfc8" providerId="ADAL" clId="{83F0F6DE-B8EC-134E-90C5-75E2970447C5}" dt="2024-09-21T21:18:17.229" v="641" actId="478"/>
          <ac:spMkLst>
            <pc:docMk/>
            <pc:sldMk cId="3426366456" sldId="374"/>
            <ac:spMk id="2" creationId="{343136AD-2B24-2EA4-F30F-B7EB9089802C}"/>
          </ac:spMkLst>
        </pc:spChg>
        <pc:spChg chg="del">
          <ac:chgData name="Chen, Feng" userId="cd3a2e97-65a2-4e52-ba48-353cd9c8cfc8" providerId="ADAL" clId="{83F0F6DE-B8EC-134E-90C5-75E2970447C5}" dt="2024-09-21T21:18:18.394" v="642" actId="478"/>
          <ac:spMkLst>
            <pc:docMk/>
            <pc:sldMk cId="3426366456" sldId="374"/>
            <ac:spMk id="3" creationId="{0E707098-AA9B-F61B-833B-3BF4268A35D4}"/>
          </ac:spMkLst>
        </pc:spChg>
        <pc:spChg chg="add mod">
          <ac:chgData name="Chen, Feng" userId="cd3a2e97-65a2-4e52-ba48-353cd9c8cfc8" providerId="ADAL" clId="{83F0F6DE-B8EC-134E-90C5-75E2970447C5}" dt="2024-09-21T21:18:26.297" v="643"/>
          <ac:spMkLst>
            <pc:docMk/>
            <pc:sldMk cId="3426366456" sldId="374"/>
            <ac:spMk id="6" creationId="{6C5DA0D0-8323-558F-4E4B-3859EB8E43D0}"/>
          </ac:spMkLst>
        </pc:spChg>
        <pc:spChg chg="add mod">
          <ac:chgData name="Chen, Feng" userId="cd3a2e97-65a2-4e52-ba48-353cd9c8cfc8" providerId="ADAL" clId="{83F0F6DE-B8EC-134E-90C5-75E2970447C5}" dt="2024-09-22T17:11:01.603" v="727" actId="20577"/>
          <ac:spMkLst>
            <pc:docMk/>
            <pc:sldMk cId="3426366456" sldId="374"/>
            <ac:spMk id="7" creationId="{21347EB8-FD19-93FF-3374-449823A42448}"/>
          </ac:spMkLst>
        </pc:spChg>
        <pc:spChg chg="add mod">
          <ac:chgData name="Chen, Feng" userId="cd3a2e97-65a2-4e52-ba48-353cd9c8cfc8" providerId="ADAL" clId="{83F0F6DE-B8EC-134E-90C5-75E2970447C5}" dt="2024-09-21T21:19:21.987" v="657" actId="1076"/>
          <ac:spMkLst>
            <pc:docMk/>
            <pc:sldMk cId="3426366456" sldId="374"/>
            <ac:spMk id="8" creationId="{E01C7C04-8F4B-8687-542E-6EB28C1D456C}"/>
          </ac:spMkLst>
        </pc:spChg>
        <pc:spChg chg="add mod">
          <ac:chgData name="Chen, Feng" userId="cd3a2e97-65a2-4e52-ba48-353cd9c8cfc8" providerId="ADAL" clId="{83F0F6DE-B8EC-134E-90C5-75E2970447C5}" dt="2024-09-22T17:12:00.857" v="771" actId="207"/>
          <ac:spMkLst>
            <pc:docMk/>
            <pc:sldMk cId="3426366456" sldId="374"/>
            <ac:spMk id="13" creationId="{6558DD77-74A5-689D-7897-5633575755E9}"/>
          </ac:spMkLst>
        </pc:spChg>
        <pc:cxnChg chg="add mod">
          <ac:chgData name="Chen, Feng" userId="cd3a2e97-65a2-4e52-ba48-353cd9c8cfc8" providerId="ADAL" clId="{83F0F6DE-B8EC-134E-90C5-75E2970447C5}" dt="2024-09-21T21:19:16.933" v="656" actId="14100"/>
          <ac:cxnSpMkLst>
            <pc:docMk/>
            <pc:sldMk cId="3426366456" sldId="374"/>
            <ac:cxnSpMk id="9" creationId="{BC79821B-C2DE-DF10-6474-70477DAC150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E276C-BB07-45CF-9C31-D5CA85C5897C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8307D-EB6D-476D-862D-4667F0A0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8FBB-323E-4CD1-8050-CB08676B4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D6168-3B6F-438A-882C-388C6394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23BC-19A4-489C-93FB-02A1C71E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5C18-DF62-4DDD-8E0A-2C284122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C9CD-2090-4A41-823B-D2F8009E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1CE6-B76F-4CB0-AD36-38162A2F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5E618-C6D6-4BEE-A308-55CA02F9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99C7-57FB-4493-A42E-5D80F5C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A19A-6BF6-4158-B3EF-69879FC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799C-CA93-4A47-BC05-643256C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09E2B-AA35-4C18-B82C-88978828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EA855-2651-4522-96CE-AA0DA9AA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526-3C12-4754-976A-5CA471A9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6285-E027-4D34-BFF6-C5329B46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66D9-40E4-458E-BABF-437B7599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 algn="ctr">
              <a:defRPr sz="360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264" y="3534398"/>
            <a:ext cx="8534400" cy="1752600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 descr="1-lineWordmark_GoldOnCard_NoBG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0267" y="6457797"/>
            <a:ext cx="2429501" cy="154821"/>
          </a:xfrm>
          <a:prstGeom prst="rect">
            <a:avLst/>
          </a:prstGeom>
        </p:spPr>
      </p:pic>
      <p:pic>
        <p:nvPicPr>
          <p:cNvPr id="18" name="Picture 17" descr="Formal_Marshall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0306" y="6138496"/>
            <a:ext cx="2455957" cy="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6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5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8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20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8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0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18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6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9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6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0312-B108-404A-B8EA-03C306C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E507-8C8C-47B6-AE3F-04C9B3FF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311B-ABA2-42A7-9038-3FBCB5A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4CE7-0CBD-4CB0-8D79-CC44F7FD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2A5B-B3B7-4D4E-8B43-CE414B27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5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6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9F2B-ED2C-4066-B9CC-80BB0CD7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91AA-D4F1-46E3-A95A-5CED36FB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115B-CC73-4995-86A9-E598AC4E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8CC2-17DE-459C-B41F-D36565F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EE99-91DB-4CBA-AE13-2AB9B05A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78D2-303C-48BB-B075-FCAF90B5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EEA2-DF2F-4C43-AA92-60639A7B0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5AD1E-F261-4817-A9CB-2F4A6742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6139-546C-459A-8778-40E631DC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95EE-7BE9-47F2-B72B-BA3E447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A631-9A65-46F4-8ACE-00557F27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79C-FD9A-48EC-B55F-1C5EB9FD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B1BF-AA93-4039-AE8B-8F68EED7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B39B-54D2-423E-A8BC-8FB55A61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044B3-580F-494B-B51F-F0345871E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FCC1E-123A-4FD1-AECA-508454303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3EAD3-7EED-44EF-9D6E-1E8E03B9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E4E62-F1A4-49F7-BB57-519EB9C8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9BB33-56A7-4B00-BE12-3AF0EECC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82D2-E94F-4233-946A-04C50564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B360F-DAB2-40A9-B256-43DC6F20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4BF94-7B16-4BE4-9A57-FCDF88BE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4B59A-ECEC-43D9-B858-FF7F8B0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D7B21-3347-4A96-A559-FEA7BD28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9CF96-CBE6-465C-AAD7-4073056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48691-EC3C-4B46-AE87-8F82A1C4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1785-1A35-40A8-B655-55CF5F09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5F04-8E0D-498E-9685-474D6BA9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494A-0B8E-4B9E-A25C-46A6505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78B80-E42A-4361-BFFE-AFAA0C0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45DD-978E-4D64-AB2D-7EE842BC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8103-0658-459B-9D23-B2180CF3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6F2B-ACC8-42E7-8A8D-B863BF20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786F-3452-4F62-B7E0-FDFF58D39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383B-74A3-4BA0-9007-F43998B0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FFD86-5C36-43AD-8ACD-0849895E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6D37-010B-40D1-AE90-25C1D6A6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70F7-1A66-4B67-92F3-088BF9E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BBE8-894C-4570-853C-E31DDE60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5967F-7492-4AE2-9E39-84EDC004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5602-846D-435E-8652-248EE049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0DA8-9D26-4199-BB04-5D29B0C6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A08B-D921-4C56-90EA-6E24624D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DSO528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transcripts/100781331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r.org/2022/02/18/1081846617/predictions-inflation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CDF0-8FE8-47D1-B537-93324289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128" y="0"/>
            <a:ext cx="6935872" cy="168265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DSO528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Blended Data Business Analytics for Efficient Decisions </a:t>
            </a:r>
          </a:p>
        </p:txBody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411C9D18-37AB-4EC9-967E-29995ABF9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44" r="20026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FE68D-CB6E-4F18-8F31-709191EBEFE3}"/>
              </a:ext>
            </a:extLst>
          </p:cNvPr>
          <p:cNvSpPr txBox="1"/>
          <p:nvPr/>
        </p:nvSpPr>
        <p:spPr>
          <a:xfrm>
            <a:off x="6807416" y="5749425"/>
            <a:ext cx="513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Feng Chen</a:t>
            </a:r>
          </a:p>
        </p:txBody>
      </p:sp>
      <p:pic>
        <p:nvPicPr>
          <p:cNvPr id="7" name="Picture 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E8D8C58A-49FA-4A62-9BD1-4B7DD9A77B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97" y="5687290"/>
            <a:ext cx="3344888" cy="1170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E1AB2-AE4D-0A73-CF7E-807D615D78C7}"/>
              </a:ext>
            </a:extLst>
          </p:cNvPr>
          <p:cNvSpPr txBox="1"/>
          <p:nvPr/>
        </p:nvSpPr>
        <p:spPr>
          <a:xfrm>
            <a:off x="5060619" y="3238407"/>
            <a:ext cx="6137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849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CE457-220E-3D7A-CE9A-9FEDF2C2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9C62-7314-FB53-E157-8E73219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1FB8CB-7447-7C16-1888-3ED9A9EA9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109728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Inference in Regression</a:t>
            </a:r>
          </a:p>
        </p:txBody>
      </p:sp>
      <p:sp>
        <p:nvSpPr>
          <p:cNvPr id="7" name="Rectangle 92">
            <a:extLst>
              <a:ext uri="{FF2B5EF4-FFF2-40B4-BE49-F238E27FC236}">
                <a16:creationId xmlns:a16="http://schemas.microsoft.com/office/drawing/2014/main" id="{BCFF4F9F-C84A-6D23-0F63-CCF8C6F5D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16" y="1828800"/>
            <a:ext cx="554378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en-US" sz="2400" dirty="0">
                <a:latin typeface="Times New Roman" panose="02020603050405020304" pitchFamily="18" charset="0"/>
              </a:rPr>
              <a:t>The regression line from the sample is not the regression line from the population.</a:t>
            </a:r>
          </a:p>
          <a:p>
            <a:pPr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en-US" sz="2400" dirty="0">
                <a:latin typeface="Times New Roman" panose="02020603050405020304" pitchFamily="18" charset="0"/>
              </a:rPr>
              <a:t>What we want to do: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</a:pPr>
            <a:r>
              <a:rPr kumimoji="1" lang="en-US" altLang="en-US" sz="2000" dirty="0">
                <a:latin typeface="Times New Roman" panose="02020603050405020304" pitchFamily="18" charset="0"/>
              </a:rPr>
              <a:t>Assess how well the line describes the plot.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</a:pPr>
            <a:r>
              <a:rPr kumimoji="1" lang="en-US" altLang="en-US" sz="2000" dirty="0">
                <a:latin typeface="Times New Roman" panose="02020603050405020304" pitchFamily="18" charset="0"/>
              </a:rPr>
              <a:t>Guess the slope of the population line.</a:t>
            </a:r>
          </a:p>
          <a:p>
            <a:pPr lvl="1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</a:pPr>
            <a:r>
              <a:rPr kumimoji="1" lang="en-US" altLang="en-US" sz="2000" dirty="0">
                <a:latin typeface="Times New Roman" panose="02020603050405020304" pitchFamily="18" charset="0"/>
              </a:rPr>
              <a:t>Guess what value Y would take for a given X value.</a:t>
            </a:r>
          </a:p>
        </p:txBody>
      </p:sp>
      <p:grpSp>
        <p:nvGrpSpPr>
          <p:cNvPr id="8" name="Group 98">
            <a:extLst>
              <a:ext uri="{FF2B5EF4-FFF2-40B4-BE49-F238E27FC236}">
                <a16:creationId xmlns:a16="http://schemas.microsoft.com/office/drawing/2014/main" id="{5185C630-3C0F-CA09-8C31-B7EE7397732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447800"/>
            <a:ext cx="4953000" cy="4846638"/>
            <a:chOff x="2640" y="1152"/>
            <a:chExt cx="3120" cy="3053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8DC8FB-2EE2-9B18-FC83-BBFD5D1BF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584"/>
              <a:ext cx="1998" cy="18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83BD1A74-F5F7-99DD-BD76-7C6F90E45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2500"/>
              <a:ext cx="176" cy="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DF5EA97-CF27-E969-1582-8493F1F67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3426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20DDE4E9-A71D-687C-BCE6-419B44817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3387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A8F484BE-A91C-BBD3-7AA9-CF3273485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3163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F98C0B-D719-3075-D256-C834F0081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3124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F67A6B3-C9BB-90B4-263B-804BD0264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2900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E1F7F2B6-757B-D4DB-C11C-9E0215550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861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1B1D7DCD-65EA-D2D0-AC61-A5C8B9052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2637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DCBC654D-8F96-19B8-BC79-4144B977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598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6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72D21E51-FC7F-C176-7FA8-896FAF157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2364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417B4EAB-74A6-D165-C553-64363DA25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2325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8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5E1F2BF9-F058-101C-C043-DDFB78E48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2101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4165BBAB-EE12-8B1E-4EB4-9FAD26A33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062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17">
              <a:extLst>
                <a:ext uri="{FF2B5EF4-FFF2-40B4-BE49-F238E27FC236}">
                  <a16:creationId xmlns:a16="http://schemas.microsoft.com/office/drawing/2014/main" id="{A8BB4781-8EC3-E5A4-6A19-07901ED56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1838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E0E9CDB6-DE94-7FEB-2D7B-38B356623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799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A4C6D9F6-6C04-8AAE-BB50-D53C42C2F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5" y="1575"/>
              <a:ext cx="5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3E88CC17-88DF-AE9C-2B04-06B80845F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1536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14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BF99EC15-3FD6-EB28-9B64-256F3A00F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2" y="1728"/>
              <a:ext cx="1802" cy="1568"/>
              <a:chOff x="3531" y="1617"/>
              <a:chExt cx="1802" cy="1568"/>
            </a:xfrm>
          </p:grpSpPr>
          <p:sp>
            <p:nvSpPr>
              <p:cNvPr id="53" name="Rectangle 22">
                <a:extLst>
                  <a:ext uri="{FF2B5EF4-FFF2-40B4-BE49-F238E27FC236}">
                    <a16:creationId xmlns:a16="http://schemas.microsoft.com/office/drawing/2014/main" id="{D5F81DFB-3E09-B1F1-62B5-6BDDC4761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9" y="185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4" name="Rectangle 23">
                <a:extLst>
                  <a:ext uri="{FF2B5EF4-FFF2-40B4-BE49-F238E27FC236}">
                    <a16:creationId xmlns:a16="http://schemas.microsoft.com/office/drawing/2014/main" id="{8343A7C8-32A8-41A0-EE13-624571751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2" y="270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4C104764-7D78-952E-CE8E-E61865AFA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9" y="2591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6" name="Rectangle 25">
                <a:extLst>
                  <a:ext uri="{FF2B5EF4-FFF2-40B4-BE49-F238E27FC236}">
                    <a16:creationId xmlns:a16="http://schemas.microsoft.com/office/drawing/2014/main" id="{6A398282-95A5-270E-3E03-76BF73920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218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7" name="Rectangle 26">
                <a:extLst>
                  <a:ext uri="{FF2B5EF4-FFF2-40B4-BE49-F238E27FC236}">
                    <a16:creationId xmlns:a16="http://schemas.microsoft.com/office/drawing/2014/main" id="{773283D8-3D27-9F4B-7F56-601B3930D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8" y="1665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8" name="Rectangle 27">
                <a:extLst>
                  <a:ext uri="{FF2B5EF4-FFF2-40B4-BE49-F238E27FC236}">
                    <a16:creationId xmlns:a16="http://schemas.microsoft.com/office/drawing/2014/main" id="{C072EC63-475B-419F-32CF-95CC2DB3B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64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59" name="Rectangle 28">
                <a:extLst>
                  <a:ext uri="{FF2B5EF4-FFF2-40B4-BE49-F238E27FC236}">
                    <a16:creationId xmlns:a16="http://schemas.microsoft.com/office/drawing/2014/main" id="{7D3CE329-A46F-A626-8A08-6B1C11C68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251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0" name="Rectangle 29">
                <a:extLst>
                  <a:ext uri="{FF2B5EF4-FFF2-40B4-BE49-F238E27FC236}">
                    <a16:creationId xmlns:a16="http://schemas.microsoft.com/office/drawing/2014/main" id="{E466CDAF-A4E4-D283-731D-B5CEBEC03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" y="273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" name="Rectangle 30">
                <a:extLst>
                  <a:ext uri="{FF2B5EF4-FFF2-40B4-BE49-F238E27FC236}">
                    <a16:creationId xmlns:a16="http://schemas.microsoft.com/office/drawing/2014/main" id="{41707517-7164-E8BD-F7CB-09B4AFDBE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7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" name="Rectangle 31">
                <a:extLst>
                  <a:ext uri="{FF2B5EF4-FFF2-40B4-BE49-F238E27FC236}">
                    <a16:creationId xmlns:a16="http://schemas.microsoft.com/office/drawing/2014/main" id="{7E70BC2A-7C38-ED10-2B12-3D0CF9AA0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2" y="260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3" name="Rectangle 32">
                <a:extLst>
                  <a:ext uri="{FF2B5EF4-FFF2-40B4-BE49-F238E27FC236}">
                    <a16:creationId xmlns:a16="http://schemas.microsoft.com/office/drawing/2014/main" id="{A029565F-339D-9AF5-860C-4088E1565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357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" name="Rectangle 33">
                <a:extLst>
                  <a:ext uri="{FF2B5EF4-FFF2-40B4-BE49-F238E27FC236}">
                    <a16:creationId xmlns:a16="http://schemas.microsoft.com/office/drawing/2014/main" id="{377E0A93-5E92-D42D-15DC-3D546954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44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5" name="Rectangle 34">
                <a:extLst>
                  <a:ext uri="{FF2B5EF4-FFF2-40B4-BE49-F238E27FC236}">
                    <a16:creationId xmlns:a16="http://schemas.microsoft.com/office/drawing/2014/main" id="{FC5A6093-2C15-D405-7CB2-3B38CE8A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231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6" name="Rectangle 35">
                <a:extLst>
                  <a:ext uri="{FF2B5EF4-FFF2-40B4-BE49-F238E27FC236}">
                    <a16:creationId xmlns:a16="http://schemas.microsoft.com/office/drawing/2014/main" id="{01357A40-66E4-1116-A685-B33F68439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" y="2318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7" name="Rectangle 36">
                <a:extLst>
                  <a:ext uri="{FF2B5EF4-FFF2-40B4-BE49-F238E27FC236}">
                    <a16:creationId xmlns:a16="http://schemas.microsoft.com/office/drawing/2014/main" id="{B4BA29D6-0E4C-FBC4-173C-BB025B12C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303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8" name="Rectangle 37">
                <a:extLst>
                  <a:ext uri="{FF2B5EF4-FFF2-40B4-BE49-F238E27FC236}">
                    <a16:creationId xmlns:a16="http://schemas.microsoft.com/office/drawing/2014/main" id="{4A44FA3A-8669-D621-11F5-6CDF0B355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2279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9" name="Rectangle 38">
                <a:extLst>
                  <a:ext uri="{FF2B5EF4-FFF2-40B4-BE49-F238E27FC236}">
                    <a16:creationId xmlns:a16="http://schemas.microsoft.com/office/drawing/2014/main" id="{238566B9-B00C-6C2A-A94D-F3A0627A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0" y="21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0" name="Rectangle 39">
                <a:extLst>
                  <a:ext uri="{FF2B5EF4-FFF2-40B4-BE49-F238E27FC236}">
                    <a16:creationId xmlns:a16="http://schemas.microsoft.com/office/drawing/2014/main" id="{9C84A2C2-3C1C-1EA5-9E18-9BF9125E1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3" y="206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1" name="Rectangle 40">
                <a:extLst>
                  <a:ext uri="{FF2B5EF4-FFF2-40B4-BE49-F238E27FC236}">
                    <a16:creationId xmlns:a16="http://schemas.microsoft.com/office/drawing/2014/main" id="{166BF372-1DEF-325E-64DE-94D0B4287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2162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8E7C40BA-627D-DCC6-907A-0E3B38819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4" y="2611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42">
                <a:extLst>
                  <a:ext uri="{FF2B5EF4-FFF2-40B4-BE49-F238E27FC236}">
                    <a16:creationId xmlns:a16="http://schemas.microsoft.com/office/drawing/2014/main" id="{71B12279-74E4-BEBE-7545-059626AE6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0" y="191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4" name="Rectangle 43">
                <a:extLst>
                  <a:ext uri="{FF2B5EF4-FFF2-40B4-BE49-F238E27FC236}">
                    <a16:creationId xmlns:a16="http://schemas.microsoft.com/office/drawing/2014/main" id="{9EE27168-CD4B-1743-6BED-E561C67A5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" y="218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44">
                <a:extLst>
                  <a:ext uri="{FF2B5EF4-FFF2-40B4-BE49-F238E27FC236}">
                    <a16:creationId xmlns:a16="http://schemas.microsoft.com/office/drawing/2014/main" id="{98427C55-B80C-A556-7321-3A2845226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8" y="253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Rectangle 45">
                <a:extLst>
                  <a:ext uri="{FF2B5EF4-FFF2-40B4-BE49-F238E27FC236}">
                    <a16:creationId xmlns:a16="http://schemas.microsoft.com/office/drawing/2014/main" id="{548FE2CA-B27A-6FBB-51FB-B85A05B81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6" y="2162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46">
                <a:extLst>
                  <a:ext uri="{FF2B5EF4-FFF2-40B4-BE49-F238E27FC236}">
                    <a16:creationId xmlns:a16="http://schemas.microsoft.com/office/drawing/2014/main" id="{7AE42B63-4680-9AA6-944B-4F932A2FF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" name="Rectangle 47">
                <a:extLst>
                  <a:ext uri="{FF2B5EF4-FFF2-40B4-BE49-F238E27FC236}">
                    <a16:creationId xmlns:a16="http://schemas.microsoft.com/office/drawing/2014/main" id="{817DE60C-9123-7334-F1AD-7F5EF2939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0" y="1968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" name="Rectangle 48">
                <a:extLst>
                  <a:ext uri="{FF2B5EF4-FFF2-40B4-BE49-F238E27FC236}">
                    <a16:creationId xmlns:a16="http://schemas.microsoft.com/office/drawing/2014/main" id="{0B55A76F-8A21-04D1-0CBD-CA791DC87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5" y="161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0" name="Rectangle 49">
                <a:extLst>
                  <a:ext uri="{FF2B5EF4-FFF2-40B4-BE49-F238E27FC236}">
                    <a16:creationId xmlns:a16="http://schemas.microsoft.com/office/drawing/2014/main" id="{8AD19758-19E9-F167-316F-C662880FC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5" y="176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" name="Rectangle 50">
                <a:extLst>
                  <a:ext uri="{FF2B5EF4-FFF2-40B4-BE49-F238E27FC236}">
                    <a16:creationId xmlns:a16="http://schemas.microsoft.com/office/drawing/2014/main" id="{B6EDD5E7-3908-01F7-2A0F-04A0A6222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951"/>
                <a:ext cx="30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2" name="Rectangle 51">
                <a:extLst>
                  <a:ext uri="{FF2B5EF4-FFF2-40B4-BE49-F238E27FC236}">
                    <a16:creationId xmlns:a16="http://schemas.microsoft.com/office/drawing/2014/main" id="{493D831A-BB28-D72E-90A7-A7B903F0F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189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3" name="Rectangle 52">
                <a:extLst>
                  <a:ext uri="{FF2B5EF4-FFF2-40B4-BE49-F238E27FC236}">
                    <a16:creationId xmlns:a16="http://schemas.microsoft.com/office/drawing/2014/main" id="{5EFA3978-3117-85C6-113F-4B85A207B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4" y="17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4" name="Rectangle 53">
                <a:extLst>
                  <a:ext uri="{FF2B5EF4-FFF2-40B4-BE49-F238E27FC236}">
                    <a16:creationId xmlns:a16="http://schemas.microsoft.com/office/drawing/2014/main" id="{B7807EBF-A02C-0AB2-A79B-EE19A717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" y="188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5" name="Rectangle 54">
                <a:extLst>
                  <a:ext uri="{FF2B5EF4-FFF2-40B4-BE49-F238E27FC236}">
                    <a16:creationId xmlns:a16="http://schemas.microsoft.com/office/drawing/2014/main" id="{243E64A3-331A-E27B-AACF-6C9ADCC9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" y="2942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6" name="Rectangle 55">
                <a:extLst>
                  <a:ext uri="{FF2B5EF4-FFF2-40B4-BE49-F238E27FC236}">
                    <a16:creationId xmlns:a16="http://schemas.microsoft.com/office/drawing/2014/main" id="{D21EB928-720A-93AD-ED14-C0F08E117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6" y="2503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31ABB593-76D8-BCB9-B9A9-1564B8844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3" y="2679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8" name="Rectangle 57">
                <a:extLst>
                  <a:ext uri="{FF2B5EF4-FFF2-40B4-BE49-F238E27FC236}">
                    <a16:creationId xmlns:a16="http://schemas.microsoft.com/office/drawing/2014/main" id="{29614F5C-5457-1295-A694-E202C2D46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757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9" name="Rectangle 58">
                <a:extLst>
                  <a:ext uri="{FF2B5EF4-FFF2-40B4-BE49-F238E27FC236}">
                    <a16:creationId xmlns:a16="http://schemas.microsoft.com/office/drawing/2014/main" id="{A011E4D3-A0DD-6989-EBD4-A6D9EE148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" y="211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0" name="Rectangle 59">
                <a:extLst>
                  <a:ext uri="{FF2B5EF4-FFF2-40B4-BE49-F238E27FC236}">
                    <a16:creationId xmlns:a16="http://schemas.microsoft.com/office/drawing/2014/main" id="{AAB6A83F-5FD9-EEA3-5E6A-D9AB4379F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4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1" name="Rectangle 60">
                <a:extLst>
                  <a:ext uri="{FF2B5EF4-FFF2-40B4-BE49-F238E27FC236}">
                    <a16:creationId xmlns:a16="http://schemas.microsoft.com/office/drawing/2014/main" id="{C40C7770-D1F2-8FED-92CD-523110CBC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010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2" name="Rectangle 61">
                <a:extLst>
                  <a:ext uri="{FF2B5EF4-FFF2-40B4-BE49-F238E27FC236}">
                    <a16:creationId xmlns:a16="http://schemas.microsoft.com/office/drawing/2014/main" id="{BC2A2E46-6ED2-901B-93D3-A942ECCBF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1" y="2903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3" name="Rectangle 62">
                <a:extLst>
                  <a:ext uri="{FF2B5EF4-FFF2-40B4-BE49-F238E27FC236}">
                    <a16:creationId xmlns:a16="http://schemas.microsoft.com/office/drawing/2014/main" id="{A8313FE7-B78F-72C1-7BCC-530CAB209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EE2A2C5C-55C5-F69C-B674-A723C6477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39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5" name="Rectangle 64">
                <a:extLst>
                  <a:ext uri="{FF2B5EF4-FFF2-40B4-BE49-F238E27FC236}">
                    <a16:creationId xmlns:a16="http://schemas.microsoft.com/office/drawing/2014/main" id="{F44D7637-F0BB-BE70-92BC-A1A0CA9CD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9" y="1938"/>
                <a:ext cx="29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" name="Rectangle 65">
                <a:extLst>
                  <a:ext uri="{FF2B5EF4-FFF2-40B4-BE49-F238E27FC236}">
                    <a16:creationId xmlns:a16="http://schemas.microsoft.com/office/drawing/2014/main" id="{B65F4D68-4A66-212E-24EF-3600B580B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4" y="2143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7" name="Rectangle 66">
                <a:extLst>
                  <a:ext uri="{FF2B5EF4-FFF2-40B4-BE49-F238E27FC236}">
                    <a16:creationId xmlns:a16="http://schemas.microsoft.com/office/drawing/2014/main" id="{0BD7A5E7-9020-515D-A14D-4DC306919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3" y="2192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" name="Rectangle 67">
                <a:extLst>
                  <a:ext uri="{FF2B5EF4-FFF2-40B4-BE49-F238E27FC236}">
                    <a16:creationId xmlns:a16="http://schemas.microsoft.com/office/drawing/2014/main" id="{A745B3E5-E7C6-16F0-6432-879E0385D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" y="2835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" name="Rectangle 68">
                <a:extLst>
                  <a:ext uri="{FF2B5EF4-FFF2-40B4-BE49-F238E27FC236}">
                    <a16:creationId xmlns:a16="http://schemas.microsoft.com/office/drawing/2014/main" id="{9680D579-0314-03CD-622D-41433BA8B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9" y="203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CD9D8560-993C-9B51-A1A6-5E9E054E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3156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23BFDAB1-5587-95F3-32C7-BE0F64D17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" y="2815"/>
                <a:ext cx="3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88A64317-1198-41C4-F8E6-66E4B220D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2484"/>
                <a:ext cx="2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8" name="Line 72">
              <a:extLst>
                <a:ext uri="{FF2B5EF4-FFF2-40B4-BE49-F238E27FC236}">
                  <a16:creationId xmlns:a16="http://schemas.microsoft.com/office/drawing/2014/main" id="{011E09E6-1222-4CF5-2D59-5728FB86E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84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73">
              <a:extLst>
                <a:ext uri="{FF2B5EF4-FFF2-40B4-BE49-F238E27FC236}">
                  <a16:creationId xmlns:a16="http://schemas.microsoft.com/office/drawing/2014/main" id="{2101F44C-2D35-AE7E-FEE2-328E548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74">
              <a:extLst>
                <a:ext uri="{FF2B5EF4-FFF2-40B4-BE49-F238E27FC236}">
                  <a16:creationId xmlns:a16="http://schemas.microsoft.com/office/drawing/2014/main" id="{57595FDC-311A-23D6-FDE8-DE0B3A2D4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3" y="3426"/>
              <a:ext cx="200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5">
              <a:extLst>
                <a:ext uri="{FF2B5EF4-FFF2-40B4-BE49-F238E27FC236}">
                  <a16:creationId xmlns:a16="http://schemas.microsoft.com/office/drawing/2014/main" id="{8E2B8EEE-CC12-DF24-BB92-263840F6F5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3" y="1575"/>
              <a:ext cx="1" cy="185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6">
              <a:extLst>
                <a:ext uri="{FF2B5EF4-FFF2-40B4-BE49-F238E27FC236}">
                  <a16:creationId xmlns:a16="http://schemas.microsoft.com/office/drawing/2014/main" id="{AB39B7C2-E672-2929-FFA3-1B77829B2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3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77">
              <a:extLst>
                <a:ext uri="{FF2B5EF4-FFF2-40B4-BE49-F238E27FC236}">
                  <a16:creationId xmlns:a16="http://schemas.microsoft.com/office/drawing/2014/main" id="{5F889C4E-7507-D931-852D-1673CC0F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3523"/>
              <a:ext cx="22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-10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4" name="Line 78">
              <a:extLst>
                <a:ext uri="{FF2B5EF4-FFF2-40B4-BE49-F238E27FC236}">
                  <a16:creationId xmlns:a16="http://schemas.microsoft.com/office/drawing/2014/main" id="{13F5EAC8-F850-C58D-8DC7-186F7BA64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79">
              <a:extLst>
                <a:ext uri="{FF2B5EF4-FFF2-40B4-BE49-F238E27FC236}">
                  <a16:creationId xmlns:a16="http://schemas.microsoft.com/office/drawing/2014/main" id="{DD54FDB2-CEAD-CA2C-44D0-B2754A550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80">
              <a:extLst>
                <a:ext uri="{FF2B5EF4-FFF2-40B4-BE49-F238E27FC236}">
                  <a16:creationId xmlns:a16="http://schemas.microsoft.com/office/drawing/2014/main" id="{74CC43F8-C849-8987-E14A-E2DAB691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523"/>
              <a:ext cx="13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-5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37" name="Line 81">
              <a:extLst>
                <a:ext uri="{FF2B5EF4-FFF2-40B4-BE49-F238E27FC236}">
                  <a16:creationId xmlns:a16="http://schemas.microsoft.com/office/drawing/2014/main" id="{ECD4CC61-4295-D451-68B7-BF7D03DB5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82">
              <a:extLst>
                <a:ext uri="{FF2B5EF4-FFF2-40B4-BE49-F238E27FC236}">
                  <a16:creationId xmlns:a16="http://schemas.microsoft.com/office/drawing/2014/main" id="{977C0ABB-9754-58BB-4458-79AB9E148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513D850F-074F-B3C7-5213-42CDBF3C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3523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0" name="Line 84">
              <a:extLst>
                <a:ext uri="{FF2B5EF4-FFF2-40B4-BE49-F238E27FC236}">
                  <a16:creationId xmlns:a16="http://schemas.microsoft.com/office/drawing/2014/main" id="{7696B2B9-1311-0D9B-8873-FD89C9D52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85">
              <a:extLst>
                <a:ext uri="{FF2B5EF4-FFF2-40B4-BE49-F238E27FC236}">
                  <a16:creationId xmlns:a16="http://schemas.microsoft.com/office/drawing/2014/main" id="{C3EA49D4-2174-F4E4-A867-23A41C30D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86">
              <a:extLst>
                <a:ext uri="{FF2B5EF4-FFF2-40B4-BE49-F238E27FC236}">
                  <a16:creationId xmlns:a16="http://schemas.microsoft.com/office/drawing/2014/main" id="{2531DDBB-0748-87B0-C4CF-51E9B9351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3523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3" name="Line 87">
              <a:extLst>
                <a:ext uri="{FF2B5EF4-FFF2-40B4-BE49-F238E27FC236}">
                  <a16:creationId xmlns:a16="http://schemas.microsoft.com/office/drawing/2014/main" id="{4F7F3636-0DE7-783C-9DFE-3CC778957D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3426"/>
              <a:ext cx="1" cy="2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88">
              <a:extLst>
                <a:ext uri="{FF2B5EF4-FFF2-40B4-BE49-F238E27FC236}">
                  <a16:creationId xmlns:a16="http://schemas.microsoft.com/office/drawing/2014/main" id="{D7C2C1F0-034C-DBFE-3FD2-B918CF2844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3426"/>
              <a:ext cx="1" cy="5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89">
              <a:extLst>
                <a:ext uri="{FF2B5EF4-FFF2-40B4-BE49-F238E27FC236}">
                  <a16:creationId xmlns:a16="http://schemas.microsoft.com/office/drawing/2014/main" id="{97B61C97-9D5B-7EFC-BAB1-9CAB0C791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" y="3523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6" name="Rectangle 90">
              <a:extLst>
                <a:ext uri="{FF2B5EF4-FFF2-40B4-BE49-F238E27FC236}">
                  <a16:creationId xmlns:a16="http://schemas.microsoft.com/office/drawing/2014/main" id="{3D50E9A6-4CAA-1A65-AECE-A90D94A07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3679"/>
              <a:ext cx="10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kumimoji="1" lang="en-US" altLang="en-US" sz="190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kumimoji="1" lang="en-US" altLang="en-US" sz="3200">
                <a:latin typeface="Times New Roman" panose="02020603050405020304" pitchFamily="18" charset="0"/>
              </a:endParaRPr>
            </a:p>
          </p:txBody>
        </p:sp>
        <p:sp>
          <p:nvSpPr>
            <p:cNvPr id="47" name="Line 91">
              <a:extLst>
                <a:ext uri="{FF2B5EF4-FFF2-40B4-BE49-F238E27FC236}">
                  <a16:creationId xmlns:a16="http://schemas.microsoft.com/office/drawing/2014/main" id="{F04678FF-47F9-5911-CDC2-B1C6FC333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728"/>
              <a:ext cx="1728" cy="148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93">
              <a:extLst>
                <a:ext uri="{FF2B5EF4-FFF2-40B4-BE49-F238E27FC236}">
                  <a16:creationId xmlns:a16="http://schemas.microsoft.com/office/drawing/2014/main" id="{009BC645-504A-3F5A-2F92-C03654559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52"/>
              <a:ext cx="259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2200"/>
                <a:t>Estimated (least squares) line. </a:t>
              </a:r>
            </a:p>
          </p:txBody>
        </p:sp>
        <p:sp>
          <p:nvSpPr>
            <p:cNvPr id="49" name="Line 94">
              <a:extLst>
                <a:ext uri="{FF2B5EF4-FFF2-40B4-BE49-F238E27FC236}">
                  <a16:creationId xmlns:a16="http://schemas.microsoft.com/office/drawing/2014/main" id="{4F3AA9C6-4B22-96AB-EB02-119E5CC1D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392"/>
              <a:ext cx="19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95">
              <a:extLst>
                <a:ext uri="{FF2B5EF4-FFF2-40B4-BE49-F238E27FC236}">
                  <a16:creationId xmlns:a16="http://schemas.microsoft.com/office/drawing/2014/main" id="{27B0FFA8-CBE1-3B10-3442-83245AE3E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2" y="1935"/>
              <a:ext cx="1774" cy="1228"/>
            </a:xfrm>
            <a:custGeom>
              <a:avLst/>
              <a:gdLst>
                <a:gd name="T0" fmla="*/ 0 w 1774"/>
                <a:gd name="T1" fmla="*/ 1228 h 1228"/>
                <a:gd name="T2" fmla="*/ 449 w 1774"/>
                <a:gd name="T3" fmla="*/ 926 h 1228"/>
                <a:gd name="T4" fmla="*/ 887 w 1774"/>
                <a:gd name="T5" fmla="*/ 614 h 1228"/>
                <a:gd name="T6" fmla="*/ 1335 w 1774"/>
                <a:gd name="T7" fmla="*/ 312 h 1228"/>
                <a:gd name="T8" fmla="*/ 1774 w 1774"/>
                <a:gd name="T9" fmla="*/ 0 h 1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4"/>
                <a:gd name="T16" fmla="*/ 0 h 1228"/>
                <a:gd name="T17" fmla="*/ 1774 w 1774"/>
                <a:gd name="T18" fmla="*/ 1228 h 1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4" h="1228">
                  <a:moveTo>
                    <a:pt x="0" y="1228"/>
                  </a:moveTo>
                  <a:lnTo>
                    <a:pt x="449" y="926"/>
                  </a:lnTo>
                  <a:lnTo>
                    <a:pt x="887" y="614"/>
                  </a:lnTo>
                  <a:lnTo>
                    <a:pt x="1335" y="312"/>
                  </a:lnTo>
                  <a:lnTo>
                    <a:pt x="1774" y="0"/>
                  </a:lnTo>
                </a:path>
              </a:pathLst>
            </a:custGeom>
            <a:noFill/>
            <a:ln w="28575">
              <a:solidFill>
                <a:srgbClr val="120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Text Box 96">
              <a:extLst>
                <a:ext uri="{FF2B5EF4-FFF2-40B4-BE49-F238E27FC236}">
                  <a16:creationId xmlns:a16="http://schemas.microsoft.com/office/drawing/2014/main" id="{7A1FDC61-635B-6E6A-F065-8D6D5B21B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936"/>
              <a:ext cx="31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en-US" sz="2200"/>
                <a:t>True (population) line. Unobserved</a:t>
              </a:r>
            </a:p>
          </p:txBody>
        </p:sp>
        <p:sp>
          <p:nvSpPr>
            <p:cNvPr id="52" name="Line 97">
              <a:extLst>
                <a:ext uri="{FF2B5EF4-FFF2-40B4-BE49-F238E27FC236}">
                  <a16:creationId xmlns:a16="http://schemas.microsoft.com/office/drawing/2014/main" id="{D66A23D9-698B-8A92-C0A2-C72B252A5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208"/>
              <a:ext cx="288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41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20DD-524B-EF02-FAF0-408FEC6F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410" y="2933700"/>
            <a:ext cx="6255895" cy="9906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Logistic Regression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3B76-C6F4-C927-0F21-4844F421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58A38-119D-6B28-3785-1FEDEF3F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9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1A10-7C0F-31B6-DD0F-F6D21A81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93986-2D03-7F25-4CB2-C1C10F7E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347BC17-5B30-7E91-EC6A-E3F833552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Statistical Methods Table</a:t>
            </a:r>
          </a:p>
        </p:txBody>
      </p:sp>
      <p:graphicFrame>
        <p:nvGraphicFramePr>
          <p:cNvPr id="7" name="Group 21">
            <a:extLst>
              <a:ext uri="{FF2B5EF4-FFF2-40B4-BE49-F238E27FC236}">
                <a16:creationId xmlns:a16="http://schemas.microsoft.com/office/drawing/2014/main" id="{0CF6FAB3-6350-732E-F546-418DC99D2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331621"/>
              </p:ext>
            </p:extLst>
          </p:nvPr>
        </p:nvGraphicFramePr>
        <p:xfrm>
          <a:off x="2540000" y="1766141"/>
          <a:ext cx="6934200" cy="3773488"/>
        </p:xfrm>
        <a:graphic>
          <a:graphicData uri="http://schemas.openxmlformats.org/drawingml/2006/table">
            <a:tbl>
              <a:tblPr/>
              <a:tblGrid>
                <a:gridCol w="231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X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X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Continuous Y</a:t>
                      </a: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Regression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Regression: Dummy Variables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69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Categorical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1" marB="4572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Logistic Regression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Contingency Tables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22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A632-75F9-C006-DDCA-F3FFF239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EB5C-207A-DCB3-EBAB-9799ED19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7A52DC-D2A8-CE62-8FE7-25C9EF09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Simple Logistic Regression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3AA165-2B5C-8B4B-E8AD-B18D21AE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935" y="1709928"/>
            <a:ext cx="10125856" cy="4876800"/>
          </a:xfrm>
        </p:spPr>
        <p:txBody>
          <a:bodyPr/>
          <a:lstStyle/>
          <a:p>
            <a:pPr marL="515938" indent="-515938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We would like to predict if loans will default or not</a:t>
            </a:r>
          </a:p>
          <a:p>
            <a:pPr marL="515938" indent="-515938"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 marL="515938" indent="-515938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The response variable, Y,  (default) is categorical: 0 or 1</a:t>
            </a:r>
          </a:p>
          <a:p>
            <a:pPr marL="515938" indent="-515938"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 marL="515938" indent="-515938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First, we will use only one explanatory variable (FICO) to predict the response variable (default or not)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80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B665-36FC-4192-1382-D3185CA6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3B8ED-C63E-8F30-C589-5F51D470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D0E87D-06F3-F4E8-E5D7-D137DB4E773A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Not Linear Regression?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F902FA-A587-DD73-CB91-81236700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AF7691-C9C6-EB19-8016-37F63170D78A}"/>
              </a:ext>
            </a:extLst>
          </p:cNvPr>
          <p:cNvSpPr txBox="1"/>
          <p:nvPr/>
        </p:nvSpPr>
        <p:spPr>
          <a:xfrm>
            <a:off x="1148080" y="1920240"/>
            <a:ext cx="92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ECCE1E-6B52-0799-B0AF-BDAF5A3AEDBB}"/>
              </a:ext>
            </a:extLst>
          </p:cNvPr>
          <p:cNvSpPr txBox="1">
            <a:spLocks/>
          </p:cNvSpPr>
          <p:nvPr/>
        </p:nvSpPr>
        <p:spPr>
          <a:xfrm>
            <a:off x="729521" y="1978660"/>
            <a:ext cx="4517036" cy="4119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Suppose we fitted a linear regression (line in grey). </a:t>
            </a:r>
          </a:p>
          <a:p>
            <a:endParaRPr lang="en-US" dirty="0"/>
          </a:p>
          <a:p>
            <a:r>
              <a:rPr lang="en-US" dirty="0"/>
              <a:t>If the FICO score is 700, then according to the linear regression line, the value of Default is around 0.2</a:t>
            </a:r>
          </a:p>
          <a:p>
            <a:r>
              <a:rPr lang="en-US" dirty="0"/>
              <a:t>What does a value of 0.2 for Default mean? </a:t>
            </a:r>
          </a:p>
          <a:p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C7E6EE-C928-9FC3-A0D7-1D2FB2CEC765}"/>
              </a:ext>
            </a:extLst>
          </p:cNvPr>
          <p:cNvGrpSpPr/>
          <p:nvPr/>
        </p:nvGrpSpPr>
        <p:grpSpPr>
          <a:xfrm>
            <a:off x="5974361" y="1920240"/>
            <a:ext cx="4705350" cy="3764280"/>
            <a:chOff x="3814445" y="1752600"/>
            <a:chExt cx="4705350" cy="37642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817B1B-4E4B-B7D1-70A3-10185137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4445" y="1752600"/>
              <a:ext cx="4705350" cy="376428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E46218-3498-75A8-7203-82AB951F51B3}"/>
                </a:ext>
              </a:extLst>
            </p:cNvPr>
            <p:cNvCxnSpPr/>
            <p:nvPr/>
          </p:nvCxnSpPr>
          <p:spPr>
            <a:xfrm flipH="1" flipV="1">
              <a:off x="4277360" y="3789680"/>
              <a:ext cx="3728720" cy="13106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3C015C-7A46-A0CB-06D3-505DD5C84CFF}"/>
                </a:ext>
              </a:extLst>
            </p:cNvPr>
            <p:cNvCxnSpPr/>
            <p:nvPr/>
          </p:nvCxnSpPr>
          <p:spPr>
            <a:xfrm flipV="1">
              <a:off x="6014720" y="4389120"/>
              <a:ext cx="0" cy="56896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C600483-37B2-F612-8188-D23C9037998E}"/>
                </a:ext>
              </a:extLst>
            </p:cNvPr>
            <p:cNvCxnSpPr/>
            <p:nvPr/>
          </p:nvCxnSpPr>
          <p:spPr>
            <a:xfrm flipH="1" flipV="1">
              <a:off x="4277360" y="4389120"/>
              <a:ext cx="1737360" cy="2032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5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9E5C-8E01-08C2-537A-A09AC94C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72B82-2C4A-18C1-18B8-D8FF0DE9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EA9C63-8D74-A17D-DA45-02C1FA5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36" y="607050"/>
            <a:ext cx="1684718" cy="7310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Solution: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36A727-D2CE-EC16-3045-B20373171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925" y="1597649"/>
            <a:ext cx="8881646" cy="4876800"/>
          </a:xfrm>
        </p:spPr>
        <p:txBody>
          <a:bodyPr/>
          <a:lstStyle/>
          <a:p>
            <a:pPr marL="457200" indent="-4572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Instead of trying to predict Y (Default), let’s try to predict P(Default =1)</a:t>
            </a:r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If we do so, then we can model P(Default =1) using a function that gives output between 0 and 1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We can use logistic function</a:t>
            </a:r>
            <a:br>
              <a:rPr lang="en-US" dirty="0"/>
            </a:br>
            <a:endParaRPr lang="en-US" dirty="0"/>
          </a:p>
          <a:p>
            <a:pPr marL="457200" indent="-45720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Logistic Regression!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FA0CF062-17E7-1705-1701-CCCF4BF31236}"/>
              </a:ext>
            </a:extLst>
          </p:cNvPr>
          <p:cNvGrpSpPr>
            <a:grpSpLocks/>
          </p:cNvGrpSpPr>
          <p:nvPr/>
        </p:nvGrpSpPr>
        <p:grpSpPr bwMode="auto">
          <a:xfrm>
            <a:off x="5081666" y="2953062"/>
            <a:ext cx="6715593" cy="3780965"/>
            <a:chOff x="2049" y="2400"/>
            <a:chExt cx="3027" cy="1815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C88E4837-86A9-F7AB-BE7C-3E2425F8C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" y="3018"/>
              <a:ext cx="10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C932A1B6-32CA-AE98-265F-CCF60895E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942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C9FE4B7-4BDA-A8B5-2B04-67F73B75E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91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0.0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84718D33-8AA8-B39A-2CA6-3A21AB9F3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789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BF83A60-5634-A51B-8CE0-1713548B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76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0.1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1691E4C8-B97D-8DC9-5234-6645D0593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640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0CB339CC-A579-023B-A131-07D5EC62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1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0.2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51B7C2ED-3CE2-2695-024C-8D5EA4030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487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CE7DD0F8-5919-24EF-FEB2-C96DEED78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464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0.3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AC40C40-57ED-C73C-FD16-02D45B8C1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333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FDD14BD-D4A8-D72E-730E-63891D5B9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3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0.4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F53B75C8-B8A6-F9AD-4C6E-66BD3896A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180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1B46E0C1-B6D5-01A8-520C-5CFC2E482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15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0.5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DC461C5C-2087-5322-C9B4-B6AFC951E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031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6E9C2965-DED5-62C6-1FAA-35631DE33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00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0.6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15BD059B-0F81-DF5D-3984-A8972C8F4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878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EB3AD482-3855-3EBE-617D-334DA29E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85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0.7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8816760D-2B81-AF3D-A76B-408DC7BDA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725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C7C404EF-11B8-4363-E662-54B31B7F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702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0.8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7AC829E0-C8FD-A601-E083-4D913124D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576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D4AB2883-BEED-426C-1F6F-59C8F4C8A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55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0.9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A700079C-920F-8D72-15A7-E0EC602FE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423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A6A29C0-DEA1-3DCB-99D5-9B3138ED4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400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1.0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074E314C-7650-1F3A-EE98-A323491E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427"/>
              <a:ext cx="2685" cy="15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952CD205-6968-E7A3-FCD4-5B318988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454"/>
              <a:ext cx="2658" cy="1461"/>
            </a:xfrm>
            <a:custGeom>
              <a:avLst/>
              <a:gdLst>
                <a:gd name="T0" fmla="*/ 32 w 2658"/>
                <a:gd name="T1" fmla="*/ 1456 h 1461"/>
                <a:gd name="T2" fmla="*/ 99 w 2658"/>
                <a:gd name="T3" fmla="*/ 1452 h 1461"/>
                <a:gd name="T4" fmla="*/ 167 w 2658"/>
                <a:gd name="T5" fmla="*/ 1443 h 1461"/>
                <a:gd name="T6" fmla="*/ 235 w 2658"/>
                <a:gd name="T7" fmla="*/ 1429 h 1461"/>
                <a:gd name="T8" fmla="*/ 303 w 2658"/>
                <a:gd name="T9" fmla="*/ 1420 h 1461"/>
                <a:gd name="T10" fmla="*/ 370 w 2658"/>
                <a:gd name="T11" fmla="*/ 1402 h 1461"/>
                <a:gd name="T12" fmla="*/ 438 w 2658"/>
                <a:gd name="T13" fmla="*/ 1384 h 1461"/>
                <a:gd name="T14" fmla="*/ 506 w 2658"/>
                <a:gd name="T15" fmla="*/ 1366 h 1461"/>
                <a:gd name="T16" fmla="*/ 573 w 2658"/>
                <a:gd name="T17" fmla="*/ 1339 h 1461"/>
                <a:gd name="T18" fmla="*/ 641 w 2658"/>
                <a:gd name="T19" fmla="*/ 1308 h 1461"/>
                <a:gd name="T20" fmla="*/ 704 w 2658"/>
                <a:gd name="T21" fmla="*/ 1276 h 1461"/>
                <a:gd name="T22" fmla="*/ 772 w 2658"/>
                <a:gd name="T23" fmla="*/ 1235 h 1461"/>
                <a:gd name="T24" fmla="*/ 840 w 2658"/>
                <a:gd name="T25" fmla="*/ 1190 h 1461"/>
                <a:gd name="T26" fmla="*/ 907 w 2658"/>
                <a:gd name="T27" fmla="*/ 1141 h 1461"/>
                <a:gd name="T28" fmla="*/ 975 w 2658"/>
                <a:gd name="T29" fmla="*/ 1082 h 1461"/>
                <a:gd name="T30" fmla="*/ 1043 w 2658"/>
                <a:gd name="T31" fmla="*/ 1019 h 1461"/>
                <a:gd name="T32" fmla="*/ 1110 w 2658"/>
                <a:gd name="T33" fmla="*/ 951 h 1461"/>
                <a:gd name="T34" fmla="*/ 1178 w 2658"/>
                <a:gd name="T35" fmla="*/ 879 h 1461"/>
                <a:gd name="T36" fmla="*/ 1246 w 2658"/>
                <a:gd name="T37" fmla="*/ 807 h 1461"/>
                <a:gd name="T38" fmla="*/ 1313 w 2658"/>
                <a:gd name="T39" fmla="*/ 731 h 1461"/>
                <a:gd name="T40" fmla="*/ 1377 w 2658"/>
                <a:gd name="T41" fmla="*/ 654 h 1461"/>
                <a:gd name="T42" fmla="*/ 1444 w 2658"/>
                <a:gd name="T43" fmla="*/ 582 h 1461"/>
                <a:gd name="T44" fmla="*/ 1512 w 2658"/>
                <a:gd name="T45" fmla="*/ 510 h 1461"/>
                <a:gd name="T46" fmla="*/ 1580 w 2658"/>
                <a:gd name="T47" fmla="*/ 442 h 1461"/>
                <a:gd name="T48" fmla="*/ 1647 w 2658"/>
                <a:gd name="T49" fmla="*/ 379 h 1461"/>
                <a:gd name="T50" fmla="*/ 1715 w 2658"/>
                <a:gd name="T51" fmla="*/ 325 h 1461"/>
                <a:gd name="T52" fmla="*/ 1783 w 2658"/>
                <a:gd name="T53" fmla="*/ 271 h 1461"/>
                <a:gd name="T54" fmla="*/ 1850 w 2658"/>
                <a:gd name="T55" fmla="*/ 226 h 1461"/>
                <a:gd name="T56" fmla="*/ 1918 w 2658"/>
                <a:gd name="T57" fmla="*/ 185 h 1461"/>
                <a:gd name="T58" fmla="*/ 1986 w 2658"/>
                <a:gd name="T59" fmla="*/ 153 h 1461"/>
                <a:gd name="T60" fmla="*/ 2049 w 2658"/>
                <a:gd name="T61" fmla="*/ 122 h 1461"/>
                <a:gd name="T62" fmla="*/ 2117 w 2658"/>
                <a:gd name="T63" fmla="*/ 99 h 1461"/>
                <a:gd name="T64" fmla="*/ 2184 w 2658"/>
                <a:gd name="T65" fmla="*/ 77 h 1461"/>
                <a:gd name="T66" fmla="*/ 2252 w 2658"/>
                <a:gd name="T67" fmla="*/ 59 h 1461"/>
                <a:gd name="T68" fmla="*/ 2320 w 2658"/>
                <a:gd name="T69" fmla="*/ 45 h 1461"/>
                <a:gd name="T70" fmla="*/ 2387 w 2658"/>
                <a:gd name="T71" fmla="*/ 32 h 1461"/>
                <a:gd name="T72" fmla="*/ 2455 w 2658"/>
                <a:gd name="T73" fmla="*/ 18 h 1461"/>
                <a:gd name="T74" fmla="*/ 2523 w 2658"/>
                <a:gd name="T75" fmla="*/ 9 h 1461"/>
                <a:gd name="T76" fmla="*/ 2591 w 2658"/>
                <a:gd name="T77" fmla="*/ 5 h 1461"/>
                <a:gd name="T78" fmla="*/ 2658 w 2658"/>
                <a:gd name="T79" fmla="*/ 0 h 14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58"/>
                <a:gd name="T121" fmla="*/ 0 h 1461"/>
                <a:gd name="T122" fmla="*/ 2658 w 2658"/>
                <a:gd name="T123" fmla="*/ 1461 h 14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58" h="1461">
                  <a:moveTo>
                    <a:pt x="0" y="1461"/>
                  </a:moveTo>
                  <a:lnTo>
                    <a:pt x="32" y="1456"/>
                  </a:lnTo>
                  <a:lnTo>
                    <a:pt x="68" y="1452"/>
                  </a:lnTo>
                  <a:lnTo>
                    <a:pt x="99" y="1452"/>
                  </a:lnTo>
                  <a:lnTo>
                    <a:pt x="136" y="1447"/>
                  </a:lnTo>
                  <a:lnTo>
                    <a:pt x="167" y="1443"/>
                  </a:lnTo>
                  <a:lnTo>
                    <a:pt x="203" y="1438"/>
                  </a:lnTo>
                  <a:lnTo>
                    <a:pt x="235" y="1429"/>
                  </a:lnTo>
                  <a:lnTo>
                    <a:pt x="266" y="1425"/>
                  </a:lnTo>
                  <a:lnTo>
                    <a:pt x="303" y="1420"/>
                  </a:lnTo>
                  <a:lnTo>
                    <a:pt x="334" y="1411"/>
                  </a:lnTo>
                  <a:lnTo>
                    <a:pt x="370" y="1402"/>
                  </a:lnTo>
                  <a:lnTo>
                    <a:pt x="402" y="1393"/>
                  </a:lnTo>
                  <a:lnTo>
                    <a:pt x="438" y="1384"/>
                  </a:lnTo>
                  <a:lnTo>
                    <a:pt x="470" y="1375"/>
                  </a:lnTo>
                  <a:lnTo>
                    <a:pt x="506" y="1366"/>
                  </a:lnTo>
                  <a:lnTo>
                    <a:pt x="537" y="1353"/>
                  </a:lnTo>
                  <a:lnTo>
                    <a:pt x="573" y="1339"/>
                  </a:lnTo>
                  <a:lnTo>
                    <a:pt x="605" y="1326"/>
                  </a:lnTo>
                  <a:lnTo>
                    <a:pt x="641" y="1308"/>
                  </a:lnTo>
                  <a:lnTo>
                    <a:pt x="673" y="1294"/>
                  </a:lnTo>
                  <a:lnTo>
                    <a:pt x="704" y="1276"/>
                  </a:lnTo>
                  <a:lnTo>
                    <a:pt x="740" y="1258"/>
                  </a:lnTo>
                  <a:lnTo>
                    <a:pt x="772" y="1235"/>
                  </a:lnTo>
                  <a:lnTo>
                    <a:pt x="808" y="1213"/>
                  </a:lnTo>
                  <a:lnTo>
                    <a:pt x="840" y="1190"/>
                  </a:lnTo>
                  <a:lnTo>
                    <a:pt x="876" y="1163"/>
                  </a:lnTo>
                  <a:lnTo>
                    <a:pt x="907" y="1141"/>
                  </a:lnTo>
                  <a:lnTo>
                    <a:pt x="939" y="1109"/>
                  </a:lnTo>
                  <a:lnTo>
                    <a:pt x="975" y="1082"/>
                  </a:lnTo>
                  <a:lnTo>
                    <a:pt x="1007" y="1051"/>
                  </a:lnTo>
                  <a:lnTo>
                    <a:pt x="1043" y="1019"/>
                  </a:lnTo>
                  <a:lnTo>
                    <a:pt x="1074" y="988"/>
                  </a:lnTo>
                  <a:lnTo>
                    <a:pt x="1110" y="951"/>
                  </a:lnTo>
                  <a:lnTo>
                    <a:pt x="1142" y="915"/>
                  </a:lnTo>
                  <a:lnTo>
                    <a:pt x="1178" y="879"/>
                  </a:lnTo>
                  <a:lnTo>
                    <a:pt x="1210" y="843"/>
                  </a:lnTo>
                  <a:lnTo>
                    <a:pt x="1246" y="807"/>
                  </a:lnTo>
                  <a:lnTo>
                    <a:pt x="1277" y="767"/>
                  </a:lnTo>
                  <a:lnTo>
                    <a:pt x="1313" y="731"/>
                  </a:lnTo>
                  <a:lnTo>
                    <a:pt x="1345" y="694"/>
                  </a:lnTo>
                  <a:lnTo>
                    <a:pt x="1377" y="654"/>
                  </a:lnTo>
                  <a:lnTo>
                    <a:pt x="1413" y="618"/>
                  </a:lnTo>
                  <a:lnTo>
                    <a:pt x="1444" y="582"/>
                  </a:lnTo>
                  <a:lnTo>
                    <a:pt x="1480" y="546"/>
                  </a:lnTo>
                  <a:lnTo>
                    <a:pt x="1512" y="510"/>
                  </a:lnTo>
                  <a:lnTo>
                    <a:pt x="1548" y="474"/>
                  </a:lnTo>
                  <a:lnTo>
                    <a:pt x="1580" y="442"/>
                  </a:lnTo>
                  <a:lnTo>
                    <a:pt x="1611" y="410"/>
                  </a:lnTo>
                  <a:lnTo>
                    <a:pt x="1647" y="379"/>
                  </a:lnTo>
                  <a:lnTo>
                    <a:pt x="1679" y="352"/>
                  </a:lnTo>
                  <a:lnTo>
                    <a:pt x="1715" y="325"/>
                  </a:lnTo>
                  <a:lnTo>
                    <a:pt x="1747" y="298"/>
                  </a:lnTo>
                  <a:lnTo>
                    <a:pt x="1783" y="271"/>
                  </a:lnTo>
                  <a:lnTo>
                    <a:pt x="1814" y="248"/>
                  </a:lnTo>
                  <a:lnTo>
                    <a:pt x="1850" y="226"/>
                  </a:lnTo>
                  <a:lnTo>
                    <a:pt x="1882" y="208"/>
                  </a:lnTo>
                  <a:lnTo>
                    <a:pt x="1918" y="185"/>
                  </a:lnTo>
                  <a:lnTo>
                    <a:pt x="1950" y="167"/>
                  </a:lnTo>
                  <a:lnTo>
                    <a:pt x="1986" y="153"/>
                  </a:lnTo>
                  <a:lnTo>
                    <a:pt x="2017" y="135"/>
                  </a:lnTo>
                  <a:lnTo>
                    <a:pt x="2049" y="122"/>
                  </a:lnTo>
                  <a:lnTo>
                    <a:pt x="2085" y="108"/>
                  </a:lnTo>
                  <a:lnTo>
                    <a:pt x="2117" y="99"/>
                  </a:lnTo>
                  <a:lnTo>
                    <a:pt x="2153" y="86"/>
                  </a:lnTo>
                  <a:lnTo>
                    <a:pt x="2184" y="77"/>
                  </a:lnTo>
                  <a:lnTo>
                    <a:pt x="2221" y="68"/>
                  </a:lnTo>
                  <a:lnTo>
                    <a:pt x="2252" y="59"/>
                  </a:lnTo>
                  <a:lnTo>
                    <a:pt x="2284" y="50"/>
                  </a:lnTo>
                  <a:lnTo>
                    <a:pt x="2320" y="45"/>
                  </a:lnTo>
                  <a:lnTo>
                    <a:pt x="2351" y="36"/>
                  </a:lnTo>
                  <a:lnTo>
                    <a:pt x="2387" y="32"/>
                  </a:lnTo>
                  <a:lnTo>
                    <a:pt x="2419" y="27"/>
                  </a:lnTo>
                  <a:lnTo>
                    <a:pt x="2455" y="18"/>
                  </a:lnTo>
                  <a:lnTo>
                    <a:pt x="2487" y="14"/>
                  </a:lnTo>
                  <a:lnTo>
                    <a:pt x="2523" y="9"/>
                  </a:lnTo>
                  <a:lnTo>
                    <a:pt x="2554" y="9"/>
                  </a:lnTo>
                  <a:lnTo>
                    <a:pt x="2591" y="5"/>
                  </a:lnTo>
                  <a:lnTo>
                    <a:pt x="2622" y="0"/>
                  </a:lnTo>
                  <a:lnTo>
                    <a:pt x="265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18512299-D21C-3A10-F98B-BF835BCD8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2423"/>
              <a:ext cx="26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03F97ED2-5B9D-A296-033B-961544B5C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423"/>
              <a:ext cx="1" cy="15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C65FCA72-BC52-3057-3C01-48268A803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3942"/>
              <a:ext cx="26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6115677F-444C-33D4-A61B-0FBF2D11F5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1" y="2423"/>
              <a:ext cx="1" cy="15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B43ACAA0-554B-8611-A27A-AD4E711B0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82825349-4BF6-8587-4E3F-052A9525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-4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51441A3A-696F-A0F0-7274-E5519660C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A95F6F27-5FA5-CC07-5BEF-3D2D834B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-3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CEC8ACD5-63F2-0448-5154-936D9F8B2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81FF991D-23CF-BD7B-7ED2-3071C2722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-2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66F34222-6D31-23F8-B64A-5DB863164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BD16107E-70E0-D904-0892-2B8BD28B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-1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631A9896-00C1-5A2A-A8B2-7134AFA5A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5F06AD53-3B41-0264-523A-DCBB2DD1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46279405-8150-6CF1-D9E5-62FBD86BC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C5F54741-D582-77FB-1B04-052113EE9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6005AE6A-5DB0-E825-91E6-E64EC3AD2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06A9574C-CC50-6B7D-BFC8-D7879ADF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2" name="Line 49">
              <a:extLst>
                <a:ext uri="{FF2B5EF4-FFF2-40B4-BE49-F238E27FC236}">
                  <a16:creationId xmlns:a16="http://schemas.microsoft.com/office/drawing/2014/main" id="{5F1F54B9-A121-61BA-D959-E4D8468CE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50">
              <a:extLst>
                <a:ext uri="{FF2B5EF4-FFF2-40B4-BE49-F238E27FC236}">
                  <a16:creationId xmlns:a16="http://schemas.microsoft.com/office/drawing/2014/main" id="{8FF560F9-F542-A1E4-5FA0-5274B21CE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973D535B-6F80-ADD8-6964-6C9D3216F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2">
              <a:extLst>
                <a:ext uri="{FF2B5EF4-FFF2-40B4-BE49-F238E27FC236}">
                  <a16:creationId xmlns:a16="http://schemas.microsoft.com/office/drawing/2014/main" id="{B85DFC2D-F982-24B9-85BD-F431EA7F9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6" name="Rectangle 53">
              <a:extLst>
                <a:ext uri="{FF2B5EF4-FFF2-40B4-BE49-F238E27FC236}">
                  <a16:creationId xmlns:a16="http://schemas.microsoft.com/office/drawing/2014/main" id="{C920DC6C-149E-8DA5-5D78-5B9164C3F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4100"/>
              <a:ext cx="3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log odds</a:t>
              </a:r>
              <a:endParaRPr lang="en-US" sz="3600">
                <a:latin typeface="Times New Roman" pitchFamily="18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3E7962C-D257-493B-5BFB-698D5CC9947F}"/>
              </a:ext>
            </a:extLst>
          </p:cNvPr>
          <p:cNvSpPr txBox="1"/>
          <p:nvPr/>
        </p:nvSpPr>
        <p:spPr>
          <a:xfrm>
            <a:off x="2140431" y="741001"/>
            <a:ext cx="702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Transform the binary Y into Logit  </a:t>
            </a:r>
            <a:r>
              <a:rPr lang="en-US" sz="2800" i="1" dirty="0">
                <a:solidFill>
                  <a:srgbClr val="C00000"/>
                </a:solidFill>
                <a:sym typeface="Wingdings"/>
              </a:rPr>
              <a:t></a:t>
            </a:r>
            <a:endParaRPr 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46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D6B3-635A-5914-06A3-453DDF91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B8C5-BB71-28D0-1E81-0F083C4E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5F45B4-DAED-ADD7-1EF5-80AF29D6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The logistic function</a:t>
            </a: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F676991B-6FC8-894C-069F-BF0DA523F951}"/>
              </a:ext>
            </a:extLst>
          </p:cNvPr>
          <p:cNvGrpSpPr>
            <a:grpSpLocks/>
          </p:cNvGrpSpPr>
          <p:nvPr/>
        </p:nvGrpSpPr>
        <p:grpSpPr bwMode="auto">
          <a:xfrm>
            <a:off x="2975091" y="2372591"/>
            <a:ext cx="4805363" cy="2881313"/>
            <a:chOff x="2049" y="2400"/>
            <a:chExt cx="3027" cy="1815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3E99F501-18B6-7269-FD03-4E58742A3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" y="3018"/>
              <a:ext cx="10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1E881909-9ACD-6037-2784-41622420FF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942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2808A46-03A2-A7C4-9639-1578B5523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91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0.0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E19A0EA6-D628-F297-B008-CE1CF7C3AF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789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5B0EE5B0-BDC5-B26B-57B7-42CAE5B7A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766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0.1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E5ADC000-1D2D-661F-D468-CACEDCFC6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640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31A1C937-6E9D-3233-4119-CE4BA239F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61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0.2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212F054-AF2C-10DE-8035-1C7FE7909E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487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CF41BC4-C7FF-81BC-181F-2D8CE7A0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464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0.3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DA4A6EF7-6DFF-A9DC-CA04-BA993AD73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333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C6400A24-3154-6FC8-41B4-CBF2445F9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311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0.4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19B5CB12-9E6F-0E15-B0E0-C920E4C98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180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D7FA357C-E11D-D2A9-2E29-C29959FCE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157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0.5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E2E49565-E8CE-F962-BF7C-5EAA844A81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3031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CC928566-39D9-5E22-074C-110AF7C0F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3009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0.6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45162789-8C55-2F70-0D34-438EF71545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878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1B75027D-DFF3-B5C5-D840-E961EB402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855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0.7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52D5C8FD-C6AA-181E-250F-15BBCBDD7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725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F173932-FB6B-F1AA-00CB-C06B1708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702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0.8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D33E1B3B-3F68-429F-5691-FD9D1704B4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576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055F726D-A3EC-B8DC-0F12-C65364CD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553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0.9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DEB9F184-AFA1-E4DC-008F-897B35BA8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4" y="2423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DA75FA37-F1A5-B559-F6A5-14692EF62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2400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1.0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84C775C-1C27-D333-CBAF-CFEC05A2B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427"/>
              <a:ext cx="2685" cy="15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8A00A97-4A81-A0E3-2CB1-7EB0DD67C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" y="2454"/>
              <a:ext cx="2658" cy="1461"/>
            </a:xfrm>
            <a:custGeom>
              <a:avLst/>
              <a:gdLst>
                <a:gd name="T0" fmla="*/ 32 w 2658"/>
                <a:gd name="T1" fmla="*/ 1456 h 1461"/>
                <a:gd name="T2" fmla="*/ 99 w 2658"/>
                <a:gd name="T3" fmla="*/ 1452 h 1461"/>
                <a:gd name="T4" fmla="*/ 167 w 2658"/>
                <a:gd name="T5" fmla="*/ 1443 h 1461"/>
                <a:gd name="T6" fmla="*/ 235 w 2658"/>
                <a:gd name="T7" fmla="*/ 1429 h 1461"/>
                <a:gd name="T8" fmla="*/ 303 w 2658"/>
                <a:gd name="T9" fmla="*/ 1420 h 1461"/>
                <a:gd name="T10" fmla="*/ 370 w 2658"/>
                <a:gd name="T11" fmla="*/ 1402 h 1461"/>
                <a:gd name="T12" fmla="*/ 438 w 2658"/>
                <a:gd name="T13" fmla="*/ 1384 h 1461"/>
                <a:gd name="T14" fmla="*/ 506 w 2658"/>
                <a:gd name="T15" fmla="*/ 1366 h 1461"/>
                <a:gd name="T16" fmla="*/ 573 w 2658"/>
                <a:gd name="T17" fmla="*/ 1339 h 1461"/>
                <a:gd name="T18" fmla="*/ 641 w 2658"/>
                <a:gd name="T19" fmla="*/ 1308 h 1461"/>
                <a:gd name="T20" fmla="*/ 704 w 2658"/>
                <a:gd name="T21" fmla="*/ 1276 h 1461"/>
                <a:gd name="T22" fmla="*/ 772 w 2658"/>
                <a:gd name="T23" fmla="*/ 1235 h 1461"/>
                <a:gd name="T24" fmla="*/ 840 w 2658"/>
                <a:gd name="T25" fmla="*/ 1190 h 1461"/>
                <a:gd name="T26" fmla="*/ 907 w 2658"/>
                <a:gd name="T27" fmla="*/ 1141 h 1461"/>
                <a:gd name="T28" fmla="*/ 975 w 2658"/>
                <a:gd name="T29" fmla="*/ 1082 h 1461"/>
                <a:gd name="T30" fmla="*/ 1043 w 2658"/>
                <a:gd name="T31" fmla="*/ 1019 h 1461"/>
                <a:gd name="T32" fmla="*/ 1110 w 2658"/>
                <a:gd name="T33" fmla="*/ 951 h 1461"/>
                <a:gd name="T34" fmla="*/ 1178 w 2658"/>
                <a:gd name="T35" fmla="*/ 879 h 1461"/>
                <a:gd name="T36" fmla="*/ 1246 w 2658"/>
                <a:gd name="T37" fmla="*/ 807 h 1461"/>
                <a:gd name="T38" fmla="*/ 1313 w 2658"/>
                <a:gd name="T39" fmla="*/ 731 h 1461"/>
                <a:gd name="T40" fmla="*/ 1377 w 2658"/>
                <a:gd name="T41" fmla="*/ 654 h 1461"/>
                <a:gd name="T42" fmla="*/ 1444 w 2658"/>
                <a:gd name="T43" fmla="*/ 582 h 1461"/>
                <a:gd name="T44" fmla="*/ 1512 w 2658"/>
                <a:gd name="T45" fmla="*/ 510 h 1461"/>
                <a:gd name="T46" fmla="*/ 1580 w 2658"/>
                <a:gd name="T47" fmla="*/ 442 h 1461"/>
                <a:gd name="T48" fmla="*/ 1647 w 2658"/>
                <a:gd name="T49" fmla="*/ 379 h 1461"/>
                <a:gd name="T50" fmla="*/ 1715 w 2658"/>
                <a:gd name="T51" fmla="*/ 325 h 1461"/>
                <a:gd name="T52" fmla="*/ 1783 w 2658"/>
                <a:gd name="T53" fmla="*/ 271 h 1461"/>
                <a:gd name="T54" fmla="*/ 1850 w 2658"/>
                <a:gd name="T55" fmla="*/ 226 h 1461"/>
                <a:gd name="T56" fmla="*/ 1918 w 2658"/>
                <a:gd name="T57" fmla="*/ 185 h 1461"/>
                <a:gd name="T58" fmla="*/ 1986 w 2658"/>
                <a:gd name="T59" fmla="*/ 153 h 1461"/>
                <a:gd name="T60" fmla="*/ 2049 w 2658"/>
                <a:gd name="T61" fmla="*/ 122 h 1461"/>
                <a:gd name="T62" fmla="*/ 2117 w 2658"/>
                <a:gd name="T63" fmla="*/ 99 h 1461"/>
                <a:gd name="T64" fmla="*/ 2184 w 2658"/>
                <a:gd name="T65" fmla="*/ 77 h 1461"/>
                <a:gd name="T66" fmla="*/ 2252 w 2658"/>
                <a:gd name="T67" fmla="*/ 59 h 1461"/>
                <a:gd name="T68" fmla="*/ 2320 w 2658"/>
                <a:gd name="T69" fmla="*/ 45 h 1461"/>
                <a:gd name="T70" fmla="*/ 2387 w 2658"/>
                <a:gd name="T71" fmla="*/ 32 h 1461"/>
                <a:gd name="T72" fmla="*/ 2455 w 2658"/>
                <a:gd name="T73" fmla="*/ 18 h 1461"/>
                <a:gd name="T74" fmla="*/ 2523 w 2658"/>
                <a:gd name="T75" fmla="*/ 9 h 1461"/>
                <a:gd name="T76" fmla="*/ 2591 w 2658"/>
                <a:gd name="T77" fmla="*/ 5 h 1461"/>
                <a:gd name="T78" fmla="*/ 2658 w 2658"/>
                <a:gd name="T79" fmla="*/ 0 h 1461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58"/>
                <a:gd name="T121" fmla="*/ 0 h 1461"/>
                <a:gd name="T122" fmla="*/ 2658 w 2658"/>
                <a:gd name="T123" fmla="*/ 1461 h 1461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58" h="1461">
                  <a:moveTo>
                    <a:pt x="0" y="1461"/>
                  </a:moveTo>
                  <a:lnTo>
                    <a:pt x="32" y="1456"/>
                  </a:lnTo>
                  <a:lnTo>
                    <a:pt x="68" y="1452"/>
                  </a:lnTo>
                  <a:lnTo>
                    <a:pt x="99" y="1452"/>
                  </a:lnTo>
                  <a:lnTo>
                    <a:pt x="136" y="1447"/>
                  </a:lnTo>
                  <a:lnTo>
                    <a:pt x="167" y="1443"/>
                  </a:lnTo>
                  <a:lnTo>
                    <a:pt x="203" y="1438"/>
                  </a:lnTo>
                  <a:lnTo>
                    <a:pt x="235" y="1429"/>
                  </a:lnTo>
                  <a:lnTo>
                    <a:pt x="266" y="1425"/>
                  </a:lnTo>
                  <a:lnTo>
                    <a:pt x="303" y="1420"/>
                  </a:lnTo>
                  <a:lnTo>
                    <a:pt x="334" y="1411"/>
                  </a:lnTo>
                  <a:lnTo>
                    <a:pt x="370" y="1402"/>
                  </a:lnTo>
                  <a:lnTo>
                    <a:pt x="402" y="1393"/>
                  </a:lnTo>
                  <a:lnTo>
                    <a:pt x="438" y="1384"/>
                  </a:lnTo>
                  <a:lnTo>
                    <a:pt x="470" y="1375"/>
                  </a:lnTo>
                  <a:lnTo>
                    <a:pt x="506" y="1366"/>
                  </a:lnTo>
                  <a:lnTo>
                    <a:pt x="537" y="1353"/>
                  </a:lnTo>
                  <a:lnTo>
                    <a:pt x="573" y="1339"/>
                  </a:lnTo>
                  <a:lnTo>
                    <a:pt x="605" y="1326"/>
                  </a:lnTo>
                  <a:lnTo>
                    <a:pt x="641" y="1308"/>
                  </a:lnTo>
                  <a:lnTo>
                    <a:pt x="673" y="1294"/>
                  </a:lnTo>
                  <a:lnTo>
                    <a:pt x="704" y="1276"/>
                  </a:lnTo>
                  <a:lnTo>
                    <a:pt x="740" y="1258"/>
                  </a:lnTo>
                  <a:lnTo>
                    <a:pt x="772" y="1235"/>
                  </a:lnTo>
                  <a:lnTo>
                    <a:pt x="808" y="1213"/>
                  </a:lnTo>
                  <a:lnTo>
                    <a:pt x="840" y="1190"/>
                  </a:lnTo>
                  <a:lnTo>
                    <a:pt x="876" y="1163"/>
                  </a:lnTo>
                  <a:lnTo>
                    <a:pt x="907" y="1141"/>
                  </a:lnTo>
                  <a:lnTo>
                    <a:pt x="939" y="1109"/>
                  </a:lnTo>
                  <a:lnTo>
                    <a:pt x="975" y="1082"/>
                  </a:lnTo>
                  <a:lnTo>
                    <a:pt x="1007" y="1051"/>
                  </a:lnTo>
                  <a:lnTo>
                    <a:pt x="1043" y="1019"/>
                  </a:lnTo>
                  <a:lnTo>
                    <a:pt x="1074" y="988"/>
                  </a:lnTo>
                  <a:lnTo>
                    <a:pt x="1110" y="951"/>
                  </a:lnTo>
                  <a:lnTo>
                    <a:pt x="1142" y="915"/>
                  </a:lnTo>
                  <a:lnTo>
                    <a:pt x="1178" y="879"/>
                  </a:lnTo>
                  <a:lnTo>
                    <a:pt x="1210" y="843"/>
                  </a:lnTo>
                  <a:lnTo>
                    <a:pt x="1246" y="807"/>
                  </a:lnTo>
                  <a:lnTo>
                    <a:pt x="1277" y="767"/>
                  </a:lnTo>
                  <a:lnTo>
                    <a:pt x="1313" y="731"/>
                  </a:lnTo>
                  <a:lnTo>
                    <a:pt x="1345" y="694"/>
                  </a:lnTo>
                  <a:lnTo>
                    <a:pt x="1377" y="654"/>
                  </a:lnTo>
                  <a:lnTo>
                    <a:pt x="1413" y="618"/>
                  </a:lnTo>
                  <a:lnTo>
                    <a:pt x="1444" y="582"/>
                  </a:lnTo>
                  <a:lnTo>
                    <a:pt x="1480" y="546"/>
                  </a:lnTo>
                  <a:lnTo>
                    <a:pt x="1512" y="510"/>
                  </a:lnTo>
                  <a:lnTo>
                    <a:pt x="1548" y="474"/>
                  </a:lnTo>
                  <a:lnTo>
                    <a:pt x="1580" y="442"/>
                  </a:lnTo>
                  <a:lnTo>
                    <a:pt x="1611" y="410"/>
                  </a:lnTo>
                  <a:lnTo>
                    <a:pt x="1647" y="379"/>
                  </a:lnTo>
                  <a:lnTo>
                    <a:pt x="1679" y="352"/>
                  </a:lnTo>
                  <a:lnTo>
                    <a:pt x="1715" y="325"/>
                  </a:lnTo>
                  <a:lnTo>
                    <a:pt x="1747" y="298"/>
                  </a:lnTo>
                  <a:lnTo>
                    <a:pt x="1783" y="271"/>
                  </a:lnTo>
                  <a:lnTo>
                    <a:pt x="1814" y="248"/>
                  </a:lnTo>
                  <a:lnTo>
                    <a:pt x="1850" y="226"/>
                  </a:lnTo>
                  <a:lnTo>
                    <a:pt x="1882" y="208"/>
                  </a:lnTo>
                  <a:lnTo>
                    <a:pt x="1918" y="185"/>
                  </a:lnTo>
                  <a:lnTo>
                    <a:pt x="1950" y="167"/>
                  </a:lnTo>
                  <a:lnTo>
                    <a:pt x="1986" y="153"/>
                  </a:lnTo>
                  <a:lnTo>
                    <a:pt x="2017" y="135"/>
                  </a:lnTo>
                  <a:lnTo>
                    <a:pt x="2049" y="122"/>
                  </a:lnTo>
                  <a:lnTo>
                    <a:pt x="2085" y="108"/>
                  </a:lnTo>
                  <a:lnTo>
                    <a:pt x="2117" y="99"/>
                  </a:lnTo>
                  <a:lnTo>
                    <a:pt x="2153" y="86"/>
                  </a:lnTo>
                  <a:lnTo>
                    <a:pt x="2184" y="77"/>
                  </a:lnTo>
                  <a:lnTo>
                    <a:pt x="2221" y="68"/>
                  </a:lnTo>
                  <a:lnTo>
                    <a:pt x="2252" y="59"/>
                  </a:lnTo>
                  <a:lnTo>
                    <a:pt x="2284" y="50"/>
                  </a:lnTo>
                  <a:lnTo>
                    <a:pt x="2320" y="45"/>
                  </a:lnTo>
                  <a:lnTo>
                    <a:pt x="2351" y="36"/>
                  </a:lnTo>
                  <a:lnTo>
                    <a:pt x="2387" y="32"/>
                  </a:lnTo>
                  <a:lnTo>
                    <a:pt x="2419" y="27"/>
                  </a:lnTo>
                  <a:lnTo>
                    <a:pt x="2455" y="18"/>
                  </a:lnTo>
                  <a:lnTo>
                    <a:pt x="2487" y="14"/>
                  </a:lnTo>
                  <a:lnTo>
                    <a:pt x="2523" y="9"/>
                  </a:lnTo>
                  <a:lnTo>
                    <a:pt x="2554" y="9"/>
                  </a:lnTo>
                  <a:lnTo>
                    <a:pt x="2591" y="5"/>
                  </a:lnTo>
                  <a:lnTo>
                    <a:pt x="2622" y="0"/>
                  </a:lnTo>
                  <a:lnTo>
                    <a:pt x="2658" y="0"/>
                  </a:lnTo>
                </a:path>
              </a:pathLst>
            </a:custGeom>
            <a:noFill/>
            <a:ln w="79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1763ACF-E7FA-A0F8-3A91-210D15EBD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2423"/>
              <a:ext cx="26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4C4B38B-03DE-F946-A8B9-E98543152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2423"/>
              <a:ext cx="1" cy="15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7C779518-0187-D77E-C129-809B760027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1" y="3942"/>
              <a:ext cx="2689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234A3DEF-7943-36AE-F697-031147231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1" y="2423"/>
              <a:ext cx="1" cy="1519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5D5F8D1F-44F6-4F41-52EA-78BAEB843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1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60BA8464-D0B2-B44A-E65A-9F1BC25B9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-4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0E060604-8364-95AF-ABA9-DDCE125C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3D4DEFD6-25D4-09DD-D740-3A8F6F99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-3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718753FD-20C3-2901-FA31-21A88ACA0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0201FEF6-CBC8-5D88-A56F-867837AC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-2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E2D961A6-A3A7-2604-2698-F71CBD2DB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1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id="{DB3ECD74-BA92-A655-D040-B3CC5CCEA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992"/>
              <a:ext cx="8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-1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869EDFC2-4441-BAC7-FD7D-E113BB218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CD0F99D8-9AE5-5948-04FF-14A055CBD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453990E8-2FEF-CDF4-6DFB-975AD79BB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4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47F73F59-0EDE-4A4F-59E9-EF5FA823D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0F711E11-AE36-8BDE-32AF-BA3630C90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E29AE480-EA0D-D8BD-C1E6-E673DD055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99E10DB1-E585-4FF6-6090-2B1C0B7F4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F6655694-F0AB-E02B-9EE3-EF70852C8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3" name="Line 51">
              <a:extLst>
                <a:ext uri="{FF2B5EF4-FFF2-40B4-BE49-F238E27FC236}">
                  <a16:creationId xmlns:a16="http://schemas.microsoft.com/office/drawing/2014/main" id="{7DD112DD-8090-C031-9D53-AE7A58E96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0" y="3942"/>
              <a:ext cx="1" cy="27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6469C2D6-FCBA-1D09-78D9-F4EFF5E7A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" y="3992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4</a:t>
              </a:r>
              <a:endParaRPr lang="en-US" sz="3600">
                <a:latin typeface="Times New Roman" pitchFamily="18" charset="0"/>
              </a:endParaRPr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4A96DE4A-FE95-AD5C-1252-FD4A4824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4100"/>
              <a:ext cx="3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  <a:latin typeface="Arial" pitchFamily="34" charset="0"/>
                </a:rPr>
                <a:t>log odds</a:t>
              </a:r>
              <a:endParaRPr lang="en-US" sz="3600">
                <a:latin typeface="Times New Roman" pitchFamily="18" charset="0"/>
              </a:endParaRPr>
            </a:p>
          </p:txBody>
        </p:sp>
      </p:grp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98EF389-2E5F-897D-55A7-2F2F1647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698" y="1524000"/>
            <a:ext cx="82296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same as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7" name="Picture 56" descr="latex-image-1.pdf">
            <a:extLst>
              <a:ext uri="{FF2B5EF4-FFF2-40B4-BE49-F238E27FC236}">
                <a16:creationId xmlns:a16="http://schemas.microsoft.com/office/drawing/2014/main" id="{F2E51649-C548-895F-29C9-976D29D6E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50" y="1524000"/>
            <a:ext cx="5930900" cy="546100"/>
          </a:xfrm>
          <a:prstGeom prst="rect">
            <a:avLst/>
          </a:prstGeom>
        </p:spPr>
      </p:pic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55C34DD7-288A-91C5-81B7-56AE164FEEA0}"/>
              </a:ext>
            </a:extLst>
          </p:cNvPr>
          <p:cNvSpPr/>
          <p:nvPr/>
        </p:nvSpPr>
        <p:spPr>
          <a:xfrm>
            <a:off x="471727" y="6231106"/>
            <a:ext cx="2286000" cy="536222"/>
          </a:xfrm>
          <a:prstGeom prst="wedgeRoundRectCallout">
            <a:avLst>
              <a:gd name="adj1" fmla="val 85534"/>
              <a:gd name="adj2" fmla="val -378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Odds</a:t>
            </a:r>
          </a:p>
        </p:txBody>
      </p:sp>
      <p:pic>
        <p:nvPicPr>
          <p:cNvPr id="59" name="Picture 58" descr="latex-image-1.pdf">
            <a:extLst>
              <a:ext uri="{FF2B5EF4-FFF2-40B4-BE49-F238E27FC236}">
                <a16:creationId xmlns:a16="http://schemas.microsoft.com/office/drawing/2014/main" id="{9BC6A6DC-9A1E-A2AD-85D1-943C7484D2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6" r="14518"/>
          <a:stretch/>
        </p:blipFill>
        <p:spPr>
          <a:xfrm>
            <a:off x="3233854" y="5738139"/>
            <a:ext cx="5156701" cy="636156"/>
          </a:xfrm>
          <a:prstGeom prst="rect">
            <a:avLst/>
          </a:prstGeom>
        </p:spPr>
      </p:pic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C3C01A61-BFDE-2172-FFCC-84190744A790}"/>
              </a:ext>
            </a:extLst>
          </p:cNvPr>
          <p:cNvSpPr/>
          <p:nvPr/>
        </p:nvSpPr>
        <p:spPr>
          <a:xfrm>
            <a:off x="8483276" y="2618883"/>
            <a:ext cx="1961444" cy="496711"/>
          </a:xfrm>
          <a:prstGeom prst="wedgeRoundRectCallout">
            <a:avLst>
              <a:gd name="adj1" fmla="val -75655"/>
              <a:gd name="adj2" fmla="val -13681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Function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050827-5DDD-FD56-7CA6-DF28A00CDB49}"/>
              </a:ext>
            </a:extLst>
          </p:cNvPr>
          <p:cNvSpPr txBox="1"/>
          <p:nvPr/>
        </p:nvSpPr>
        <p:spPr>
          <a:xfrm>
            <a:off x="5010266" y="5069238"/>
            <a:ext cx="11731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8477ED58-F8C4-884D-62B7-3D736042608E}"/>
              </a:ext>
            </a:extLst>
          </p:cNvPr>
          <p:cNvSpPr/>
          <p:nvPr/>
        </p:nvSpPr>
        <p:spPr>
          <a:xfrm>
            <a:off x="3941879" y="2289233"/>
            <a:ext cx="1988107" cy="623888"/>
          </a:xfrm>
          <a:prstGeom prst="wedgeRoundRectCallout">
            <a:avLst>
              <a:gd name="adj1" fmla="val -61825"/>
              <a:gd name="adj2" fmla="val 14428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Prob</a:t>
            </a:r>
            <a:r>
              <a:rPr lang="en-US" dirty="0"/>
              <a:t> is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52854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58" grpId="0" animBg="1"/>
      <p:bldP spid="60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4B22-C870-D02B-B7DF-5844BD1D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BF8B3-2C57-F8F2-A3EE-C66E3882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5DA0D0-8323-558F-4E4B-3859EB8E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What does this mean for you?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347EB8-FD19-93FF-3374-449823A4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620" y="1524000"/>
            <a:ext cx="8229600" cy="4876800"/>
          </a:xfrm>
        </p:spPr>
        <p:txBody>
          <a:bodyPr/>
          <a:lstStyle/>
          <a:p>
            <a:pPr marL="515938" indent="-5016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Why this function?</a:t>
            </a:r>
          </a:p>
          <a:p>
            <a:pPr marL="515938" indent="-501650"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 marL="515938" indent="-5016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Statistics classes spend a lot of time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Studying properties of logistic function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Computing the maximum likelihood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Relating scores to probability</a:t>
            </a:r>
          </a:p>
          <a:p>
            <a:pPr marL="515938" lvl="1" indent="-501650"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 marL="515938" lvl="1" indent="-501650">
              <a:buClr>
                <a:srgbClr val="C00000"/>
              </a:buClr>
              <a:buFont typeface="Wingdings" pitchFamily="2" charset="2"/>
              <a:buChar char="Ø"/>
            </a:pPr>
            <a:endParaRPr lang="en-US" dirty="0"/>
          </a:p>
          <a:p>
            <a:pPr marL="515938" indent="-5016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dirty="0"/>
              <a:t>This is a business analytics class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Focus on practical applications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Interpret models effectively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Recognize business value</a:t>
            </a:r>
          </a:p>
          <a:p>
            <a:pPr marL="790258" lvl="2" indent="-5016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/>
              <a:t>Support decision-making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7C04-8F4B-8687-542E-6EB28C1D456C}"/>
              </a:ext>
            </a:extLst>
          </p:cNvPr>
          <p:cNvSpPr txBox="1"/>
          <p:nvPr/>
        </p:nvSpPr>
        <p:spPr>
          <a:xfrm>
            <a:off x="7123795" y="1925359"/>
            <a:ext cx="282093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A Very Elegant Mathematical Theory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79821B-C2DE-DF10-6474-70477DAC1506}"/>
              </a:ext>
            </a:extLst>
          </p:cNvPr>
          <p:cNvCxnSpPr>
            <a:cxnSpLocks/>
          </p:cNvCxnSpPr>
          <p:nvPr/>
        </p:nvCxnSpPr>
        <p:spPr>
          <a:xfrm>
            <a:off x="4167266" y="1793863"/>
            <a:ext cx="2951816" cy="454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58DD77-74A5-689D-7897-5633575755E9}"/>
              </a:ext>
            </a:extLst>
          </p:cNvPr>
          <p:cNvSpPr txBox="1"/>
          <p:nvPr/>
        </p:nvSpPr>
        <p:spPr>
          <a:xfrm>
            <a:off x="8138160" y="6216134"/>
            <a:ext cx="436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Let’s open </a:t>
            </a:r>
            <a:r>
              <a:rPr lang="en-US" i="1" dirty="0" err="1">
                <a:solidFill>
                  <a:srgbClr val="0070C0"/>
                </a:solidFill>
              </a:rPr>
              <a:t>Colab</a:t>
            </a:r>
            <a:r>
              <a:rPr lang="en-US" i="1" dirty="0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63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D727-DDF3-562E-345A-0B6E527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CD0C-71E7-9FFA-FFA0-E5B5E108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8FF29-167A-2DF8-35EB-DE7F21E6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18</a:t>
            </a:fld>
            <a:endParaRPr lang="en-US"/>
          </a:p>
        </p:txBody>
      </p:sp>
      <p:pic>
        <p:nvPicPr>
          <p:cNvPr id="7" name="Google Shape;263;p38">
            <a:extLst>
              <a:ext uri="{FF2B5EF4-FFF2-40B4-BE49-F238E27FC236}">
                <a16:creationId xmlns:a16="http://schemas.microsoft.com/office/drawing/2014/main" id="{060320DE-FD17-6BBA-A769-5F85C9B120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1893" y="5174768"/>
            <a:ext cx="1068092" cy="12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2AEE23-9F77-6CE5-FF7D-4B58F4420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155" y="1709928"/>
            <a:ext cx="10473690" cy="3941787"/>
          </a:xfrm>
        </p:spPr>
        <p:txBody>
          <a:bodyPr>
            <a:normAutofit/>
          </a:bodyPr>
          <a:lstStyle/>
          <a:p>
            <a:pPr marL="633413" indent="-633413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Explain the basics of logistic regression and how it aids in prediction and decision-making.</a:t>
            </a:r>
          </a:p>
          <a:p>
            <a:pPr marL="633413" indent="-633413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Identify business opportunities for applying logistic regression.</a:t>
            </a:r>
          </a:p>
          <a:p>
            <a:pPr marL="633413" indent="-633413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Compare the advantages and disadvantages of logistic regression vs. decision trees.</a:t>
            </a:r>
          </a:p>
          <a:p>
            <a:pPr marL="633413" indent="-633413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Build a simple logistic regression model in Python.</a:t>
            </a:r>
          </a:p>
        </p:txBody>
      </p:sp>
    </p:spTree>
    <p:extLst>
      <p:ext uri="{BB962C8B-B14F-4D97-AF65-F5344CB8AC3E}">
        <p14:creationId xmlns:p14="http://schemas.microsoft.com/office/powerpoint/2010/main" val="22920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2A92-6F9C-61DC-9886-C59B7B1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8731B-2451-9E2D-0CC9-AF397352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1B8748-E3EF-9D19-EC86-696124775FE3}"/>
              </a:ext>
            </a:extLst>
          </p:cNvPr>
          <p:cNvSpPr txBox="1">
            <a:spLocks/>
          </p:cNvSpPr>
          <p:nvPr/>
        </p:nvSpPr>
        <p:spPr>
          <a:xfrm>
            <a:off x="762000" y="6858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0947FB-E416-8DD2-3C7D-B8A18C90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014728"/>
            <a:ext cx="10473690" cy="3941787"/>
          </a:xfrm>
        </p:spPr>
        <p:txBody>
          <a:bodyPr>
            <a:normAutofit/>
          </a:bodyPr>
          <a:lstStyle/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Explain the basics of logistic regression and how it aids in prediction and decision-making.</a:t>
            </a:r>
          </a:p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Identify business opportunities for applying logistic regression.</a:t>
            </a:r>
          </a:p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Compare the advantages and disadvantages of logistic regression vs. decision trees.</a:t>
            </a:r>
          </a:p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Build a simple logistic regression model in Python.</a:t>
            </a:r>
          </a:p>
        </p:txBody>
      </p:sp>
    </p:spTree>
    <p:extLst>
      <p:ext uri="{BB962C8B-B14F-4D97-AF65-F5344CB8AC3E}">
        <p14:creationId xmlns:p14="http://schemas.microsoft.com/office/powerpoint/2010/main" val="398218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15DB-BAD9-3C9B-3C8C-D66CE3CA5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548" y="2736954"/>
            <a:ext cx="8534400" cy="990600"/>
          </a:xfrm>
        </p:spPr>
        <p:txBody>
          <a:bodyPr>
            <a:normAutofit/>
          </a:bodyPr>
          <a:lstStyle/>
          <a:p>
            <a:r>
              <a:rPr lang="en-US" sz="5400" dirty="0"/>
              <a:t>Linear Regression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28F5-8109-8501-1D7F-09D3D47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F066F-1C09-787E-09C1-2DE0DD67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6048A-6909-0F7A-A402-21975D74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C6918-CE5D-1C2F-3D44-BAEA765B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393EFD-AC8F-2BAB-A699-2A006F26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about history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1B658B-1227-BF48-25C5-C6255733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1446560" cy="4908604"/>
          </a:xfrm>
        </p:spPr>
        <p:txBody>
          <a:bodyPr>
            <a:normAutofit/>
          </a:bodyPr>
          <a:lstStyle/>
          <a:p>
            <a:pPr marL="400050" indent="-400050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400" dirty="0"/>
              <a:t>The term "regression" was coined by Francis Galton in the 19th century to describe a biological phenomenon, regression towards the mean. </a:t>
            </a:r>
            <a:br>
              <a:rPr lang="en-US" sz="2400" dirty="0"/>
            </a:br>
            <a:r>
              <a:rPr lang="en-US" sz="1800" i="1" dirty="0"/>
              <a:t>The heights of descendants of tall ancestors tend to regress down towards a normal average.</a:t>
            </a:r>
          </a:p>
          <a:p>
            <a:pPr marL="400050" indent="-400050">
              <a:lnSpc>
                <a:spcPct val="16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400" dirty="0"/>
              <a:t>His work was later extended by other scientists to statistical context.</a:t>
            </a:r>
          </a:p>
          <a:p>
            <a:pPr marL="400050" indent="-400050">
              <a:lnSpc>
                <a:spcPct val="16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400" dirty="0"/>
              <a:t>The earliest form of regression was least square, which is to minimize the sum of residual squares.</a:t>
            </a:r>
          </a:p>
          <a:p>
            <a:pPr marL="400050" indent="-400050">
              <a:lnSpc>
                <a:spcPct val="160000"/>
              </a:lnSpc>
              <a:buClr>
                <a:srgbClr val="990000"/>
              </a:buClr>
              <a:buFont typeface="Wingdings" pitchFamily="2" charset="2"/>
              <a:buChar char="Ø"/>
            </a:pPr>
            <a:r>
              <a:rPr lang="en-US" sz="2400" dirty="0"/>
              <a:t>There are many other regression methods.</a:t>
            </a:r>
          </a:p>
        </p:txBody>
      </p:sp>
    </p:spTree>
    <p:extLst>
      <p:ext uri="{BB962C8B-B14F-4D97-AF65-F5344CB8AC3E}">
        <p14:creationId xmlns:p14="http://schemas.microsoft.com/office/powerpoint/2010/main" val="401681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2014-52E6-C8E3-2EBC-B83B9CF5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64657-6532-28F3-9787-33456F51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FB85D1-C55F-18F1-E443-5C997BAF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27" y="314739"/>
            <a:ext cx="10972800" cy="990600"/>
          </a:xfrm>
        </p:spPr>
        <p:txBody>
          <a:bodyPr/>
          <a:lstStyle/>
          <a:p>
            <a:r>
              <a:rPr lang="en-US" dirty="0"/>
              <a:t>Application example _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0D434C-C8BF-BBDD-3826-EFA4FCB9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85" y="1601790"/>
            <a:ext cx="2756576" cy="1124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44F569-B1D0-D39C-E561-50B3AA219E4C}"/>
              </a:ext>
            </a:extLst>
          </p:cNvPr>
          <p:cNvSpPr txBox="1"/>
          <p:nvPr/>
        </p:nvSpPr>
        <p:spPr>
          <a:xfrm>
            <a:off x="473150" y="2915723"/>
            <a:ext cx="295004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https://www.npr.org/transcripts/1007813310</a:t>
            </a:r>
            <a:endParaRPr lang="en-US" sz="1400" i="1">
              <a:solidFill>
                <a:schemeClr val="accent5">
                  <a:lumMod val="75000"/>
                </a:schemeClr>
              </a:solidFill>
            </a:endParaRP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9B2222-EA35-1589-BF58-FE2035B79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85" y="4227255"/>
            <a:ext cx="3109317" cy="852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6004D-AFA7-4810-2413-A9C9160D850D}"/>
              </a:ext>
            </a:extLst>
          </p:cNvPr>
          <p:cNvCxnSpPr/>
          <p:nvPr/>
        </p:nvCxnSpPr>
        <p:spPr>
          <a:xfrm>
            <a:off x="473150" y="3828983"/>
            <a:ext cx="298619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E04D68-6100-C9C6-2F3A-AD6430AA325D}"/>
              </a:ext>
            </a:extLst>
          </p:cNvPr>
          <p:cNvSpPr txBox="1"/>
          <p:nvPr/>
        </p:nvSpPr>
        <p:spPr>
          <a:xfrm>
            <a:off x="455153" y="5243298"/>
            <a:ext cx="2871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>
                <a:solidFill>
                  <a:schemeClr val="tx1">
                    <a:lumMod val="50000"/>
                    <a:lumOff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https://www.npr.org/2022/02/18/1081846617/predictions-inflation</a:t>
            </a:r>
            <a:endParaRPr lang="en-US" sz="1400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6EEA57-33C6-7B6A-7037-F136CD353310}"/>
              </a:ext>
            </a:extLst>
          </p:cNvPr>
          <p:cNvGrpSpPr/>
          <p:nvPr/>
        </p:nvGrpSpPr>
        <p:grpSpPr>
          <a:xfrm>
            <a:off x="3921665" y="1601790"/>
            <a:ext cx="7192162" cy="4559582"/>
            <a:chOff x="3664749" y="1446663"/>
            <a:chExt cx="7192162" cy="45595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07690F-5906-DAE3-3F42-4620405FD0DC}"/>
                </a:ext>
              </a:extLst>
            </p:cNvPr>
            <p:cNvSpPr txBox="1"/>
            <p:nvPr/>
          </p:nvSpPr>
          <p:spPr>
            <a:xfrm>
              <a:off x="3664749" y="1446663"/>
              <a:ext cx="7192162" cy="45595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>
                  <a:latin typeface="+mj-lt"/>
                </a:rPr>
                <a:t>Predicting economic performance by end of year 2021</a:t>
              </a:r>
              <a:br>
                <a:rPr lang="en-US" sz="2000">
                  <a:latin typeface="+mj-lt"/>
                </a:rPr>
              </a:br>
              <a:r>
                <a:rPr lang="en-US" sz="1600" i="1">
                  <a:latin typeface="+mj-lt"/>
                </a:rPr>
                <a:t>(Average from two economists)</a:t>
              </a:r>
            </a:p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SzPct val="80000"/>
                <a:buFont typeface="Wingdings" panose="05000000000000000000" pitchFamily="2" charset="2"/>
                <a:buChar char="v"/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How fast will the job market bounce back? </a:t>
              </a:r>
              <a:br>
                <a:rPr lang="en-US" sz="2000">
                  <a:solidFill>
                    <a:srgbClr val="0070C0"/>
                  </a:solidFill>
                  <a:latin typeface="+mj-lt"/>
                </a:rPr>
              </a:br>
              <a:r>
                <a:rPr lang="en-US" sz="2000">
                  <a:latin typeface="+mj-lt"/>
                </a:rPr>
                <a:t>Adding an average </a:t>
              </a:r>
              <a:r>
                <a:rPr lang="en-US" sz="2000">
                  <a:solidFill>
                    <a:srgbClr val="333333"/>
                  </a:solidFill>
                  <a:latin typeface="+mj-lt"/>
                </a:rPr>
                <a:t>of</a:t>
              </a:r>
              <a:r>
                <a:rPr lang="en-US" sz="2000" b="0" i="0">
                  <a:solidFill>
                    <a:srgbClr val="333333"/>
                  </a:solidFill>
                  <a:effectLst/>
                  <a:latin typeface="+mj-lt"/>
                </a:rPr>
                <a:t> 300,000 or 400,000 jobs per month</a:t>
              </a:r>
            </a:p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SzPct val="80000"/>
                <a:buFont typeface="Wingdings" panose="05000000000000000000" pitchFamily="2" charset="2"/>
                <a:buChar char="v"/>
              </a:pPr>
              <a:r>
                <a:rPr lang="en-US" sz="2000" b="0" i="0">
                  <a:solidFill>
                    <a:srgbClr val="0070C0"/>
                  </a:solidFill>
                  <a:effectLst/>
                  <a:latin typeface="+mj-lt"/>
                </a:rPr>
                <a:t>Will inflation spiral out of control? </a:t>
              </a:r>
              <a:endParaRPr lang="en-US" sz="2000">
                <a:solidFill>
                  <a:srgbClr val="333333"/>
                </a:solidFill>
                <a:latin typeface="+mj-lt"/>
              </a:endParaRPr>
            </a:p>
            <a:p>
              <a:pPr>
                <a:lnSpc>
                  <a:spcPct val="150000"/>
                </a:lnSpc>
                <a:buClr>
                  <a:srgbClr val="0070C0"/>
                </a:buClr>
                <a:buSzPct val="80000"/>
              </a:pPr>
              <a:r>
                <a:rPr lang="en-US" sz="2000" b="0" i="0">
                  <a:solidFill>
                    <a:srgbClr val="333333"/>
                  </a:solidFill>
                  <a:effectLst/>
                  <a:latin typeface="+mj-lt"/>
                </a:rPr>
                <a:t>     Inflation coming down to between 2% and 3% for the year</a:t>
              </a:r>
            </a:p>
            <a:p>
              <a:pPr marL="342900" indent="-342900">
                <a:lnSpc>
                  <a:spcPct val="150000"/>
                </a:lnSpc>
                <a:buClr>
                  <a:srgbClr val="0070C0"/>
                </a:buClr>
                <a:buSzPct val="80000"/>
                <a:buFont typeface="Wingdings" panose="05000000000000000000" pitchFamily="2" charset="2"/>
                <a:buChar char="v"/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Will the home price boom continue? </a:t>
              </a:r>
              <a:endParaRPr lang="en-US" sz="2000">
                <a:latin typeface="+mj-lt"/>
              </a:endParaRPr>
            </a:p>
            <a:p>
              <a:pPr marL="346075" indent="-346075">
                <a:lnSpc>
                  <a:spcPct val="150000"/>
                </a:lnSpc>
                <a:buClr>
                  <a:srgbClr val="0070C0"/>
                </a:buClr>
                <a:buSzPct val="80000"/>
              </a:pPr>
              <a:r>
                <a:rPr lang="en-US" sz="2000" b="0" i="0">
                  <a:solidFill>
                    <a:srgbClr val="333333"/>
                  </a:solidFill>
                  <a:effectLst/>
                  <a:latin typeface="+mj-lt"/>
                </a:rPr>
                <a:t>     Home prices that are still rising pretty quickly </a:t>
              </a:r>
              <a:br>
                <a:rPr lang="en-US" sz="2000" b="0" i="0">
                  <a:solidFill>
                    <a:srgbClr val="333333"/>
                  </a:solidFill>
                  <a:effectLst/>
                  <a:latin typeface="+mj-lt"/>
                </a:rPr>
              </a:br>
              <a:r>
                <a:rPr lang="en-US" sz="2000" b="0" i="0">
                  <a:solidFill>
                    <a:srgbClr val="333333"/>
                  </a:solidFill>
                  <a:effectLst/>
                  <a:latin typeface="+mj-lt"/>
                </a:rPr>
                <a:t>(about 8% to 12% a year in home price growth)</a:t>
              </a:r>
              <a:br>
                <a:rPr lang="en-US" sz="2000" b="0" i="0">
                  <a:solidFill>
                    <a:srgbClr val="333333"/>
                  </a:solidFill>
                  <a:effectLst/>
                  <a:latin typeface="+mj-lt"/>
                </a:rPr>
              </a:br>
              <a:endParaRPr lang="en-US" sz="2000" b="0" i="0">
                <a:solidFill>
                  <a:srgbClr val="333333"/>
                </a:solidFill>
                <a:effectLst/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3C2993-0679-C2AA-C4E3-B1378E286E61}"/>
                </a:ext>
              </a:extLst>
            </p:cNvPr>
            <p:cNvSpPr txBox="1"/>
            <p:nvPr/>
          </p:nvSpPr>
          <p:spPr>
            <a:xfrm>
              <a:off x="8883904" y="2391264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Around 400,000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332805-3474-A736-AAD6-30C8BFA34EFB}"/>
                </a:ext>
              </a:extLst>
            </p:cNvPr>
            <p:cNvSpPr txBox="1"/>
            <p:nvPr/>
          </p:nvSpPr>
          <p:spPr>
            <a:xfrm>
              <a:off x="7951216" y="3284714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Around 7%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CF4F58-5824-D531-875F-A942D788EBE0}"/>
                </a:ext>
              </a:extLst>
            </p:cNvPr>
            <p:cNvSpPr txBox="1"/>
            <p:nvPr/>
          </p:nvSpPr>
          <p:spPr>
            <a:xfrm>
              <a:off x="8156444" y="4229315"/>
              <a:ext cx="1865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tx2">
                      <a:lumMod val="75000"/>
                    </a:schemeClr>
                  </a:solidFill>
                </a:rPr>
                <a:t>Around 19%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23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0C34-BBB4-4441-24B3-8CF2EA93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A5064-4A5D-E750-F3F1-B0658505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EF57EA2-D4BB-4B68-5F23-B0218B962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311" y="4826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The Linear Regression Model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55163752-DE8D-EE65-582E-CF65C12CA09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655462"/>
              </p:ext>
            </p:extLst>
          </p:nvPr>
        </p:nvGraphicFramePr>
        <p:xfrm>
          <a:off x="1143000" y="1498913"/>
          <a:ext cx="10439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241200" progId="Equation.3">
                  <p:embed/>
                </p:oleObj>
              </mc:Choice>
              <mc:Fallback>
                <p:oleObj name="Equation" r:id="rId2" imgW="2539800" imgH="2412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55163752-DE8D-EE65-582E-CF65C12CA0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98913"/>
                        <a:ext cx="10439400" cy="9906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6C3BEB6E-12D2-2F65-909C-52F0D78C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92" y="3258312"/>
            <a:ext cx="10955215" cy="279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</a:rPr>
              <a:t>The </a:t>
            </a:r>
            <a:r>
              <a:rPr lang="en-US" altLang="en-US" sz="3200" dirty="0" err="1">
                <a:latin typeface="Symbol" panose="05050102010706020507" pitchFamily="18" charset="2"/>
              </a:rPr>
              <a:t>e</a:t>
            </a:r>
            <a:r>
              <a:rPr lang="en-US" altLang="en-US" sz="3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3200" dirty="0" err="1">
                <a:latin typeface="Times New Roman" panose="02020603050405020304" pitchFamily="18" charset="0"/>
              </a:rPr>
              <a:t>’s</a:t>
            </a:r>
            <a:r>
              <a:rPr lang="en-US" altLang="en-US" sz="3200" dirty="0">
                <a:latin typeface="Times New Roman" panose="02020603050405020304" pitchFamily="18" charset="0"/>
              </a:rPr>
              <a:t> represent the deviations of Y from the regression line.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</a:rPr>
              <a:t>The </a:t>
            </a:r>
            <a:r>
              <a:rPr lang="en-US" altLang="en-US" sz="3200" dirty="0" err="1">
                <a:latin typeface="Symbol" panose="05050102010706020507" pitchFamily="18" charset="2"/>
              </a:rPr>
              <a:t>e</a:t>
            </a:r>
            <a:r>
              <a:rPr lang="en-US" altLang="en-US" sz="3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3200" dirty="0" err="1">
                <a:latin typeface="Times New Roman" panose="02020603050405020304" pitchFamily="18" charset="0"/>
              </a:rPr>
              <a:t>’s</a:t>
            </a:r>
            <a:r>
              <a:rPr lang="en-US" altLang="en-US" sz="3200" dirty="0">
                <a:latin typeface="Times New Roman" panose="02020603050405020304" pitchFamily="18" charset="0"/>
              </a:rPr>
              <a:t> are normally distributed with mean 0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Symbol" panose="05050102010706020507" pitchFamily="18" charset="2"/>
              </a:rPr>
              <a:t>s</a:t>
            </a:r>
            <a:r>
              <a:rPr lang="en-US" altLang="en-US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en-US" sz="3200" dirty="0">
                <a:latin typeface="Times New Roman" panose="02020603050405020304" pitchFamily="18" charset="0"/>
              </a:rPr>
              <a:t>, the variance of </a:t>
            </a:r>
            <a:r>
              <a:rPr lang="en-US" altLang="en-US" sz="3200" dirty="0" err="1">
                <a:latin typeface="Symbol" panose="05050102010706020507" pitchFamily="18" charset="2"/>
              </a:rPr>
              <a:t>e</a:t>
            </a:r>
            <a:r>
              <a:rPr lang="en-US" altLang="en-US" sz="3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</a:rPr>
              <a:t>, does not depend on x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i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C00000"/>
              </a:buClr>
              <a:buSzPct val="6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</a:rPr>
              <a:t>The </a:t>
            </a:r>
            <a:r>
              <a:rPr lang="en-US" altLang="en-US" sz="3200" dirty="0" err="1">
                <a:latin typeface="Times New Roman" panose="02020603050405020304" pitchFamily="18" charset="0"/>
              </a:rPr>
              <a:t>y</a:t>
            </a:r>
            <a:r>
              <a:rPr lang="en-US" altLang="en-US" sz="3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3200" dirty="0" err="1">
                <a:latin typeface="Times New Roman" panose="02020603050405020304" pitchFamily="18" charset="0"/>
              </a:rPr>
              <a:t>’s</a:t>
            </a:r>
            <a:r>
              <a:rPr lang="en-US" altLang="en-US" sz="32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</a:rPr>
              <a:t>(equivalently </a:t>
            </a:r>
            <a:r>
              <a:rPr lang="en-US" altLang="en-US" sz="3200" dirty="0" err="1">
                <a:latin typeface="Symbol" panose="05050102010706020507" pitchFamily="18" charset="2"/>
              </a:rPr>
              <a:t>e</a:t>
            </a:r>
            <a:r>
              <a:rPr lang="en-US" altLang="en-US" sz="32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3200" dirty="0" err="1">
                <a:latin typeface="Times New Roman" panose="02020603050405020304" pitchFamily="18" charset="0"/>
              </a:rPr>
              <a:t>’s</a:t>
            </a:r>
            <a:r>
              <a:rPr lang="en-US" altLang="en-US" sz="3200" dirty="0">
                <a:latin typeface="Times New Roman" panose="02020603050405020304" pitchFamily="18" charset="0"/>
              </a:rPr>
              <a:t>) are independent of one another.</a:t>
            </a:r>
          </a:p>
        </p:txBody>
      </p:sp>
    </p:spTree>
    <p:extLst>
      <p:ext uri="{BB962C8B-B14F-4D97-AF65-F5344CB8AC3E}">
        <p14:creationId xmlns:p14="http://schemas.microsoft.com/office/powerpoint/2010/main" val="214678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B925D-8DCD-848C-844C-146510AB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FBB19-CA43-2A2A-9FFE-F27E8BA1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92D393-303F-B96A-AD06-52DCC9D74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779" y="545328"/>
            <a:ext cx="7793038" cy="720725"/>
          </a:xfrm>
        </p:spPr>
        <p:txBody>
          <a:bodyPr/>
          <a:lstStyle/>
          <a:p>
            <a:pPr eaLnBrk="1" hangingPunct="1"/>
            <a:r>
              <a:rPr lang="en-US" altLang="en-US" dirty="0"/>
              <a:t>Interpreting the Coefficients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47C539-302F-2DF9-F9E3-80CA3969455E}"/>
              </a:ext>
            </a:extLst>
          </p:cNvPr>
          <p:cNvSpPr txBox="1">
            <a:spLocks noChangeArrowheads="1"/>
          </p:cNvSpPr>
          <p:nvPr/>
        </p:nvSpPr>
        <p:spPr>
          <a:xfrm>
            <a:off x="1365739" y="2959872"/>
            <a:ext cx="9958754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/>
              <a:t>The parameters in the linear regression model are very easy to interpret.</a:t>
            </a:r>
          </a:p>
          <a:p>
            <a:pPr marL="401638" indent="-401638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sym typeface="Symbol" panose="05050102010706020507" pitchFamily="18" charset="2"/>
              </a:rPr>
              <a:t>0</a:t>
            </a:r>
            <a:r>
              <a:rPr lang="en-US" altLang="en-US" sz="2400" dirty="0"/>
              <a:t> is the intercept (i.e. the average value for Y if all the X’s are zero), </a:t>
            </a: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sym typeface="Symbol" panose="05050102010706020507" pitchFamily="18" charset="2"/>
              </a:rPr>
              <a:t>j</a:t>
            </a:r>
            <a:r>
              <a:rPr lang="en-US" altLang="en-US" sz="2400" dirty="0"/>
              <a:t> is the slope for the </a:t>
            </a:r>
            <a:r>
              <a:rPr lang="en-US" altLang="en-US" sz="2400" dirty="0" err="1"/>
              <a:t>jth</a:t>
            </a:r>
            <a:r>
              <a:rPr lang="en-US" altLang="en-US" sz="2400" dirty="0"/>
              <a:t> variable, and </a:t>
            </a:r>
            <a:r>
              <a:rPr lang="en-US" altLang="en-US" sz="2400" dirty="0" err="1">
                <a:sym typeface="Symbol" panose="05050102010706020507" pitchFamily="18" charset="2"/>
              </a:rPr>
              <a:t>X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i,j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 is the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observation for variable j, etc. </a:t>
            </a:r>
          </a:p>
          <a:p>
            <a:pPr marL="401638" indent="-401638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altLang="en-US" sz="2400" dirty="0"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sym typeface="Symbol" panose="05050102010706020507" pitchFamily="18" charset="2"/>
              </a:rPr>
              <a:t>j</a:t>
            </a:r>
            <a:r>
              <a:rPr lang="en-US" altLang="en-US" sz="2400" dirty="0"/>
              <a:t> is the average increase in Y when </a:t>
            </a:r>
            <a:r>
              <a:rPr lang="en-US" altLang="en-US" sz="2400" dirty="0" err="1">
                <a:sym typeface="Symbol" panose="05050102010706020507" pitchFamily="18" charset="2"/>
              </a:rPr>
              <a:t>X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aseline="-25000" dirty="0">
                <a:sym typeface="Symbol" panose="05050102010706020507" pitchFamily="18" charset="2"/>
              </a:rPr>
              <a:t> </a:t>
            </a:r>
            <a:r>
              <a:rPr lang="en-US" altLang="en-US" sz="2400" dirty="0"/>
              <a:t>is increased by one and </a:t>
            </a:r>
            <a:r>
              <a:rPr lang="en-US" altLang="en-US" sz="2400" b="1" dirty="0"/>
              <a:t>all other X’s are held constant.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F79A396-3AF3-6178-566F-927CBA2AE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00618"/>
              </p:ext>
            </p:extLst>
          </p:nvPr>
        </p:nvGraphicFramePr>
        <p:xfrm>
          <a:off x="1365739" y="1615768"/>
          <a:ext cx="8968705" cy="85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241200" progId="Equation.3">
                  <p:embed/>
                </p:oleObj>
              </mc:Choice>
              <mc:Fallback>
                <p:oleObj name="Equation" r:id="rId2" imgW="2539800" imgH="24120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F79A396-3AF3-6178-566F-927CBA2AE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739" y="1615768"/>
                        <a:ext cx="8968705" cy="851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121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D18C-CC87-635E-A596-F41DCD2D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4316B-E67B-B5BA-7DE1-8B2ED9D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317B5D-8D8C-7E30-7ED2-1C82D95D3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3842"/>
            <a:ext cx="10972800" cy="990600"/>
          </a:xfrm>
        </p:spPr>
        <p:txBody>
          <a:bodyPr/>
          <a:lstStyle/>
          <a:p>
            <a:pPr eaLnBrk="1" hangingPunct="1"/>
            <a:r>
              <a:rPr lang="en-US" altLang="en-US" dirty="0"/>
              <a:t>Least Squares Fit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30870ED-7D16-8881-386C-74DC63C32534}"/>
              </a:ext>
            </a:extLst>
          </p:cNvPr>
          <p:cNvSpPr txBox="1">
            <a:spLocks noChangeArrowheads="1"/>
          </p:cNvSpPr>
          <p:nvPr/>
        </p:nvSpPr>
        <p:spPr>
          <a:xfrm>
            <a:off x="751398" y="1752601"/>
            <a:ext cx="4887402" cy="4379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en-US" sz="2400"/>
              <a:t>We estimate the parameters using least squares i.e. minimize</a:t>
            </a:r>
            <a:endParaRPr lang="en-US" altLang="en-US" sz="2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FEF974FD-1DCC-BF4F-0B78-C7FE9ED83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0" t="27757" r="25964" b="36060"/>
          <a:stretch>
            <a:fillRect/>
          </a:stretch>
        </p:blipFill>
        <p:spPr bwMode="auto">
          <a:xfrm>
            <a:off x="5867400" y="1447800"/>
            <a:ext cx="47180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D17CFB87-2235-704B-C53F-CE05E2D72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86080"/>
              </p:ext>
            </p:extLst>
          </p:nvPr>
        </p:nvGraphicFramePr>
        <p:xfrm>
          <a:off x="1089819" y="2991016"/>
          <a:ext cx="429736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84120" imgH="914400" progId="Equation.3">
                  <p:embed/>
                </p:oleObj>
              </mc:Choice>
              <mc:Fallback>
                <p:oleObj name="Equation" r:id="rId3" imgW="2184120" imgH="914400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D17CFB87-2235-704B-C53F-CE05E2D72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19" y="2991016"/>
                        <a:ext cx="429736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9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C6CB-300A-7521-5512-EC4824E4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0CF29-73AE-4707-251A-A6D71497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2823A0-1CBC-AE63-58A4-B9575C15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9832" y="275433"/>
            <a:ext cx="11742539" cy="10810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/>
              <a:t>Relationship between population and least squares lines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CC52DC3-CDE0-0A98-5245-8705561B604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657600" y="1835150"/>
          <a:ext cx="66294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241200" progId="Equation.3">
                  <p:embed/>
                </p:oleObj>
              </mc:Choice>
              <mc:Fallback>
                <p:oleObj name="Equation" r:id="rId2" imgW="2539800" imgH="2412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0CC52DC3-CDE0-0A98-5245-8705561B6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835150"/>
                        <a:ext cx="6629400" cy="63023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6C8B9C2-51FD-ACC6-2F67-635837EC5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971801"/>
          <a:ext cx="574198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266400" progId="Equation.3">
                  <p:embed/>
                </p:oleObj>
              </mc:Choice>
              <mc:Fallback>
                <p:oleObj name="Equation" r:id="rId4" imgW="2286000" imgH="2664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F6C8B9C2-51FD-ACC6-2F67-635837EC5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1"/>
                        <a:ext cx="5741988" cy="6699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2ECBF6E6-594D-A947-917D-3B9F8AFDF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57" y="3175424"/>
            <a:ext cx="29234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Least Squares line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15413653-75CA-9BAD-1107-758A7AAB4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646" y="1752601"/>
            <a:ext cx="2467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Population line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8C0604F-313D-4202-8546-95CC948E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14800"/>
            <a:ext cx="8153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A161EDF1-ECE2-5AD3-AE93-B357D51CF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646" y="4033169"/>
            <a:ext cx="101300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We would like to know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</a:rPr>
              <a:t> through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ie</a:t>
            </a:r>
            <a:r>
              <a:rPr lang="en-US" altLang="en-US" sz="2400" dirty="0">
                <a:latin typeface="Times New Roman" panose="02020603050405020304" pitchFamily="18" charset="0"/>
              </a:rPr>
              <a:t> the population line. Instead, we know      through      </a:t>
            </a:r>
            <a:r>
              <a:rPr lang="en-US" altLang="en-US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</a:rPr>
              <a:t>ie</a:t>
            </a:r>
            <a:r>
              <a:rPr lang="en-US" altLang="en-US" sz="2400" dirty="0">
                <a:latin typeface="Times New Roman" panose="02020603050405020304" pitchFamily="18" charset="0"/>
              </a:rPr>
              <a:t> the least squares line.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Hence we use      through      as guesses for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</a:rPr>
              <a:t> through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and     as a guess for Y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en-US" sz="24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The guesses will not be perfect just as       is not a perfect guess for .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0B74EC7C-68E2-9A8D-221F-0459A4E503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86000"/>
            <a:ext cx="0" cy="762000"/>
          </a:xfrm>
          <a:prstGeom prst="line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6BB2A401-EE3C-A893-13F0-716A5455E0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2286000"/>
            <a:ext cx="0" cy="685800"/>
          </a:xfrm>
          <a:prstGeom prst="line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CA0285B0-898E-C6AC-1012-C8CBA7E6D3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2286000"/>
            <a:ext cx="0" cy="685800"/>
          </a:xfrm>
          <a:prstGeom prst="line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A2C7E61F-B74B-1132-1DED-17CEDB7AE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2286000"/>
            <a:ext cx="0" cy="685800"/>
          </a:xfrm>
          <a:prstGeom prst="line">
            <a:avLst/>
          </a:prstGeom>
          <a:noFill/>
          <a:ln w="9525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7" name="Object 14">
            <a:extLst>
              <a:ext uri="{FF2B5EF4-FFF2-40B4-BE49-F238E27FC236}">
                <a16:creationId xmlns:a16="http://schemas.microsoft.com/office/drawing/2014/main" id="{CA2D30E9-82A9-CDDB-B428-06956DB3A1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1899"/>
              </p:ext>
            </p:extLst>
          </p:nvPr>
        </p:nvGraphicFramePr>
        <p:xfrm>
          <a:off x="5893379" y="5321968"/>
          <a:ext cx="3444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190440" progId="Equation.3">
                  <p:embed/>
                </p:oleObj>
              </mc:Choice>
              <mc:Fallback>
                <p:oleObj name="Equation" r:id="rId6" imgW="177480" imgH="190440" progId="Equation.3">
                  <p:embed/>
                  <p:pic>
                    <p:nvPicPr>
                      <p:cNvPr id="17" name="Object 14">
                        <a:extLst>
                          <a:ext uri="{FF2B5EF4-FFF2-40B4-BE49-F238E27FC236}">
                            <a16:creationId xmlns:a16="http://schemas.microsoft.com/office/drawing/2014/main" id="{CA2D30E9-82A9-CDDB-B428-06956DB3A1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379" y="5321968"/>
                        <a:ext cx="34448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53D4E01C-3057-638A-01FD-C084E1A2F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534136"/>
              </p:ext>
            </p:extLst>
          </p:nvPr>
        </p:nvGraphicFramePr>
        <p:xfrm>
          <a:off x="10554689" y="4033169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40" imgH="253800" progId="Equation.3">
                  <p:embed/>
                </p:oleObj>
              </mc:Choice>
              <mc:Fallback>
                <p:oleObj name="Equation" r:id="rId8" imgW="190440" imgH="253800" progId="Equation.3">
                  <p:embed/>
                  <p:pic>
                    <p:nvPicPr>
                      <p:cNvPr id="18" name="Object 15">
                        <a:extLst>
                          <a:ext uri="{FF2B5EF4-FFF2-40B4-BE49-F238E27FC236}">
                            <a16:creationId xmlns:a16="http://schemas.microsoft.com/office/drawing/2014/main" id="{53D4E01C-3057-638A-01FD-C084E1A2F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689" y="4033169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>
            <a:extLst>
              <a:ext uri="{FF2B5EF4-FFF2-40B4-BE49-F238E27FC236}">
                <a16:creationId xmlns:a16="http://schemas.microsoft.com/office/drawing/2014/main" id="{F66380F4-AA5D-CB98-BE29-EA30061B8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25232"/>
              </p:ext>
            </p:extLst>
          </p:nvPr>
        </p:nvGraphicFramePr>
        <p:xfrm>
          <a:off x="2170711" y="4452054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040" imgH="266400" progId="Equation.3">
                  <p:embed/>
                </p:oleObj>
              </mc:Choice>
              <mc:Fallback>
                <p:oleObj name="Equation" r:id="rId10" imgW="203040" imgH="266400" progId="Equation.3">
                  <p:embed/>
                  <p:pic>
                    <p:nvPicPr>
                      <p:cNvPr id="19" name="Object 16">
                        <a:extLst>
                          <a:ext uri="{FF2B5EF4-FFF2-40B4-BE49-F238E27FC236}">
                            <a16:creationId xmlns:a16="http://schemas.microsoft.com/office/drawing/2014/main" id="{F66380F4-AA5D-CB98-BE29-EA30061B8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711" y="4452054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>
            <a:extLst>
              <a:ext uri="{FF2B5EF4-FFF2-40B4-BE49-F238E27FC236}">
                <a16:creationId xmlns:a16="http://schemas.microsoft.com/office/drawing/2014/main" id="{D3483C85-9929-FC3E-B659-A4F42EE36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434366"/>
              </p:ext>
            </p:extLst>
          </p:nvPr>
        </p:nvGraphicFramePr>
        <p:xfrm>
          <a:off x="2857499" y="4976539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53800" progId="Equation.3">
                  <p:embed/>
                </p:oleObj>
              </mc:Choice>
              <mc:Fallback>
                <p:oleObj name="Equation" r:id="rId12" imgW="190440" imgH="253800" progId="Equation.3">
                  <p:embed/>
                  <p:pic>
                    <p:nvPicPr>
                      <p:cNvPr id="20" name="Object 17">
                        <a:extLst>
                          <a:ext uri="{FF2B5EF4-FFF2-40B4-BE49-F238E27FC236}">
                            <a16:creationId xmlns:a16="http://schemas.microsoft.com/office/drawing/2014/main" id="{D3483C85-9929-FC3E-B659-A4F42EE363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99" y="4976539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9">
            <a:extLst>
              <a:ext uri="{FF2B5EF4-FFF2-40B4-BE49-F238E27FC236}">
                <a16:creationId xmlns:a16="http://schemas.microsoft.com/office/drawing/2014/main" id="{D223E215-9AB3-CEBB-2553-57917AFC5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85192"/>
              </p:ext>
            </p:extLst>
          </p:nvPr>
        </p:nvGraphicFramePr>
        <p:xfrm>
          <a:off x="4295775" y="4997172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3040" imgH="266400" progId="Equation.3">
                  <p:embed/>
                </p:oleObj>
              </mc:Choice>
              <mc:Fallback>
                <p:oleObj name="Equation" r:id="rId13" imgW="203040" imgH="266400" progId="Equation.3">
                  <p:embed/>
                  <p:pic>
                    <p:nvPicPr>
                      <p:cNvPr id="21" name="Object 19">
                        <a:extLst>
                          <a:ext uri="{FF2B5EF4-FFF2-40B4-BE49-F238E27FC236}">
                            <a16:creationId xmlns:a16="http://schemas.microsoft.com/office/drawing/2014/main" id="{D223E215-9AB3-CEBB-2553-57917AFC5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4997172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id="{70DBC81D-E3A9-9067-467E-3630599EB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461671"/>
              </p:ext>
            </p:extLst>
          </p:nvPr>
        </p:nvGraphicFramePr>
        <p:xfrm>
          <a:off x="8686800" y="4937171"/>
          <a:ext cx="288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253800" progId="Equation.3">
                  <p:embed/>
                </p:oleObj>
              </mc:Choice>
              <mc:Fallback>
                <p:oleObj name="Equation" r:id="rId14" imgW="139680" imgH="253800" progId="Equation.3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70DBC81D-E3A9-9067-467E-3630599EB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37171"/>
                        <a:ext cx="288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05214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23692</TotalTime>
  <Words>972</Words>
  <Application>Microsoft Macintosh PowerPoint</Application>
  <PresentationFormat>Widescreen</PresentationFormat>
  <Paragraphs>220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Times New Roman</vt:lpstr>
      <vt:lpstr>Monotype Sorts</vt:lpstr>
      <vt:lpstr>Calibri</vt:lpstr>
      <vt:lpstr>Wingdings</vt:lpstr>
      <vt:lpstr>Symbol</vt:lpstr>
      <vt:lpstr>Calibri Light</vt:lpstr>
      <vt:lpstr>Arial</vt:lpstr>
      <vt:lpstr>Office Theme</vt:lpstr>
      <vt:lpstr>Clarity</vt:lpstr>
      <vt:lpstr>Equation</vt:lpstr>
      <vt:lpstr>DSO528   Blended Data Business Analytics for Efficient Decisions </vt:lpstr>
      <vt:lpstr>PowerPoint Presentation</vt:lpstr>
      <vt:lpstr>Linear Regression Review</vt:lpstr>
      <vt:lpstr>A little bit about history</vt:lpstr>
      <vt:lpstr>Application example _ prediction</vt:lpstr>
      <vt:lpstr>The Linear Regression Model</vt:lpstr>
      <vt:lpstr>Interpreting the Coefficients</vt:lpstr>
      <vt:lpstr>Least Squares Fit</vt:lpstr>
      <vt:lpstr>Relationship between population and least squares lines</vt:lpstr>
      <vt:lpstr>Inference in Regression</vt:lpstr>
      <vt:lpstr>Logistic Regression</vt:lpstr>
      <vt:lpstr>Statistical Methods Table</vt:lpstr>
      <vt:lpstr>Simple Logistic Regression</vt:lpstr>
      <vt:lpstr>PowerPoint Presentation</vt:lpstr>
      <vt:lpstr>Solution:</vt:lpstr>
      <vt:lpstr>The logistic function</vt:lpstr>
      <vt:lpstr>What does this mean for you?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BUAD312g   Statistics and Data Science for Business</dc:title>
  <dc:creator>Feng Chen</dc:creator>
  <cp:lastModifiedBy>Feng Chen</cp:lastModifiedBy>
  <cp:revision>14</cp:revision>
  <cp:lastPrinted>2024-01-08T18:52:36Z</cp:lastPrinted>
  <dcterms:created xsi:type="dcterms:W3CDTF">2021-08-10T21:02:53Z</dcterms:created>
  <dcterms:modified xsi:type="dcterms:W3CDTF">2024-09-22T17:12:08Z</dcterms:modified>
</cp:coreProperties>
</file>