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0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8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0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4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4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96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4D08B7-99B8-4A7E-906C-DA3D4628FCEB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37F42D8-7115-4929-9AAC-A0099209C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ED80CA-066C-4E04-BFD9-CD7A080F08B1}"/>
              </a:ext>
            </a:extLst>
          </p:cNvPr>
          <p:cNvSpPr txBox="1"/>
          <p:nvPr/>
        </p:nvSpPr>
        <p:spPr>
          <a:xfrm>
            <a:off x="1877397" y="105848"/>
            <a:ext cx="843720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высшего образования и науки Российской Федерации</a:t>
            </a:r>
          </a:p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«Казанский национальный исследовательский технологический университет»</a:t>
            </a:r>
          </a:p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КАЗАНСКИЙ ТЕХНОЛОГИЧЕСКИЙ КОЛЛЕДЖ</a:t>
            </a:r>
          </a:p>
          <a:p>
            <a:pPr algn="ctr">
              <a:spcAft>
                <a:spcPts val="6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(ФГБОУ ВО «КНИТУ» КТК)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6A9C803-E872-4B41-9424-A0AB5BAFB572}"/>
              </a:ext>
            </a:extLst>
          </p:cNvPr>
          <p:cNvSpPr txBox="1">
            <a:spLocks/>
          </p:cNvSpPr>
          <p:nvPr/>
        </p:nvSpPr>
        <p:spPr>
          <a:xfrm>
            <a:off x="0" y="2456892"/>
            <a:ext cx="12191999" cy="194421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веб-сайта для мониторинга и управления автоматизированной теплицей»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E976DD3-FBD0-41A9-8355-F562F62FD610}"/>
              </a:ext>
            </a:extLst>
          </p:cNvPr>
          <p:cNvSpPr txBox="1">
            <a:spLocks/>
          </p:cNvSpPr>
          <p:nvPr/>
        </p:nvSpPr>
        <p:spPr>
          <a:xfrm>
            <a:off x="8092439" y="4847421"/>
            <a:ext cx="3766186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903: Муратов А.А.,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Фатихова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А.Р.</a:t>
            </a:r>
          </a:p>
        </p:txBody>
      </p:sp>
    </p:spTree>
    <p:extLst>
      <p:ext uri="{BB962C8B-B14F-4D97-AF65-F5344CB8AC3E}">
        <p14:creationId xmlns:p14="http://schemas.microsoft.com/office/powerpoint/2010/main" val="37352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DC060-1016-455D-A244-EB27DE52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2588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B99B14-8791-440F-8089-40375B05D883}"/>
              </a:ext>
            </a:extLst>
          </p:cNvPr>
          <p:cNvSpPr txBox="1"/>
          <p:nvPr/>
        </p:nvSpPr>
        <p:spPr>
          <a:xfrm>
            <a:off x="0" y="354562"/>
            <a:ext cx="12244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 и задачи</a:t>
            </a:r>
          </a:p>
          <a:p>
            <a:pPr algn="ctr"/>
            <a:endParaRPr lang="x-none" sz="3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13950C-E560-41DB-9E16-3C3430C694BA}"/>
              </a:ext>
            </a:extLst>
          </p:cNvPr>
          <p:cNvSpPr/>
          <p:nvPr/>
        </p:nvSpPr>
        <p:spPr>
          <a:xfrm>
            <a:off x="572238" y="1514247"/>
            <a:ext cx="10801777" cy="579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удобного и функционального веб-сайта для мониторинга и управления автоматизированной теплицей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000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Исследовать предметную область;</a:t>
            </a: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 сайта;</a:t>
            </a: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данных;</a:t>
            </a: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веб-сайт;</a:t>
            </a: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тестирование и откладку системы;</a:t>
            </a:r>
          </a:p>
          <a:p>
            <a:pPr marL="800100" lvl="1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документацию;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SzPts val="1100"/>
              <a:buFont typeface="Times New Roman" panose="02020603050405020304" pitchFamily="18" charset="0"/>
              <a:buChar char="—"/>
            </a:pPr>
            <a:r>
              <a:rPr lang="ru-RU" sz="2400" spc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Опубликовать веб-сайт на сервере.</a:t>
            </a:r>
          </a:p>
          <a:p>
            <a:pPr indent="450000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208B2E-AD79-489C-B04D-1B9C59B7C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94" y="3429000"/>
            <a:ext cx="2281918" cy="19700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15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9402F-E062-4614-98EA-21308330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833" y="271819"/>
            <a:ext cx="9218645" cy="45596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веб-сайта</a:t>
            </a:r>
            <a:endParaRPr lang="x-non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F5106-7EDD-4B1C-A4A8-F53C4F13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6" y="893954"/>
            <a:ext cx="11859207" cy="588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28A4C2-D6FF-4CEA-AE21-48FC430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18" y="225167"/>
            <a:ext cx="10767526" cy="847854"/>
          </a:xfrm>
        </p:spPr>
        <p:txBody>
          <a:bodyPr>
            <a:normAutofit/>
          </a:bodyPr>
          <a:lstStyle/>
          <a:p>
            <a:pPr algn="ctr"/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B66209-72A4-4D5A-99D0-08B21EDC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67" y="1383936"/>
            <a:ext cx="6046027" cy="52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25D811-4CB7-441B-94D0-5ECD9076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4784" y="368824"/>
            <a:ext cx="8575109" cy="61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1088B-DD63-4180-8AA5-D975CB0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19" y="395525"/>
            <a:ext cx="9320162" cy="118872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 использования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EC6BB-87A3-407D-98C9-269FF1771F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3226" y="2018059"/>
            <a:ext cx="5405548" cy="444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52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52C9B-E926-4313-87E0-D15722C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7951"/>
            <a:ext cx="7729728" cy="87511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7DE79F-C3DE-449A-93D9-84C4E0D54100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136" y="1141950"/>
            <a:ext cx="7729728" cy="5548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13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61BFA9-0761-44B2-8A88-EA573E3F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03" y="200090"/>
            <a:ext cx="7731125" cy="81694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dirty="0"/>
          </a:p>
        </p:txBody>
      </p:sp>
      <p:pic>
        <p:nvPicPr>
          <p:cNvPr id="4" name="Рисунок 3">
            <a:hlinkClick r:id="rId2"/>
            <a:extLst>
              <a:ext uri="{FF2B5EF4-FFF2-40B4-BE49-F238E27FC236}">
                <a16:creationId xmlns:a16="http://schemas.microsoft.com/office/drawing/2014/main" id="{0772D4B4-9CDE-4BDE-8BDE-24C3896B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49" y="1598383"/>
            <a:ext cx="4737102" cy="49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81" y="278026"/>
            <a:ext cx="1038963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программного продукта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D0BC96-BC09-4187-A6E4-B2688EC99A21}"/>
              </a:ext>
            </a:extLst>
          </p:cNvPr>
          <p:cNvSpPr/>
          <p:nvPr/>
        </p:nvSpPr>
        <p:spPr>
          <a:xfrm>
            <a:off x="1593941" y="2432162"/>
            <a:ext cx="3835771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pPr marL="457200" indent="-45720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интуитивной понятный дизайн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управление автоматизированной теплицей;</a:t>
            </a:r>
          </a:p>
          <a:p>
            <a:pPr marL="457200" indent="-45720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 и оповещения.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16D040-D843-490E-8862-79D0E49D43EF}"/>
              </a:ext>
            </a:extLst>
          </p:cNvPr>
          <p:cNvSpPr/>
          <p:nvPr/>
        </p:nvSpPr>
        <p:spPr>
          <a:xfrm>
            <a:off x="6882887" y="2452387"/>
            <a:ext cx="2894079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фильтрации по дате на графиках;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производительностью при больших объемах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25395460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264</TotalTime>
  <Words>171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Corbel</vt:lpstr>
      <vt:lpstr>Gill Sans MT</vt:lpstr>
      <vt:lpstr>Times New Roman</vt:lpstr>
      <vt:lpstr>Посылка</vt:lpstr>
      <vt:lpstr>Презентация PowerPoint</vt:lpstr>
      <vt:lpstr>Презентация PowerPoint</vt:lpstr>
      <vt:lpstr>Организационная структура веб-сайта</vt:lpstr>
      <vt:lpstr>ФУНКЦИОНАЛЬНАЯ МОДЕЛЬ СИСТЕМЫ</vt:lpstr>
      <vt:lpstr>Презентация PowerPoint</vt:lpstr>
      <vt:lpstr>Диаграмма прецедентов использования</vt:lpstr>
      <vt:lpstr>Схема базы данных</vt:lpstr>
      <vt:lpstr>Схема базы данных</vt:lpstr>
      <vt:lpstr>Достоинства и недостатки программного продукта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amir muratov</dc:creator>
  <cp:lastModifiedBy>amir muratov</cp:lastModifiedBy>
  <cp:revision>13</cp:revision>
  <dcterms:created xsi:type="dcterms:W3CDTF">2024-06-04T07:15:03Z</dcterms:created>
  <dcterms:modified xsi:type="dcterms:W3CDTF">2024-06-04T12:16:41Z</dcterms:modified>
</cp:coreProperties>
</file>