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914400" type="bann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282" d="100"/>
          <a:sy n="282" d="100"/>
        </p:scale>
        <p:origin x="168" y="2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"/>
            <a:ext cx="54864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2"/>
            <a:ext cx="54864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5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"/>
            <a:ext cx="157734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"/>
            <a:ext cx="4640580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8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4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"/>
            <a:ext cx="630936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"/>
            <a:ext cx="630936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7"/>
            <a:ext cx="310896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7"/>
            <a:ext cx="310896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"/>
            <a:ext cx="630936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224155"/>
            <a:ext cx="309467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334010"/>
            <a:ext cx="3094672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"/>
            <a:ext cx="3109913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"/>
            <a:ext cx="3109913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9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7"/>
            <a:ext cx="370332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7"/>
            <a:ext cx="370332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"/>
            <a:ext cx="630936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7"/>
            <a:ext cx="630936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9EA87-D272-7344-93A0-D52D79088AE3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4"/>
            <a:ext cx="24688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8740-8997-A14B-961E-B4B5A9F5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00B5214-C7C5-C334-C7DE-9BBB7A29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71462"/>
            <a:ext cx="793750" cy="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131 0.01216 L -0.58442 0.01389 " pathEditMode="relative" rAng="0" ptsTypes="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0</Words>
  <Application>Microsoft Macintosh PowerPoint</Application>
  <PresentationFormat>Banner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Murtaza Asrani</dc:creator>
  <cp:lastModifiedBy>Murtaza Asrani</cp:lastModifiedBy>
  <cp:revision>2</cp:revision>
  <dcterms:created xsi:type="dcterms:W3CDTF">2022-11-30T18:13:23Z</dcterms:created>
  <dcterms:modified xsi:type="dcterms:W3CDTF">2022-11-30T19:37:30Z</dcterms:modified>
</cp:coreProperties>
</file>