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0972800" cy="1645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0" d="100"/>
          <a:sy n="20" d="100"/>
        </p:scale>
        <p:origin x="273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693671"/>
            <a:ext cx="9326880" cy="5730240"/>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371600" y="8644891"/>
            <a:ext cx="8229600" cy="3973829"/>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5B95E5-274B-47EB-A1BC-B479FA1059FA}"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231074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B95E5-274B-47EB-A1BC-B479FA1059FA}"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403280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876300"/>
            <a:ext cx="2366010" cy="139484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54381" y="876300"/>
            <a:ext cx="6960870" cy="13948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B95E5-274B-47EB-A1BC-B479FA1059FA}"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8363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B95E5-274B-47EB-A1BC-B479FA1059FA}"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46660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4103375"/>
            <a:ext cx="9464040" cy="6846569"/>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748666" y="11014715"/>
            <a:ext cx="9464040" cy="3600449"/>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B95E5-274B-47EB-A1BC-B479FA1059FA}"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97284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54380" y="4381500"/>
            <a:ext cx="4663440" cy="104432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54980" y="4381500"/>
            <a:ext cx="4663440" cy="104432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5B95E5-274B-47EB-A1BC-B479FA1059FA}"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410893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876304"/>
            <a:ext cx="9464040" cy="318135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55810" y="4034791"/>
            <a:ext cx="4642008" cy="197738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755810" y="6012180"/>
            <a:ext cx="4642008" cy="88430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554981" y="4034791"/>
            <a:ext cx="4664869" cy="197738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5554981" y="6012180"/>
            <a:ext cx="4664869" cy="88430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5B95E5-274B-47EB-A1BC-B479FA1059FA}" type="datetimeFigureOut">
              <a:rPr lang="en-US" smtClean="0"/>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411700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5B95E5-274B-47EB-A1BC-B479FA1059FA}" type="datetimeFigureOut">
              <a:rPr lang="en-US" smtClean="0"/>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62560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B95E5-274B-47EB-A1BC-B479FA1059FA}" type="datetimeFigureOut">
              <a:rPr lang="en-US" smtClean="0"/>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156245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1097280"/>
            <a:ext cx="3539014" cy="384048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4664869" y="2369824"/>
            <a:ext cx="5554980" cy="116967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55809" y="4937760"/>
            <a:ext cx="3539014" cy="9147811"/>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5B95E5-274B-47EB-A1BC-B479FA1059FA}"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75026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1097280"/>
            <a:ext cx="3539014" cy="384048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664869" y="2369824"/>
            <a:ext cx="5554980" cy="1169670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755809" y="4937760"/>
            <a:ext cx="3539014" cy="9147811"/>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5B95E5-274B-47EB-A1BC-B479FA1059FA}"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34E37-1199-484D-B0ED-3EB5E87060A3}" type="slidenum">
              <a:rPr lang="en-US" smtClean="0"/>
              <a:t>‹#›</a:t>
            </a:fld>
            <a:endParaRPr lang="en-US"/>
          </a:p>
        </p:txBody>
      </p:sp>
    </p:spTree>
    <p:extLst>
      <p:ext uri="{BB962C8B-B14F-4D97-AF65-F5344CB8AC3E}">
        <p14:creationId xmlns:p14="http://schemas.microsoft.com/office/powerpoint/2010/main" val="110322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876304"/>
            <a:ext cx="9464040" cy="31813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54380" y="4381500"/>
            <a:ext cx="9464040" cy="104432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4380" y="15255244"/>
            <a:ext cx="2468880" cy="876300"/>
          </a:xfrm>
          <a:prstGeom prst="rect">
            <a:avLst/>
          </a:prstGeom>
        </p:spPr>
        <p:txBody>
          <a:bodyPr vert="horz" lIns="91440" tIns="45720" rIns="91440" bIns="45720" rtlCol="0" anchor="ctr"/>
          <a:lstStyle>
            <a:lvl1pPr algn="l">
              <a:defRPr sz="1440">
                <a:solidFill>
                  <a:schemeClr val="tx1">
                    <a:tint val="75000"/>
                  </a:schemeClr>
                </a:solidFill>
              </a:defRPr>
            </a:lvl1pPr>
          </a:lstStyle>
          <a:p>
            <a:fld id="{435B95E5-274B-47EB-A1BC-B479FA1059FA}" type="datetimeFigureOut">
              <a:rPr lang="en-US" smtClean="0"/>
              <a:t>2/18/2018</a:t>
            </a:fld>
            <a:endParaRPr lang="en-US"/>
          </a:p>
        </p:txBody>
      </p:sp>
      <p:sp>
        <p:nvSpPr>
          <p:cNvPr id="5" name="Footer Placeholder 4"/>
          <p:cNvSpPr>
            <a:spLocks noGrp="1"/>
          </p:cNvSpPr>
          <p:nvPr>
            <p:ph type="ftr" sz="quarter" idx="3"/>
          </p:nvPr>
        </p:nvSpPr>
        <p:spPr>
          <a:xfrm>
            <a:off x="3634740" y="15255244"/>
            <a:ext cx="3703320" cy="87630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15255244"/>
            <a:ext cx="2468880" cy="876300"/>
          </a:xfrm>
          <a:prstGeom prst="rect">
            <a:avLst/>
          </a:prstGeom>
        </p:spPr>
        <p:txBody>
          <a:bodyPr vert="horz" lIns="91440" tIns="45720" rIns="91440" bIns="45720" rtlCol="0" anchor="ctr"/>
          <a:lstStyle>
            <a:lvl1pPr algn="r">
              <a:defRPr sz="1440">
                <a:solidFill>
                  <a:schemeClr val="tx1">
                    <a:tint val="75000"/>
                  </a:schemeClr>
                </a:solidFill>
              </a:defRPr>
            </a:lvl1pPr>
          </a:lstStyle>
          <a:p>
            <a:fld id="{E1434E37-1199-484D-B0ED-3EB5E87060A3}" type="slidenum">
              <a:rPr lang="en-US" smtClean="0"/>
              <a:t>‹#›</a:t>
            </a:fld>
            <a:endParaRPr lang="en-US"/>
          </a:p>
        </p:txBody>
      </p:sp>
    </p:spTree>
    <p:extLst>
      <p:ext uri="{BB962C8B-B14F-4D97-AF65-F5344CB8AC3E}">
        <p14:creationId xmlns:p14="http://schemas.microsoft.com/office/powerpoint/2010/main" val="148333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9100" y="1104900"/>
            <a:ext cx="10077450" cy="6740307"/>
          </a:xfrm>
          <a:prstGeom prst="rect">
            <a:avLst/>
          </a:prstGeom>
          <a:noFill/>
        </p:spPr>
        <p:txBody>
          <a:bodyPr wrap="square" rtlCol="0">
            <a:spAutoFit/>
          </a:bodyPr>
          <a:lstStyle/>
          <a:p>
            <a:pPr algn="ctr"/>
            <a:r>
              <a:rPr lang="en-US" sz="2400" b="1" dirty="0" smtClean="0"/>
              <a:t>Abstract</a:t>
            </a:r>
          </a:p>
          <a:p>
            <a:pPr algn="just"/>
            <a:endParaRPr lang="en-US" sz="2400" b="1" dirty="0"/>
          </a:p>
          <a:p>
            <a:pPr algn="just"/>
            <a:r>
              <a:rPr lang="en-US" sz="2400" b="1" dirty="0" smtClean="0"/>
              <a:t>Poverty </a:t>
            </a:r>
            <a:r>
              <a:rPr lang="en-US" sz="2400" b="1" dirty="0"/>
              <a:t>and Malnutrition are some challenges India faces till now from the day of freedom. Keeping this major issue in mind, our aim is to design a machine which will help poor people. Using this machine they can utilize their physical strength to earn their food or sundries. This machine converts human’s physical strength into electrical energy by converting mechanical energy. This converted power will be stored and can be used according to the application specific purposes. The whole machine is divided into three main parts - input assembly(i.e. A treadmill or </a:t>
            </a:r>
            <a:r>
              <a:rPr lang="en-US" sz="2400" b="1" dirty="0" smtClean="0"/>
              <a:t>pedaling </a:t>
            </a:r>
            <a:r>
              <a:rPr lang="en-US" sz="2400" b="1" dirty="0"/>
              <a:t>bicycle), central assembly(consist dc motor and rotating shaft connected with input assembly) and output assembly (i.e. A token vending machine or food vending machine </a:t>
            </a:r>
            <a:r>
              <a:rPr lang="en-US" sz="2400" b="1" dirty="0" smtClean="0"/>
              <a:t>etc.). </a:t>
            </a:r>
            <a:r>
              <a:rPr lang="en-US" sz="2400" b="1" dirty="0"/>
              <a:t>Whenever a person will run on the treadmill, the motor start rotating which helps in generating power. The generated energy will be stored and as a result, the person will earn something in form of food or token which they can utilize in nearby stores. To utilize the generated power the machine will be equipped with USB ports to charge different kinds of gadgets(including a smartphone, CCTV </a:t>
            </a:r>
            <a:r>
              <a:rPr lang="en-US" sz="2400" b="1" dirty="0" smtClean="0"/>
              <a:t>etc.) </a:t>
            </a:r>
            <a:r>
              <a:rPr lang="en-US" sz="2400" b="1" dirty="0"/>
              <a:t>and can be used for lighting purpose as well.</a:t>
            </a:r>
          </a:p>
        </p:txBody>
      </p:sp>
    </p:spTree>
    <p:extLst>
      <p:ext uri="{BB962C8B-B14F-4D97-AF65-F5344CB8AC3E}">
        <p14:creationId xmlns:p14="http://schemas.microsoft.com/office/powerpoint/2010/main" val="3655488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215</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dc:creator>
  <cp:lastModifiedBy>Murtaza</cp:lastModifiedBy>
  <cp:revision>2</cp:revision>
  <dcterms:created xsi:type="dcterms:W3CDTF">2018-02-18T04:37:48Z</dcterms:created>
  <dcterms:modified xsi:type="dcterms:W3CDTF">2018-02-18T05:30:14Z</dcterms:modified>
</cp:coreProperties>
</file>