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1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5D76-9BA2-4C34-AF2A-A0C4B0CAB3E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BCC91-DFCD-4193-A574-4D086E166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2567" y="454887"/>
            <a:ext cx="11427173" cy="5951813"/>
            <a:chOff x="572567" y="454887"/>
            <a:chExt cx="11427173" cy="5951813"/>
          </a:xfrm>
        </p:grpSpPr>
        <p:grpSp>
          <p:nvGrpSpPr>
            <p:cNvPr id="6" name="Group 5"/>
            <p:cNvGrpSpPr/>
            <p:nvPr/>
          </p:nvGrpSpPr>
          <p:grpSpPr>
            <a:xfrm>
              <a:off x="962878" y="469900"/>
              <a:ext cx="1929607" cy="2245166"/>
              <a:chOff x="914400" y="469900"/>
              <a:chExt cx="1447801" cy="1748100"/>
            </a:xfrm>
          </p:grpSpPr>
          <p:pic>
            <p:nvPicPr>
              <p:cNvPr id="2052" name="Picture 1" descr="Image result for treadmi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63" b="5263"/>
              <a:stretch>
                <a:fillRect/>
              </a:stretch>
            </p:blipFill>
            <p:spPr bwMode="auto">
              <a:xfrm>
                <a:off x="928469" y="469900"/>
                <a:ext cx="1433732" cy="1295400"/>
              </a:xfrm>
              <a:prstGeom prst="rect">
                <a:avLst/>
              </a:prstGeom>
              <a:noFill/>
              <a:ln w="19050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 Box 8"/>
              <p:cNvSpPr txBox="1"/>
              <p:nvPr/>
            </p:nvSpPr>
            <p:spPr>
              <a:xfrm>
                <a:off x="914400" y="1764610"/>
                <a:ext cx="1447800" cy="453390"/>
              </a:xfrm>
              <a:prstGeom prst="rect">
                <a:avLst/>
              </a:prstGeom>
              <a:solidFill>
                <a:prstClr val="white"/>
              </a:solidFill>
              <a:ln w="19050"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Running Belt.</a:t>
                </a:r>
                <a:endParaRPr lang="en-US" sz="1600" b="1" i="1" dirty="0">
                  <a:solidFill>
                    <a:srgbClr val="44546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24486" y="454887"/>
              <a:ext cx="1929608" cy="2245166"/>
              <a:chOff x="6097587" y="469900"/>
              <a:chExt cx="1929608" cy="2245166"/>
            </a:xfrm>
          </p:grpSpPr>
          <p:pic>
            <p:nvPicPr>
              <p:cNvPr id="2055" name="Picture 2" descr="Image result for high power dc moto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657" y="469900"/>
                <a:ext cx="1915538" cy="12947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 Box 8"/>
              <p:cNvSpPr txBox="1"/>
              <p:nvPr/>
            </p:nvSpPr>
            <p:spPr>
              <a:xfrm>
                <a:off x="6097587" y="1665556"/>
                <a:ext cx="1929607" cy="1049510"/>
              </a:xfrm>
              <a:prstGeom prst="rect">
                <a:avLst/>
              </a:prstGeom>
              <a:solidFill>
                <a:prstClr val="white"/>
              </a:solidFill>
              <a:ln w="19050"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High Torque DC motor connected with running belt, which produces power.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928755" y="3774802"/>
              <a:ext cx="1929607" cy="2626398"/>
              <a:chOff x="6095240" y="3110874"/>
              <a:chExt cx="1929607" cy="2626398"/>
            </a:xfrm>
          </p:grpSpPr>
          <p:pic>
            <p:nvPicPr>
              <p:cNvPr id="2053" name="Picture 7" descr="Image result for energy meter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103" b="8311"/>
              <a:stretch/>
            </p:blipFill>
            <p:spPr bwMode="auto">
              <a:xfrm>
                <a:off x="6111657" y="3110874"/>
                <a:ext cx="1913190" cy="15736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 Box 8"/>
              <p:cNvSpPr txBox="1"/>
              <p:nvPr/>
            </p:nvSpPr>
            <p:spPr>
              <a:xfrm>
                <a:off x="6095240" y="4687762"/>
                <a:ext cx="1929607" cy="1049510"/>
              </a:xfrm>
              <a:prstGeom prst="rect">
                <a:avLst/>
              </a:prstGeom>
              <a:solidFill>
                <a:prstClr val="white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Energy Meter to measure the power generated from DC motor.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31085" y="3774802"/>
              <a:ext cx="2132014" cy="2626398"/>
              <a:chOff x="962878" y="3018102"/>
              <a:chExt cx="1929607" cy="2299484"/>
            </a:xfrm>
          </p:grpSpPr>
          <p:pic>
            <p:nvPicPr>
              <p:cNvPr id="2050" name="Picture 6" descr="Image result for raspberry pi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878" y="3018102"/>
                <a:ext cx="1929606" cy="12391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 Box 8"/>
              <p:cNvSpPr txBox="1"/>
              <p:nvPr/>
            </p:nvSpPr>
            <p:spPr>
              <a:xfrm>
                <a:off x="962878" y="4268076"/>
                <a:ext cx="1929607" cy="1049510"/>
              </a:xfrm>
              <a:prstGeom prst="rect">
                <a:avLst/>
              </a:prstGeom>
              <a:solidFill>
                <a:prstClr val="white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Control unit, which takes decision, when to vend tokens.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923997" y="3774802"/>
              <a:ext cx="2075743" cy="2631898"/>
              <a:chOff x="9417562" y="1208986"/>
              <a:chExt cx="1941328" cy="2364204"/>
            </a:xfrm>
          </p:grpSpPr>
          <p:pic>
            <p:nvPicPr>
              <p:cNvPr id="2049" name="Picture 4" descr="Image result for 24v batteries 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9283" y="1208986"/>
                <a:ext cx="1929607" cy="131434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 Box 8"/>
              <p:cNvSpPr txBox="1"/>
              <p:nvPr/>
            </p:nvSpPr>
            <p:spPr>
              <a:xfrm>
                <a:off x="9417562" y="2523680"/>
                <a:ext cx="1929607" cy="1049510"/>
              </a:xfrm>
              <a:prstGeom prst="rect">
                <a:avLst/>
              </a:prstGeom>
              <a:solidFill>
                <a:prstClr val="white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Battery for storing DC power generated by the motor.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72567" y="3774802"/>
              <a:ext cx="2033540" cy="2626398"/>
              <a:chOff x="9445702" y="3966731"/>
              <a:chExt cx="1929608" cy="2026110"/>
            </a:xfrm>
          </p:grpSpPr>
          <p:pic>
            <p:nvPicPr>
              <p:cNvPr id="2054" name="Picture 5" descr="Image result for token vendi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59770" y="3966731"/>
                <a:ext cx="1915540" cy="97659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 Box 8"/>
              <p:cNvSpPr txBox="1"/>
              <p:nvPr/>
            </p:nvSpPr>
            <p:spPr>
              <a:xfrm>
                <a:off x="9445702" y="4943331"/>
                <a:ext cx="1929607" cy="1049510"/>
              </a:xfrm>
              <a:prstGeom prst="rect">
                <a:avLst/>
              </a:prstGeom>
              <a:solidFill>
                <a:prstClr val="white"/>
              </a:solidFill>
              <a:ln>
                <a:solidFill>
                  <a:schemeClr val="accent1"/>
                </a:solidFill>
              </a:ln>
              <a:effectLst/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b="1" i="1" dirty="0">
                    <a:solidFill>
                      <a:srgbClr val="44546A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Machine will vend tokens 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>
              <a:off x="3024553" y="1208987"/>
              <a:ext cx="3754904" cy="456569"/>
            </a:xfrm>
            <a:prstGeom prst="rightArrow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7492207" y="3003780"/>
              <a:ext cx="865184" cy="456569"/>
            </a:xfrm>
            <a:prstGeom prst="rightArrow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10800000">
              <a:off x="5886137" y="4942777"/>
              <a:ext cx="865184" cy="456569"/>
            </a:xfrm>
            <a:prstGeom prst="rightArrow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2662288" y="4940429"/>
              <a:ext cx="865184" cy="456569"/>
            </a:xfrm>
            <a:prstGeom prst="rightArrow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8950550" y="4940429"/>
              <a:ext cx="865184" cy="456569"/>
            </a:xfrm>
            <a:prstGeom prst="rightArrow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04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/>
          <p:nvPr/>
        </p:nvSpPr>
        <p:spPr>
          <a:xfrm>
            <a:off x="289106" y="2194428"/>
            <a:ext cx="2006947" cy="633179"/>
          </a:xfrm>
          <a:prstGeom prst="rect">
            <a:avLst/>
          </a:prstGeom>
          <a:solidFill>
            <a:prstClr val="white"/>
          </a:solidFill>
          <a:ln>
            <a:solidFill>
              <a:schemeClr val="accent1"/>
            </a:solidFill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Coin Insertion to get power on USB port, to charge electronic gadgets</a:t>
            </a:r>
          </a:p>
        </p:txBody>
      </p:sp>
      <p:pic>
        <p:nvPicPr>
          <p:cNvPr id="3074" name="Picture 2" descr="Image result for 5rs coi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4" y="917180"/>
            <a:ext cx="1240106" cy="12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9106" y="745589"/>
            <a:ext cx="2006947" cy="1448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" name="Group 4"/>
          <p:cNvGrpSpPr/>
          <p:nvPr/>
        </p:nvGrpSpPr>
        <p:grpSpPr>
          <a:xfrm>
            <a:off x="3232932" y="745588"/>
            <a:ext cx="2019169" cy="2082019"/>
            <a:chOff x="5180465" y="745589"/>
            <a:chExt cx="2033539" cy="2048257"/>
          </a:xfrm>
        </p:grpSpPr>
        <p:pic>
          <p:nvPicPr>
            <p:cNvPr id="1026" name="Picture 2" descr="Image result for algorith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3" t="7850" r="8535" b="15920"/>
            <a:stretch/>
          </p:blipFill>
          <p:spPr bwMode="auto">
            <a:xfrm>
              <a:off x="5194533" y="745589"/>
              <a:ext cx="2019471" cy="15184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8"/>
            <p:cNvSpPr txBox="1"/>
            <p:nvPr/>
          </p:nvSpPr>
          <p:spPr>
            <a:xfrm>
              <a:off x="5180465" y="2267263"/>
              <a:ext cx="2033539" cy="526583"/>
            </a:xfrm>
            <a:prstGeom prst="rect">
              <a:avLst/>
            </a:prstGeom>
            <a:solidFill>
              <a:prstClr val="white"/>
            </a:solidFill>
            <a:ln>
              <a:solidFill>
                <a:schemeClr val="accent1"/>
              </a:solidFill>
            </a:ln>
            <a:effectLst/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400" b="1" i="1" dirty="0">
                  <a:solidFill>
                    <a:srgbClr val="44546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Algorithm to verify coin or token</a:t>
              </a: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2511371" y="1676720"/>
            <a:ext cx="400605" cy="390842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ight Arrow 11"/>
          <p:cNvSpPr/>
          <p:nvPr/>
        </p:nvSpPr>
        <p:spPr>
          <a:xfrm>
            <a:off x="5459186" y="1632173"/>
            <a:ext cx="589875" cy="392862"/>
          </a:xfrm>
          <a:prstGeom prst="rightArrow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8690729" y="1263184"/>
            <a:ext cx="479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USB</a:t>
            </a:r>
          </a:p>
          <a:p>
            <a:r>
              <a:rPr lang="en-US" sz="1400" dirty="0"/>
              <a:t>port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92516" y="745611"/>
            <a:ext cx="1943746" cy="1543406"/>
            <a:chOff x="8709158" y="736030"/>
            <a:chExt cx="1940086" cy="19691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810"/>
            <a:stretch/>
          </p:blipFill>
          <p:spPr>
            <a:xfrm>
              <a:off x="8709158" y="736030"/>
              <a:ext cx="1940086" cy="19691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Oval 9"/>
            <p:cNvSpPr/>
            <p:nvPr/>
          </p:nvSpPr>
          <p:spPr>
            <a:xfrm>
              <a:off x="9833317" y="1307836"/>
              <a:ext cx="604911" cy="647573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14" name="Right Arrow 13"/>
          <p:cNvSpPr/>
          <p:nvPr/>
        </p:nvSpPr>
        <p:spPr>
          <a:xfrm rot="10800000">
            <a:off x="8112463" y="1319686"/>
            <a:ext cx="578266" cy="227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8" name="Text Box 8"/>
          <p:cNvSpPr txBox="1"/>
          <p:nvPr/>
        </p:nvSpPr>
        <p:spPr>
          <a:xfrm>
            <a:off x="6285109" y="2194428"/>
            <a:ext cx="1951153" cy="633181"/>
          </a:xfrm>
          <a:prstGeom prst="rect">
            <a:avLst/>
          </a:prstGeom>
          <a:solidFill>
            <a:prstClr val="white"/>
          </a:solidFill>
          <a:ln>
            <a:solidFill>
              <a:schemeClr val="accent1"/>
            </a:solidFill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 will be available on ports for limited time, to charge electronic gadgets.</a:t>
            </a:r>
          </a:p>
        </p:txBody>
      </p:sp>
    </p:spTree>
    <p:extLst>
      <p:ext uri="{BB962C8B-B14F-4D97-AF65-F5344CB8AC3E}">
        <p14:creationId xmlns:p14="http://schemas.microsoft.com/office/powerpoint/2010/main" val="34432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81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89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Murtaza</dc:creator>
  <cp:lastModifiedBy>Murtaza</cp:lastModifiedBy>
  <cp:revision>16</cp:revision>
  <dcterms:created xsi:type="dcterms:W3CDTF">2018-02-17T15:05:12Z</dcterms:created>
  <dcterms:modified xsi:type="dcterms:W3CDTF">2018-02-18T08:22:28Z</dcterms:modified>
</cp:coreProperties>
</file>