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18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E0A2-56FC-4E8E-A0C8-D32C76EB256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8FE8-E685-48FD-BDEA-E6B7E7B6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7086" y="307700"/>
            <a:ext cx="10776857" cy="10403840"/>
            <a:chOff x="0" y="-40640"/>
            <a:chExt cx="10972800" cy="10624458"/>
          </a:xfrm>
        </p:grpSpPr>
        <p:grpSp>
          <p:nvGrpSpPr>
            <p:cNvPr id="77" name="Group 76"/>
            <p:cNvGrpSpPr/>
            <p:nvPr/>
          </p:nvGrpSpPr>
          <p:grpSpPr>
            <a:xfrm>
              <a:off x="229520" y="1301549"/>
              <a:ext cx="10620802" cy="4572574"/>
              <a:chOff x="257571" y="24993"/>
              <a:chExt cx="8577336" cy="414518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82020" y="24993"/>
                <a:ext cx="1593291" cy="1559111"/>
                <a:chOff x="914400" y="469900"/>
                <a:chExt cx="1059839" cy="1622580"/>
              </a:xfrm>
            </p:grpSpPr>
            <p:pic>
              <p:nvPicPr>
                <p:cNvPr id="26" name="Picture 1" descr="Image result for treadmill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63" b="5263"/>
                <a:stretch>
                  <a:fillRect/>
                </a:stretch>
              </p:blipFill>
              <p:spPr bwMode="auto">
                <a:xfrm>
                  <a:off x="928469" y="469900"/>
                  <a:ext cx="1045770" cy="1295400"/>
                </a:xfrm>
                <a:prstGeom prst="rect">
                  <a:avLst/>
                </a:prstGeom>
                <a:noFill/>
                <a:ln w="19050">
                  <a:solidFill>
                    <a:srgbClr val="5B9BD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 Box 8"/>
                <p:cNvSpPr txBox="1"/>
                <p:nvPr/>
              </p:nvSpPr>
              <p:spPr>
                <a:xfrm>
                  <a:off x="914400" y="1764610"/>
                  <a:ext cx="1059839" cy="327870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Running Belt.</a:t>
                  </a:r>
                  <a:endParaRPr lang="en-US" sz="14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974819" y="76509"/>
                <a:ext cx="1694369" cy="1507593"/>
                <a:chOff x="6097587" y="469900"/>
                <a:chExt cx="1854297" cy="2245166"/>
              </a:xfrm>
            </p:grpSpPr>
            <p:pic>
              <p:nvPicPr>
                <p:cNvPr id="24" name="Picture 2" descr="Image result for high power dc motor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1657" y="469900"/>
                  <a:ext cx="1840227" cy="129471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 Box 8"/>
                <p:cNvSpPr txBox="1"/>
                <p:nvPr/>
              </p:nvSpPr>
              <p:spPr>
                <a:xfrm>
                  <a:off x="6097587" y="1665555"/>
                  <a:ext cx="1854296" cy="1049511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High Torque DC motor connected with running belt, which produces power.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801205" y="2165975"/>
                <a:ext cx="1688551" cy="2004207"/>
                <a:chOff x="6080500" y="3110874"/>
                <a:chExt cx="1929607" cy="2272945"/>
              </a:xfrm>
            </p:grpSpPr>
            <p:pic>
              <p:nvPicPr>
                <p:cNvPr id="22" name="Picture 7" descr="Image result for energy meter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103" b="8311"/>
                <a:stretch/>
              </p:blipFill>
              <p:spPr bwMode="auto">
                <a:xfrm>
                  <a:off x="6096918" y="3110874"/>
                  <a:ext cx="1913189" cy="1573668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 Box 8"/>
                <p:cNvSpPr txBox="1"/>
                <p:nvPr/>
              </p:nvSpPr>
              <p:spPr>
                <a:xfrm>
                  <a:off x="6080500" y="4687762"/>
                  <a:ext cx="1929607" cy="696057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Energy Meter to measure the power generated from DC motor.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578563" y="2165976"/>
                <a:ext cx="1586056" cy="2002680"/>
                <a:chOff x="962878" y="3018102"/>
                <a:chExt cx="1929607" cy="1988511"/>
              </a:xfrm>
            </p:grpSpPr>
            <p:pic>
              <p:nvPicPr>
                <p:cNvPr id="20" name="Picture 6" descr="Image result for raspberry pi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878" y="3018102"/>
                  <a:ext cx="1929606" cy="123911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 Box 8"/>
                <p:cNvSpPr txBox="1"/>
                <p:nvPr/>
              </p:nvSpPr>
              <p:spPr>
                <a:xfrm>
                  <a:off x="962878" y="4268076"/>
                  <a:ext cx="1929607" cy="738537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Control unit, which takes decision, when to vend tokens.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215373" y="2165976"/>
                <a:ext cx="1619534" cy="2002680"/>
                <a:chOff x="9417562" y="1208986"/>
                <a:chExt cx="1941328" cy="2044478"/>
              </a:xfrm>
            </p:grpSpPr>
            <p:pic>
              <p:nvPicPr>
                <p:cNvPr id="18" name="Picture 4" descr="Image result for 24v batteries 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29283" y="1208986"/>
                  <a:ext cx="1929607" cy="131434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 Box 8"/>
                <p:cNvSpPr txBox="1"/>
                <p:nvPr/>
              </p:nvSpPr>
              <p:spPr>
                <a:xfrm>
                  <a:off x="9417562" y="2523680"/>
                  <a:ext cx="1929607" cy="729784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Battery for storing DC power generated by the motor.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57571" y="2165975"/>
                <a:ext cx="1516726" cy="2002681"/>
                <a:chOff x="9115404" y="3966731"/>
                <a:chExt cx="1929609" cy="1752108"/>
              </a:xfrm>
            </p:grpSpPr>
            <p:pic>
              <p:nvPicPr>
                <p:cNvPr id="16" name="Picture 5" descr="Image result for token vendi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29472" y="3966731"/>
                  <a:ext cx="1915540" cy="97659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 Box 8"/>
                <p:cNvSpPr txBox="1"/>
                <p:nvPr/>
              </p:nvSpPr>
              <p:spPr>
                <a:xfrm>
                  <a:off x="9115404" y="4943330"/>
                  <a:ext cx="1929609" cy="775509"/>
                </a:xfrm>
                <a:prstGeom prst="rect">
                  <a:avLst/>
                </a:prstGeom>
                <a:solidFill>
                  <a:prstClr val="white"/>
                </a:solidFill>
                <a:ln w="19050"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Machine will vend tokens </a:t>
                  </a:r>
                </a:p>
              </p:txBody>
            </p:sp>
          </p:grpSp>
          <p:sp>
            <p:nvSpPr>
              <p:cNvPr id="11" name="Right Arrow 10"/>
              <p:cNvSpPr/>
              <p:nvPr/>
            </p:nvSpPr>
            <p:spPr>
              <a:xfrm>
                <a:off x="3773509" y="680800"/>
                <a:ext cx="1099206" cy="365867"/>
              </a:xfrm>
              <a:prstGeom prst="right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5400000">
                <a:off x="5609487" y="1709642"/>
                <a:ext cx="396758" cy="321441"/>
              </a:xfrm>
              <a:prstGeom prst="right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0800000">
                <a:off x="4166201" y="3101920"/>
                <a:ext cx="609121" cy="365867"/>
              </a:xfrm>
              <a:prstGeom prst="right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0800000">
                <a:off x="1896496" y="3100039"/>
                <a:ext cx="609121" cy="365867"/>
              </a:xfrm>
              <a:prstGeom prst="right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6530031" y="3100039"/>
                <a:ext cx="609121" cy="365867"/>
              </a:xfrm>
              <a:prstGeom prst="right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23521" y="8107680"/>
              <a:ext cx="10614694" cy="2316480"/>
              <a:chOff x="101697" y="4686532"/>
              <a:chExt cx="8978577" cy="2107776"/>
            </a:xfrm>
          </p:grpSpPr>
          <p:sp>
            <p:nvSpPr>
              <p:cNvPr id="63" name="Text Box 8"/>
              <p:cNvSpPr txBox="1"/>
              <p:nvPr/>
            </p:nvSpPr>
            <p:spPr>
              <a:xfrm>
                <a:off x="101697" y="6135371"/>
                <a:ext cx="2104203" cy="633179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600"/>
                  </a:spcAft>
                </a:pPr>
                <a:r>
                  <a:rPr lang="en-US" sz="14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Coin Insertion to get power on USB port, to charge electronic gadgets</a:t>
                </a:r>
              </a:p>
            </p:txBody>
          </p:sp>
          <p:pic>
            <p:nvPicPr>
              <p:cNvPr id="64" name="Picture 2" descr="Image result for 5rs coin 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56" y="4858123"/>
                <a:ext cx="1300201" cy="1277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101697" y="4686532"/>
                <a:ext cx="2104203" cy="1448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3044931" y="4712289"/>
                <a:ext cx="2117017" cy="2082019"/>
                <a:chOff x="5180465" y="745589"/>
                <a:chExt cx="2033539" cy="2048257"/>
              </a:xfrm>
            </p:grpSpPr>
            <p:pic>
              <p:nvPicPr>
                <p:cNvPr id="67" name="Picture 2" descr="Image result for algorithm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83" t="7850" r="8535" b="15920"/>
                <a:stretch/>
              </p:blipFill>
              <p:spPr bwMode="auto">
                <a:xfrm>
                  <a:off x="5194533" y="745589"/>
                  <a:ext cx="2019471" cy="151840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 Box 8"/>
                <p:cNvSpPr txBox="1"/>
                <p:nvPr/>
              </p:nvSpPr>
              <p:spPr>
                <a:xfrm>
                  <a:off x="5180465" y="2267263"/>
                  <a:ext cx="2033539" cy="526583"/>
                </a:xfrm>
                <a:prstGeom prst="rect">
                  <a:avLst/>
                </a:prstGeom>
                <a:solidFill>
                  <a:prstClr val="white"/>
                </a:solidFill>
                <a:ln>
                  <a:solidFill>
                    <a:schemeClr val="accent1"/>
                  </a:solidFill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1600"/>
                    </a:spcAft>
                  </a:pPr>
                  <a:r>
                    <a:rPr lang="en-US" sz="1400" b="1" i="1" dirty="0">
                      <a:solidFill>
                        <a:srgbClr val="44546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Algorithm to verify coin or token</a:t>
                  </a:r>
                </a:p>
              </p:txBody>
            </p:sp>
          </p:grpSp>
          <p:sp>
            <p:nvSpPr>
              <p:cNvPr id="69" name="Right Arrow 68"/>
              <p:cNvSpPr/>
              <p:nvPr/>
            </p:nvSpPr>
            <p:spPr>
              <a:xfrm>
                <a:off x="2401806" y="5617663"/>
                <a:ext cx="420018" cy="390842"/>
              </a:xfrm>
              <a:prstGeom prst="rightArrow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ight Arrow 69"/>
              <p:cNvSpPr/>
              <p:nvPr/>
            </p:nvSpPr>
            <p:spPr>
              <a:xfrm>
                <a:off x="5340449" y="5573116"/>
                <a:ext cx="618460" cy="392862"/>
              </a:xfrm>
              <a:prstGeom prst="rightArrow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577330" y="5204127"/>
                <a:ext cx="502944" cy="46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USB</a:t>
                </a:r>
              </a:p>
              <a:p>
                <a:r>
                  <a:rPr lang="en-US" sz="1400" dirty="0"/>
                  <a:t>port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108170" y="4686554"/>
                <a:ext cx="2037939" cy="1543406"/>
                <a:chOff x="8709158" y="736030"/>
                <a:chExt cx="1940086" cy="1969179"/>
              </a:xfrm>
            </p:grpSpPr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1810"/>
                <a:stretch/>
              </p:blipFill>
              <p:spPr>
                <a:xfrm>
                  <a:off x="8709158" y="736030"/>
                  <a:ext cx="1940086" cy="19691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74" name="Oval 73"/>
                <p:cNvSpPr/>
                <p:nvPr/>
              </p:nvSpPr>
              <p:spPr>
                <a:xfrm>
                  <a:off x="9833317" y="1307836"/>
                  <a:ext cx="604911" cy="647573"/>
                </a:xfrm>
                <a:prstGeom prst="ellipse">
                  <a:avLst/>
                </a:prstGeom>
                <a:noFill/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5" name="Right Arrow 74"/>
              <p:cNvSpPr/>
              <p:nvPr/>
            </p:nvSpPr>
            <p:spPr>
              <a:xfrm rot="10800000">
                <a:off x="7994287" y="5260629"/>
                <a:ext cx="606289" cy="2277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Text Box 8"/>
              <p:cNvSpPr txBox="1"/>
              <p:nvPr/>
            </p:nvSpPr>
            <p:spPr>
              <a:xfrm>
                <a:off x="6100404" y="6135371"/>
                <a:ext cx="2045705" cy="633181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600"/>
                  </a:spcAft>
                </a:pPr>
                <a:r>
                  <a:rPr lang="en-US" sz="14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Power will be available on ports for limited time, to charge electronic gadgets.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0" y="955040"/>
              <a:ext cx="10972800" cy="528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0" y="-40640"/>
              <a:ext cx="10972800" cy="9753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Power Generation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0" y="7698378"/>
              <a:ext cx="10972800" cy="2885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0" y="6736080"/>
              <a:ext cx="10962640" cy="9753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Power Utilization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8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</dc:creator>
  <cp:lastModifiedBy>Murtaza</cp:lastModifiedBy>
  <cp:revision>5</cp:revision>
  <dcterms:created xsi:type="dcterms:W3CDTF">2018-02-18T03:58:44Z</dcterms:created>
  <dcterms:modified xsi:type="dcterms:W3CDTF">2018-02-18T04:37:10Z</dcterms:modified>
</cp:coreProperties>
</file>