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4" d="100"/>
          <a:sy n="14" d="100"/>
        </p:scale>
        <p:origin x="115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A546-C272-4813-BEC2-9922DCB4CDC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B8AD-F13E-44B6-AA42-62EB9F30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2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A546-C272-4813-BEC2-9922DCB4CDC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B8AD-F13E-44B6-AA42-62EB9F30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7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A546-C272-4813-BEC2-9922DCB4CDC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B8AD-F13E-44B6-AA42-62EB9F30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6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A546-C272-4813-BEC2-9922DCB4CDC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B8AD-F13E-44B6-AA42-62EB9F30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1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A546-C272-4813-BEC2-9922DCB4CDC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B8AD-F13E-44B6-AA42-62EB9F30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2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A546-C272-4813-BEC2-9922DCB4CDC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B8AD-F13E-44B6-AA42-62EB9F30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9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A546-C272-4813-BEC2-9922DCB4CDC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B8AD-F13E-44B6-AA42-62EB9F30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6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A546-C272-4813-BEC2-9922DCB4CDC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B8AD-F13E-44B6-AA42-62EB9F30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7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A546-C272-4813-BEC2-9922DCB4CDC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B8AD-F13E-44B6-AA42-62EB9F30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4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A546-C272-4813-BEC2-9922DCB4CDC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B8AD-F13E-44B6-AA42-62EB9F30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A546-C272-4813-BEC2-9922DCB4CDC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B8AD-F13E-44B6-AA42-62EB9F30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1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2A546-C272-4813-BEC2-9922DCB4CDC3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6B8AD-F13E-44B6-AA42-62EB9F300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1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924589" y="843252"/>
            <a:ext cx="2636012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STRENGTH UTILIZER FOR SOCIAL BENEFITS</a:t>
            </a:r>
            <a:endParaRPr lang="en-US" sz="7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6" y="6463465"/>
            <a:ext cx="10974332" cy="12803387"/>
          </a:xfrm>
          <a:prstGeom prst="rect">
            <a:avLst/>
          </a:prstGeom>
          <a:ln w="101600">
            <a:solidFill>
              <a:schemeClr val="accent1">
                <a:shade val="50000"/>
              </a:schemeClr>
            </a:solidFill>
          </a:ln>
        </p:spPr>
      </p:pic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" t="1491" r="2908" b="3524"/>
          <a:stretch/>
        </p:blipFill>
        <p:spPr>
          <a:xfrm>
            <a:off x="12361861" y="6463464"/>
            <a:ext cx="13315950" cy="27087981"/>
          </a:xfrm>
          <a:prstGeom prst="rect">
            <a:avLst/>
          </a:prstGeom>
          <a:ln w="101600">
            <a:solidFill>
              <a:schemeClr val="accent1">
                <a:shade val="50000"/>
              </a:schemeClr>
            </a:solidFill>
          </a:ln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507" y="6393633"/>
            <a:ext cx="9145276" cy="5487166"/>
          </a:xfrm>
          <a:prstGeom prst="rect">
            <a:avLst/>
          </a:prstGeom>
          <a:ln w="101600">
            <a:solidFill>
              <a:schemeClr val="accent1">
                <a:shade val="50000"/>
              </a:schemeClr>
            </a:solidFill>
          </a:ln>
        </p:spPr>
      </p:pic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6" b="5521"/>
          <a:stretch/>
        </p:blipFill>
        <p:spPr>
          <a:xfrm>
            <a:off x="26369505" y="12520233"/>
            <a:ext cx="9145276" cy="14982093"/>
          </a:xfrm>
          <a:prstGeom prst="rect">
            <a:avLst/>
          </a:prstGeom>
          <a:ln w="101600">
            <a:solidFill>
              <a:schemeClr val="accent1">
                <a:shade val="50000"/>
              </a:schemeClr>
            </a:solidFill>
          </a:ln>
        </p:spPr>
      </p:pic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82"/>
          <a:stretch/>
        </p:blipFill>
        <p:spPr>
          <a:xfrm>
            <a:off x="26369505" y="28295626"/>
            <a:ext cx="9145276" cy="5268999"/>
          </a:xfrm>
          <a:prstGeom prst="rect">
            <a:avLst/>
          </a:prstGeom>
          <a:ln w="101600">
            <a:solidFill>
              <a:schemeClr val="accent1">
                <a:shade val="50000"/>
              </a:schemeClr>
            </a:solidFill>
          </a:ln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6" y="20761238"/>
            <a:ext cx="11155332" cy="12803387"/>
          </a:xfrm>
          <a:prstGeom prst="rect">
            <a:avLst/>
          </a:prstGeom>
          <a:ln w="101600">
            <a:solidFill>
              <a:schemeClr val="accent1">
                <a:shade val="50000"/>
              </a:schemeClr>
            </a:solidFill>
          </a:ln>
        </p:spPr>
      </p:pic>
      <p:sp>
        <p:nvSpPr>
          <p:cNvPr id="100" name="TextBox 99"/>
          <p:cNvSpPr txBox="1"/>
          <p:nvPr/>
        </p:nvSpPr>
        <p:spPr>
          <a:xfrm>
            <a:off x="13268285" y="2812797"/>
            <a:ext cx="9672732" cy="218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Murtaza </a:t>
            </a:r>
            <a:r>
              <a:rPr lang="en-US" dirty="0" err="1" smtClean="0">
                <a:solidFill>
                  <a:srgbClr val="002060"/>
                </a:solidFill>
              </a:rPr>
              <a:t>Ameen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dirty="0" err="1" smtClean="0">
                <a:solidFill>
                  <a:srgbClr val="002060"/>
                </a:solidFill>
              </a:rPr>
              <a:t>M.Tech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Jitender</a:t>
            </a:r>
            <a:r>
              <a:rPr lang="en-US" dirty="0" smtClean="0">
                <a:solidFill>
                  <a:srgbClr val="002060"/>
                </a:solidFill>
              </a:rPr>
              <a:t> Kumar (</a:t>
            </a:r>
            <a:r>
              <a:rPr lang="en-US" dirty="0" err="1" smtClean="0">
                <a:solidFill>
                  <a:srgbClr val="002060"/>
                </a:solidFill>
              </a:rPr>
              <a:t>M.Tech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6" y="2043581"/>
            <a:ext cx="3351682" cy="3351682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787" y="1984967"/>
            <a:ext cx="3351682" cy="335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4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Murtaza</dc:creator>
  <cp:lastModifiedBy>Murtaza</cp:lastModifiedBy>
  <cp:revision>16</cp:revision>
  <dcterms:created xsi:type="dcterms:W3CDTF">2018-02-18T04:22:30Z</dcterms:created>
  <dcterms:modified xsi:type="dcterms:W3CDTF">2018-02-18T07:25:09Z</dcterms:modified>
</cp:coreProperties>
</file>