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1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DB0E-8C51-4524-80CC-68A5830678B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33B7-24FC-4779-ACFB-73007EF4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=""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728141"/>
            <a:ext cx="6609256" cy="150812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Analysis of Efficiency of </a:t>
            </a:r>
            <a:r>
              <a:rPr lang="en-US" dirty="0" err="1"/>
              <a:t>Fama</a:t>
            </a:r>
            <a:r>
              <a:rPr lang="en-US" dirty="0"/>
              <a:t> French Three Factor Model on Pakistani Stock Market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04" y="431247"/>
            <a:ext cx="9144000" cy="124869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Research Objectives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004" y="2581312"/>
            <a:ext cx="9144000" cy="2881058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any Market Risk Premium in Pakistan </a:t>
            </a:r>
            <a:r>
              <a:rPr lang="en-US" dirty="0" smtClean="0"/>
              <a:t>stock </a:t>
            </a:r>
            <a:r>
              <a:rPr lang="en-US" dirty="0"/>
              <a:t>market</a:t>
            </a:r>
            <a:r>
              <a:rPr lang="en-US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any size premium in Pakistan </a:t>
            </a:r>
            <a:r>
              <a:rPr lang="en-US" dirty="0"/>
              <a:t>stock </a:t>
            </a:r>
            <a:r>
              <a:rPr lang="en-US" dirty="0"/>
              <a:t>market?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any value premium in Pakistan </a:t>
            </a:r>
            <a:r>
              <a:rPr lang="en-US" dirty="0"/>
              <a:t>stock </a:t>
            </a:r>
            <a:r>
              <a:rPr lang="en-US" dirty="0"/>
              <a:t>market</a:t>
            </a:r>
            <a:r>
              <a:rPr lang="en-US" dirty="0" smtClean="0"/>
              <a:t>?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Is </a:t>
            </a:r>
            <a:r>
              <a:rPr lang="en-US" dirty="0" err="1" smtClean="0"/>
              <a:t>Fama</a:t>
            </a:r>
            <a:r>
              <a:rPr lang="en-US" dirty="0" smtClean="0"/>
              <a:t> French 3 factor model suitable </a:t>
            </a:r>
            <a:r>
              <a:rPr lang="en-US" dirty="0"/>
              <a:t>for </a:t>
            </a:r>
            <a:r>
              <a:rPr lang="en-US"/>
              <a:t>Pakistan’s </a:t>
            </a:r>
            <a:r>
              <a:rPr lang="en-US"/>
              <a:t>stock </a:t>
            </a:r>
            <a:r>
              <a:rPr lang="en-US" dirty="0"/>
              <a:t>market? </a:t>
            </a:r>
          </a:p>
          <a:p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30" y="1"/>
            <a:ext cx="10854070" cy="1307804"/>
          </a:xfrm>
        </p:spPr>
        <p:txBody>
          <a:bodyPr/>
          <a:lstStyle/>
          <a:p>
            <a:pPr algn="ctr"/>
            <a:r>
              <a:rPr lang="en-US" b="1" dirty="0"/>
              <a:t>Research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65" y="1307804"/>
            <a:ext cx="10515600" cy="532691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 Data Collection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-) PSX All financial information.	-) </a:t>
            </a:r>
            <a:r>
              <a:rPr lang="en-US" sz="2000" dirty="0" err="1" smtClean="0"/>
              <a:t>Khi</a:t>
            </a:r>
            <a:r>
              <a:rPr lang="en-US" sz="2000" dirty="0" smtClean="0"/>
              <a:t>-Stocks used for share prices.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Method of Analysis.</a:t>
            </a:r>
          </a:p>
          <a:p>
            <a:pPr marL="0" indent="0">
              <a:buNone/>
            </a:pPr>
            <a:r>
              <a:rPr lang="en-US" sz="2000" dirty="0" smtClean="0"/>
              <a:t>-) </a:t>
            </a:r>
            <a:r>
              <a:rPr lang="en-US" sz="2000" dirty="0"/>
              <a:t>L</a:t>
            </a:r>
            <a:r>
              <a:rPr lang="en-US" sz="2000" dirty="0" smtClean="0"/>
              <a:t>inear </a:t>
            </a:r>
            <a:r>
              <a:rPr lang="en-US" sz="2000" dirty="0"/>
              <a:t>R</a:t>
            </a:r>
            <a:r>
              <a:rPr lang="en-US" sz="2000" dirty="0" smtClean="0"/>
              <a:t>egression Model                   -) Mean</a:t>
            </a:r>
          </a:p>
          <a:p>
            <a:pPr marL="0" indent="0">
              <a:buNone/>
            </a:pPr>
            <a:r>
              <a:rPr lang="en-US" sz="2000" dirty="0" smtClean="0"/>
              <a:t>-) Mean                                                     -) Standard Deviation </a:t>
            </a:r>
          </a:p>
          <a:p>
            <a:pPr marL="0" indent="0">
              <a:buNone/>
            </a:pPr>
            <a:r>
              <a:rPr lang="en-US" sz="2000" dirty="0" smtClean="0"/>
              <a:t>-) T-Test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b="1" dirty="0" smtClean="0"/>
              <a:t>Portfolio Creation.</a:t>
            </a:r>
          </a:p>
          <a:p>
            <a:pPr marL="0" indent="0">
              <a:buNone/>
            </a:pPr>
            <a:r>
              <a:rPr lang="en-US" sz="2000" dirty="0" smtClean="0"/>
              <a:t>-) Book equity / Market Cap and Market Cap / Total Assets</a:t>
            </a:r>
          </a:p>
          <a:p>
            <a:pPr marL="0" indent="0">
              <a:buNone/>
            </a:pPr>
            <a:r>
              <a:rPr lang="en-US" sz="2000" dirty="0" smtClean="0"/>
              <a:t>-) Below 50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 is Small and above 50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 is Big.</a:t>
            </a:r>
          </a:p>
          <a:p>
            <a:pPr marL="0" indent="0">
              <a:buNone/>
            </a:pPr>
            <a:r>
              <a:rPr lang="en-US" sz="2000" dirty="0" smtClean="0"/>
              <a:t>-) Below 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 is Low and above 70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 is High.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4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B6E92-E832-491F-AA07-826E6D46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73" y="1664183"/>
            <a:ext cx="8436776" cy="38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A479F-EDD8-4D53-BFBE-F8B9525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382"/>
            <a:ext cx="10049540" cy="46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E3DB5-67C9-40F0-8A72-2B4EB621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E64D0-237C-45C1-9D5C-521AFB1B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my opinion we can make it a better model by taking different parameters for portfolios.</a:t>
            </a:r>
          </a:p>
          <a:p>
            <a:r>
              <a:rPr lang="en-US" sz="2400" dirty="0"/>
              <a:t>There are other factors as well which can create an impact on excess returns. We can extend our research to </a:t>
            </a:r>
            <a:r>
              <a:rPr lang="en-US" sz="2400" dirty="0" err="1"/>
              <a:t>fama</a:t>
            </a:r>
            <a:r>
              <a:rPr lang="en-US" sz="2400" dirty="0"/>
              <a:t> French five factor model. </a:t>
            </a:r>
          </a:p>
          <a:p>
            <a:r>
              <a:rPr lang="en-US" sz="2400" dirty="0"/>
              <a:t>There are other model as well to find the out excess returns therefore we can do a comparative study with other model as well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A8212-D11D-424F-A39A-197FE50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D35D9A-AE52-4B49-85B4-925E3A9A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   Analysis of Efficiency of Fama French Three Factor Model on Pakistani Stock Market</vt:lpstr>
      <vt:lpstr>Research Objectives</vt:lpstr>
      <vt:lpstr>Research Methodologies</vt:lpstr>
      <vt:lpstr>Results</vt:lpstr>
      <vt:lpstr>Results</vt:lpstr>
      <vt:lpstr>Recommendation: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Efficiency of Fama French Three Factor Model on Pakistani Stock Market</dc:title>
  <dc:creator>Zia Butt</dc:creator>
  <cp:lastModifiedBy>Zia Butt</cp:lastModifiedBy>
  <cp:revision>10</cp:revision>
  <dcterms:created xsi:type="dcterms:W3CDTF">2021-06-09T10:27:45Z</dcterms:created>
  <dcterms:modified xsi:type="dcterms:W3CDTF">2021-06-09T13:47:12Z</dcterms:modified>
</cp:coreProperties>
</file>