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73" r:id="rId9"/>
    <p:sldId id="274" r:id="rId10"/>
    <p:sldId id="275" r:id="rId11"/>
    <p:sldId id="276" r:id="rId12"/>
    <p:sldId id="261" r:id="rId13"/>
    <p:sldId id="262" r:id="rId14"/>
    <p:sldId id="263" r:id="rId15"/>
    <p:sldId id="264" r:id="rId16"/>
    <p:sldId id="265" r:id="rId17"/>
    <p:sldId id="266" r:id="rId18"/>
    <p:sldId id="279" r:id="rId19"/>
    <p:sldId id="280" r:id="rId20"/>
    <p:sldId id="281" r:id="rId21"/>
    <p:sldId id="267" r:id="rId22"/>
    <p:sldId id="277" r:id="rId23"/>
    <p:sldId id="268" r:id="rId24"/>
    <p:sldId id="269" r:id="rId25"/>
    <p:sldId id="270" r:id="rId26"/>
    <p:sldId id="282" r:id="rId27"/>
    <p:sldId id="283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46637-86B7-4143-BCE5-184CE6607412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235F6-B31B-4830-8991-DB319946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235F6-B31B-4830-8991-DB319946D1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2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64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8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3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0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45" y="1752600"/>
            <a:ext cx="9123218" cy="1447800"/>
          </a:xfrm>
        </p:spPr>
        <p:txBody>
          <a:bodyPr/>
          <a:lstStyle/>
          <a:p>
            <a:pPr algn="ctr"/>
            <a:r>
              <a:rPr lang="en-US" dirty="0" smtClean="0"/>
              <a:t>SMART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4953000"/>
            <a:ext cx="2971800" cy="145121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Asad Aslam </a:t>
            </a:r>
          </a:p>
          <a:p>
            <a:pPr algn="r"/>
            <a:r>
              <a:rPr lang="en-US" dirty="0" err="1" smtClean="0"/>
              <a:t>Murtaza</a:t>
            </a:r>
            <a:r>
              <a:rPr lang="en-US" dirty="0" smtClean="0"/>
              <a:t> </a:t>
            </a:r>
            <a:r>
              <a:rPr lang="en-US" dirty="0" err="1" smtClean="0"/>
              <a:t>Fakhruddin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Ahmed Abbas</a:t>
            </a:r>
          </a:p>
          <a:p>
            <a:pPr algn="r"/>
            <a:r>
              <a:rPr lang="en-US" dirty="0" smtClean="0"/>
              <a:t>Adnan </a:t>
            </a:r>
            <a:r>
              <a:rPr lang="en-US" dirty="0" smtClean="0"/>
              <a:t>Khan</a:t>
            </a:r>
          </a:p>
          <a:p>
            <a:pPr algn="r"/>
            <a:r>
              <a:rPr lang="en-US" dirty="0" smtClean="0"/>
              <a:t>Abdul </a:t>
            </a:r>
            <a:r>
              <a:rPr lang="en-US" dirty="0" err="1" smtClean="0"/>
              <a:t>Wasi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8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Fees Payment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8534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8610600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Schedule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30" y="1752600"/>
            <a:ext cx="8229600" cy="4876800"/>
          </a:xfrm>
        </p:spPr>
        <p:txBody>
          <a:bodyPr/>
          <a:lstStyle/>
          <a:p>
            <a:r>
              <a:rPr lang="en-US" dirty="0" smtClean="0"/>
              <a:t>If room is not available then it tell us that room is not available</a:t>
            </a:r>
          </a:p>
          <a:p>
            <a:endParaRPr lang="en-US" dirty="0" smtClean="0"/>
          </a:p>
          <a:p>
            <a:r>
              <a:rPr lang="en-US" dirty="0" smtClean="0"/>
              <a:t>If room is available but a class has already have another class at that time then it tell us </a:t>
            </a:r>
            <a:r>
              <a:rPr lang="en-US" b="1" dirty="0" smtClean="0"/>
              <a:t>Choose another time slot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6275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29722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 REPORTS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10600" cy="5029200"/>
          </a:xfrm>
        </p:spPr>
      </p:pic>
    </p:spTree>
    <p:extLst>
      <p:ext uri="{BB962C8B-B14F-4D97-AF65-F5344CB8AC3E}">
        <p14:creationId xmlns:p14="http://schemas.microsoft.com/office/powerpoint/2010/main" val="21968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</a:t>
            </a:r>
            <a:r>
              <a:rPr lang="en-US" dirty="0"/>
              <a:t>REPORTS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86800" cy="4953000"/>
          </a:xfrm>
        </p:spPr>
      </p:pic>
    </p:spTree>
    <p:extLst>
      <p:ext uri="{BB962C8B-B14F-4D97-AF65-F5344CB8AC3E}">
        <p14:creationId xmlns:p14="http://schemas.microsoft.com/office/powerpoint/2010/main" val="24267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 also implement crystal reports in our </a:t>
            </a:r>
            <a:r>
              <a:rPr lang="en-US" dirty="0" err="1" smtClean="0"/>
              <a:t>SmartSchool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with Remaining Balance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6660"/>
            <a:ext cx="8353482" cy="4696540"/>
          </a:xfrm>
        </p:spPr>
      </p:pic>
    </p:spTree>
    <p:extLst>
      <p:ext uri="{BB962C8B-B14F-4D97-AF65-F5344CB8AC3E}">
        <p14:creationId xmlns:p14="http://schemas.microsoft.com/office/powerpoint/2010/main" val="19164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0" y="1295400"/>
            <a:ext cx="8448705" cy="5221024"/>
          </a:xfrm>
        </p:spPr>
      </p:pic>
    </p:spTree>
    <p:extLst>
      <p:ext uri="{BB962C8B-B14F-4D97-AF65-F5344CB8AC3E}">
        <p14:creationId xmlns:p14="http://schemas.microsoft.com/office/powerpoint/2010/main" val="7792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391400" cy="2057400"/>
          </a:xfrm>
        </p:spPr>
        <p:txBody>
          <a:bodyPr>
            <a:noAutofit/>
          </a:bodyPr>
          <a:lstStyle/>
          <a:p>
            <a:r>
              <a:rPr lang="en-US" sz="4800" cap="none" dirty="0" smtClean="0"/>
              <a:t>All Software Do Some CRUD But We Have Some Features In Our Smart School Software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1784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Date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524000"/>
            <a:ext cx="8267502" cy="4953000"/>
          </a:xfrm>
        </p:spPr>
      </p:pic>
    </p:spTree>
    <p:extLst>
      <p:ext uri="{BB962C8B-B14F-4D97-AF65-F5344CB8AC3E}">
        <p14:creationId xmlns:p14="http://schemas.microsoft.com/office/powerpoint/2010/main" val="38211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991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 make a graph which shows month wise salary and bonus of specific staff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62200"/>
            <a:ext cx="8686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DFD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610600" cy="5181600"/>
          </a:xfrm>
        </p:spPr>
      </p:pic>
    </p:spTree>
    <p:extLst>
      <p:ext uri="{BB962C8B-B14F-4D97-AF65-F5344CB8AC3E}">
        <p14:creationId xmlns:p14="http://schemas.microsoft.com/office/powerpoint/2010/main" val="39146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763000" cy="4508198"/>
          </a:xfrm>
        </p:spPr>
      </p:pic>
    </p:spTree>
    <p:extLst>
      <p:ext uri="{BB962C8B-B14F-4D97-AF65-F5344CB8AC3E}">
        <p14:creationId xmlns:p14="http://schemas.microsoft.com/office/powerpoint/2010/main" val="7375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ACTIVITY DAIGRAM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86800" cy="4597692"/>
          </a:xfrm>
        </p:spPr>
      </p:pic>
    </p:spTree>
    <p:extLst>
      <p:ext uri="{BB962C8B-B14F-4D97-AF65-F5344CB8AC3E}">
        <p14:creationId xmlns:p14="http://schemas.microsoft.com/office/powerpoint/2010/main" val="27261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Finance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34400" cy="4381044"/>
          </a:xfrm>
        </p:spPr>
      </p:pic>
    </p:spTree>
    <p:extLst>
      <p:ext uri="{BB962C8B-B14F-4D97-AF65-F5344CB8AC3E}">
        <p14:creationId xmlns:p14="http://schemas.microsoft.com/office/powerpoint/2010/main" val="22473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1524000"/>
            <a:ext cx="8974720" cy="5181600"/>
          </a:xfrm>
        </p:spPr>
      </p:pic>
    </p:spTree>
    <p:extLst>
      <p:ext uri="{BB962C8B-B14F-4D97-AF65-F5344CB8AC3E}">
        <p14:creationId xmlns:p14="http://schemas.microsoft.com/office/powerpoint/2010/main" val="3462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485710" cy="5320232"/>
          </a:xfrm>
        </p:spPr>
      </p:pic>
    </p:spTree>
    <p:extLst>
      <p:ext uri="{BB962C8B-B14F-4D97-AF65-F5344CB8AC3E}">
        <p14:creationId xmlns:p14="http://schemas.microsoft.com/office/powerpoint/2010/main" val="25535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2900082"/>
          </a:xfrm>
        </p:spPr>
        <p:txBody>
          <a:bodyPr/>
          <a:lstStyle/>
          <a:p>
            <a:pPr algn="ctr"/>
            <a:r>
              <a:rPr lang="en-GB" b="1" dirty="0" smtClean="0"/>
              <a:t>Smart School Software  </a:t>
            </a:r>
            <a:br>
              <a:rPr lang="en-GB" b="1" dirty="0" smtClean="0"/>
            </a:br>
            <a:r>
              <a:rPr lang="en-GB" b="1" dirty="0" smtClean="0"/>
              <a:t>Just in $200.. </a:t>
            </a:r>
            <a:r>
              <a:rPr lang="en-GB" b="1" dirty="0" smtClean="0">
                <a:sym typeface="Wingdings" panose="05000000000000000000" pitchFamily="2" charset="2"/>
              </a:rPr>
              <a:t/>
            </a:r>
            <a:br>
              <a:rPr lang="en-GB" b="1" dirty="0" smtClean="0">
                <a:sym typeface="Wingdings" panose="05000000000000000000" pitchFamily="2" charset="2"/>
              </a:rPr>
            </a:br>
            <a:r>
              <a:rPr lang="en-GB" b="1" dirty="0">
                <a:sym typeface="Wingdings" panose="05000000000000000000" pitchFamily="2" charset="2"/>
              </a:rPr>
              <a:t/>
            </a:r>
            <a:br>
              <a:rPr lang="en-GB" b="1" dirty="0">
                <a:sym typeface="Wingdings" panose="05000000000000000000" pitchFamily="2" charset="2"/>
              </a:rPr>
            </a:br>
            <a:r>
              <a:rPr lang="en-GB" b="1" dirty="0" smtClean="0">
                <a:sym typeface="Wingdings" panose="05000000000000000000" pitchFamily="2" charset="2"/>
              </a:rPr>
              <a:t>Thank You 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51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199"/>
            <a:ext cx="7924800" cy="35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160944"/>
            <a:ext cx="8727743" cy="5095417"/>
          </a:xfrm>
        </p:spPr>
      </p:pic>
    </p:spTree>
    <p:extLst>
      <p:ext uri="{BB962C8B-B14F-4D97-AF65-F5344CB8AC3E}">
        <p14:creationId xmlns:p14="http://schemas.microsoft.com/office/powerpoint/2010/main" val="29562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686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admin have rights to create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53248"/>
            <a:ext cx="8686800" cy="4395152"/>
          </a:xfrm>
        </p:spPr>
      </p:pic>
    </p:spTree>
    <p:extLst>
      <p:ext uri="{BB962C8B-B14F-4D97-AF65-F5344CB8AC3E}">
        <p14:creationId xmlns:p14="http://schemas.microsoft.com/office/powerpoint/2010/main" val="19290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Browsing Option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47800"/>
            <a:ext cx="8686800" cy="44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24200"/>
            <a:ext cx="9144000" cy="3577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71"/>
            <a:ext cx="9144000" cy="3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View With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399"/>
            <a:ext cx="8839200" cy="53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130</Words>
  <Application>Microsoft Office PowerPoint</Application>
  <PresentationFormat>On-screen Show (4:3)</PresentationFormat>
  <Paragraphs>32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SMART SCHOOL</vt:lpstr>
      <vt:lpstr>All Software Do Some CRUD But We Have Some Features In Our Smart School Software</vt:lpstr>
      <vt:lpstr>Login</vt:lpstr>
      <vt:lpstr>Admin Dashboard</vt:lpstr>
      <vt:lpstr>Finance Dashboard</vt:lpstr>
      <vt:lpstr>Only admin have rights to create user</vt:lpstr>
      <vt:lpstr>Image Browsing Option</vt:lpstr>
      <vt:lpstr>PowerPoint Presentation</vt:lpstr>
      <vt:lpstr>Image View With Record</vt:lpstr>
      <vt:lpstr>Fees Payment</vt:lpstr>
      <vt:lpstr>PowerPoint Presentation</vt:lpstr>
      <vt:lpstr>Schedule Forms</vt:lpstr>
      <vt:lpstr>PowerPoint Presentation</vt:lpstr>
      <vt:lpstr>PowerPoint Presentation</vt:lpstr>
      <vt:lpstr>FEE REPORTS</vt:lpstr>
      <vt:lpstr>SALARY REPORTS</vt:lpstr>
      <vt:lpstr>We also implement crystal reports in our SmartSchool</vt:lpstr>
      <vt:lpstr>Students with Remaining Balance Report</vt:lpstr>
      <vt:lpstr>Salary Report</vt:lpstr>
      <vt:lpstr>Current Date Schedule</vt:lpstr>
      <vt:lpstr>We make a graph which shows month wise salary and bonus of specific staff</vt:lpstr>
      <vt:lpstr>DFD</vt:lpstr>
      <vt:lpstr>USECASE</vt:lpstr>
      <vt:lpstr>ACTIVITY DAIGRAM</vt:lpstr>
      <vt:lpstr>Finance Dashboard</vt:lpstr>
      <vt:lpstr>ERD</vt:lpstr>
      <vt:lpstr>CLASS DIAGRAM</vt:lpstr>
      <vt:lpstr>Smart School Software   Just in $200..   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SCHOOL</dc:title>
  <dc:creator>Ahmed Abbas</dc:creator>
  <cp:lastModifiedBy>Murtaza Fakhruddin</cp:lastModifiedBy>
  <cp:revision>65</cp:revision>
  <dcterms:created xsi:type="dcterms:W3CDTF">2006-08-16T00:00:00Z</dcterms:created>
  <dcterms:modified xsi:type="dcterms:W3CDTF">2017-01-06T05:01:21Z</dcterms:modified>
</cp:coreProperties>
</file>