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D9AA-3F2C-46BC-A40E-979DA0C61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02F48-FDB5-4DFD-8B48-740AA1B9F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16F50-E376-439D-B0DD-4A2A54A4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E2315-59A6-41FE-86BC-EA34FBC0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02D8-E143-4C08-8A68-CA7CABAE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82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CCF1-C9CE-4C51-AEE4-C8FB818F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43FD4-196A-4B0D-A11F-8B6076EAA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38B06-3025-4043-9114-C7006888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78E2F-9347-4081-A165-E7419902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7D5BC-D163-47BB-9E98-F13DB5D2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42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E377E-5155-4EAA-ABD7-108E0C335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EB78A-ECAD-48E3-9C17-6D733BCED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00672-FE04-4ACC-8464-3CCF19E5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39CA2-4019-42CC-9ABF-5A1FFA34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6B6F-D09B-4531-9B69-EE9304C8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9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0D32-FE75-4356-932D-547FFDC5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18406-13DE-49B1-A57F-EB22C7B0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180EC-296D-4046-8B7B-1C3EC2B9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3E69D-E498-461A-80D3-A4C63A27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003E2-817F-4F42-BF40-177CF769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6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D2E2-D14B-436E-9A98-54FEF697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AA131-85E5-4E69-BF9D-E5167B7DA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A54D2-502C-4F42-B5AE-F307FFE3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DCA5-E1F3-4DD9-B898-F7314791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CF37B-5CC4-49D8-9B6F-02F18858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7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FD82-955A-4FAD-9128-471169E2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9148-A615-4EDD-B654-8609573D8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5314E-34AB-48DC-805D-D6A0FFE90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5550A-8CFA-4D3C-A960-E750C85D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22A75-0994-4557-BEFC-0595B2A2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49EEA-22E9-4BF4-A557-B4CB513F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00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6C8C-4A8E-4867-AAC4-9702D5FC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F7BD9-AF62-4ED9-8B29-B6313EBE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2AD1A-2DBC-4057-A02B-D1776F4BA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528CA-82A2-49DA-B372-331B1DCC9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2A9D4-8204-4768-A26D-63C501CC3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850C9-9EE7-4ABB-8E55-D05F5CFD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66BBE-41B1-4885-91B0-C2B4CAE2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908BD-D5DB-482B-BE92-F102E289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58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A4D8-61B9-43C2-87D4-F3DAAAA2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014D6-3556-4B2C-AC0C-030847EC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E019D-FA91-4D98-BFF6-1E30E996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AB8E2-8AAD-42D3-B7F1-9BDC7646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09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20EDD-4247-42A0-92B8-1DC2E55C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59762-0E19-471F-B405-EF7601EB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CE6E1-BBDE-49C5-954D-418265C9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39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3AD9-8CA3-4B40-B038-79AAA32D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78135-5F90-409A-BCD3-3EB5D9F9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F98A6-CFC5-44C1-AC00-0CBAF71EE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FECA1-71D1-46E6-B6B0-9017473E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7FD82-F2FA-4125-BECA-C2B144B8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E1D12-00EC-4C89-A3AA-3899948B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18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4000-76EC-42CA-BEAE-1AE34292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B154D-8A4C-4092-AD42-3A7A354D1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71A0B-7FCD-4FFE-8907-25E82E63E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DDA7E-D029-411D-B79A-FE6FB297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DB7E9-6F02-43C0-B4E5-68AD8E83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31DB3-363A-44E3-A093-0BA52FD9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47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2559-02EC-4531-953B-A4987C30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365D0-314D-4E26-BFF9-5D8683EDA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3CEB1-ED76-47A4-9A43-164F6D7E5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A170-B1DC-461F-8769-1F7028F9AA7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7F27F-6E5A-4E06-98FF-9ACA68138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C0926-552E-4F29-B076-B80DE9D68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AD685-C3F8-4EE7-897D-16D3BF67A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6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05AFAC-1033-4E56-9760-69F1AD0E2BA3}"/>
              </a:ext>
            </a:extLst>
          </p:cNvPr>
          <p:cNvSpPr/>
          <p:nvPr/>
        </p:nvSpPr>
        <p:spPr>
          <a:xfrm>
            <a:off x="2185850" y="2266405"/>
            <a:ext cx="2420983" cy="11582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</a:t>
            </a:r>
            <a:r>
              <a:rPr lang="de-DE" dirty="0">
                <a:solidFill>
                  <a:schemeClr val="tx1"/>
                </a:solidFill>
              </a:rPr>
              <a:t># Middleware </a:t>
            </a:r>
          </a:p>
          <a:p>
            <a:pPr algn="ctr"/>
            <a:r>
              <a:rPr lang="de-DE" sz="1400" b="1" dirty="0"/>
              <a:t>(</a:t>
            </a:r>
            <a:r>
              <a:rPr lang="de-DE" sz="1400" b="1" dirty="0" err="1"/>
              <a:t>Capable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automatic</a:t>
            </a:r>
            <a:r>
              <a:rPr lang="de-DE" sz="1400" b="1" dirty="0"/>
              <a:t> </a:t>
            </a:r>
            <a:r>
              <a:rPr lang="de-DE" sz="1400" b="1" dirty="0" err="1"/>
              <a:t>garbage</a:t>
            </a:r>
            <a:r>
              <a:rPr lang="de-DE" sz="1400" b="1" dirty="0"/>
              <a:t> </a:t>
            </a:r>
            <a:r>
              <a:rPr lang="de-DE" sz="1400" b="1" dirty="0" err="1"/>
              <a:t>collection</a:t>
            </a:r>
            <a:r>
              <a:rPr lang="de-DE" sz="1400" b="1" dirty="0"/>
              <a:t> – </a:t>
            </a:r>
            <a:r>
              <a:rPr lang="de-DE" sz="1400" b="1" dirty="0" err="1"/>
              <a:t>Better</a:t>
            </a:r>
            <a:r>
              <a:rPr lang="de-DE" sz="1400" b="1" dirty="0"/>
              <a:t> </a:t>
            </a:r>
            <a:r>
              <a:rPr lang="de-DE" sz="1400" b="1" dirty="0" err="1"/>
              <a:t>memory</a:t>
            </a:r>
            <a:r>
              <a:rPr lang="de-DE" sz="1400" b="1" dirty="0"/>
              <a:t> </a:t>
            </a:r>
            <a:r>
              <a:rPr lang="de-DE" sz="1400" b="1" dirty="0" err="1"/>
              <a:t>management</a:t>
            </a:r>
            <a:r>
              <a:rPr lang="de-DE" sz="1400" b="1" dirty="0"/>
              <a:t>)</a:t>
            </a:r>
            <a:endParaRPr lang="en-IN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70063-4007-4BBE-BCEA-EFFBA7E537D9}"/>
              </a:ext>
            </a:extLst>
          </p:cNvPr>
          <p:cNvSpPr/>
          <p:nvPr/>
        </p:nvSpPr>
        <p:spPr>
          <a:xfrm>
            <a:off x="2381792" y="4325982"/>
            <a:ext cx="2029099" cy="86432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MSSQL Server </a:t>
            </a:r>
          </a:p>
          <a:p>
            <a:pPr algn="ctr"/>
            <a:r>
              <a:rPr lang="de-DE" sz="1400" b="1" dirty="0"/>
              <a:t>(Relational Database Management System)</a:t>
            </a:r>
            <a:endParaRPr lang="en-IN" sz="16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CA9A17-0429-4B9C-B2DD-BCA331C166AB}"/>
              </a:ext>
            </a:extLst>
          </p:cNvPr>
          <p:cNvCxnSpPr>
            <a:cxnSpLocks/>
          </p:cNvCxnSpPr>
          <p:nvPr/>
        </p:nvCxnSpPr>
        <p:spPr>
          <a:xfrm>
            <a:off x="3492137" y="3424645"/>
            <a:ext cx="0" cy="9013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6494A3-9A7D-4611-8A87-B0669B31B2BF}"/>
              </a:ext>
            </a:extLst>
          </p:cNvPr>
          <p:cNvCxnSpPr>
            <a:cxnSpLocks/>
          </p:cNvCxnSpPr>
          <p:nvPr/>
        </p:nvCxnSpPr>
        <p:spPr>
          <a:xfrm flipV="1">
            <a:off x="3300548" y="3424645"/>
            <a:ext cx="0" cy="9013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14477-9C1C-42AE-B7F5-A753471B08E3}"/>
              </a:ext>
            </a:extLst>
          </p:cNvPr>
          <p:cNvSpPr/>
          <p:nvPr/>
        </p:nvSpPr>
        <p:spPr>
          <a:xfrm>
            <a:off x="2360022" y="822959"/>
            <a:ext cx="2029099" cy="86432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GUI (Java-</a:t>
            </a:r>
            <a:r>
              <a:rPr lang="de-DE" dirty="0" err="1">
                <a:solidFill>
                  <a:schemeClr val="tx1"/>
                </a:solidFill>
              </a:rPr>
              <a:t>Based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de-DE" sz="1400" b="1" dirty="0"/>
              <a:t>(Relational Database Management System)</a:t>
            </a:r>
            <a:endParaRPr lang="en-IN" sz="16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1405DE-2E1F-470F-B9C9-D00038A62C3D}"/>
              </a:ext>
            </a:extLst>
          </p:cNvPr>
          <p:cNvCxnSpPr>
            <a:cxnSpLocks/>
          </p:cNvCxnSpPr>
          <p:nvPr/>
        </p:nvCxnSpPr>
        <p:spPr>
          <a:xfrm>
            <a:off x="3492137" y="1687285"/>
            <a:ext cx="0" cy="5791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22A95F-1F66-4361-B90D-888DD5C628B4}"/>
              </a:ext>
            </a:extLst>
          </p:cNvPr>
          <p:cNvCxnSpPr>
            <a:cxnSpLocks/>
          </p:cNvCxnSpPr>
          <p:nvPr/>
        </p:nvCxnSpPr>
        <p:spPr>
          <a:xfrm flipV="1">
            <a:off x="3289663" y="1687285"/>
            <a:ext cx="0" cy="5791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D9BC43A-620F-4985-AF1B-AFC1517C6059}"/>
              </a:ext>
            </a:extLst>
          </p:cNvPr>
          <p:cNvSpPr/>
          <p:nvPr/>
        </p:nvSpPr>
        <p:spPr>
          <a:xfrm>
            <a:off x="8669380" y="4373879"/>
            <a:ext cx="1780903" cy="76853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Customer Data / Customer Input</a:t>
            </a:r>
            <a:endParaRPr lang="en-IN" sz="16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02AF97-40DD-4C2C-89A7-1353D2438FE7}"/>
              </a:ext>
            </a:extLst>
          </p:cNvPr>
          <p:cNvSpPr/>
          <p:nvPr/>
        </p:nvSpPr>
        <p:spPr>
          <a:xfrm>
            <a:off x="5525586" y="4325982"/>
            <a:ext cx="2029099" cy="86432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R/Python Interface</a:t>
            </a:r>
          </a:p>
          <a:p>
            <a:pPr algn="ctr"/>
            <a:r>
              <a:rPr lang="de-DE" sz="1400" b="1" dirty="0"/>
              <a:t>(</a:t>
            </a:r>
            <a:r>
              <a:rPr lang="de-DE" sz="1400" b="1" dirty="0" err="1"/>
              <a:t>For</a:t>
            </a:r>
            <a:r>
              <a:rPr lang="de-DE" sz="1400" b="1" dirty="0"/>
              <a:t> </a:t>
            </a:r>
            <a:r>
              <a:rPr lang="de-DE" sz="1400" b="1" dirty="0" err="1"/>
              <a:t>cleaning</a:t>
            </a:r>
            <a:r>
              <a:rPr lang="de-DE" sz="1400" b="1" dirty="0"/>
              <a:t> </a:t>
            </a:r>
            <a:r>
              <a:rPr lang="de-DE" sz="1400" b="1" dirty="0" err="1"/>
              <a:t>data</a:t>
            </a:r>
            <a:r>
              <a:rPr lang="de-DE" sz="1400" b="1" dirty="0"/>
              <a:t> and </a:t>
            </a:r>
            <a:r>
              <a:rPr lang="de-DE" sz="1400" b="1" dirty="0" err="1"/>
              <a:t>loading</a:t>
            </a:r>
            <a:r>
              <a:rPr lang="de-DE" sz="1400" b="1" dirty="0"/>
              <a:t> </a:t>
            </a:r>
            <a:r>
              <a:rPr lang="de-DE" sz="1400" b="1" dirty="0" err="1"/>
              <a:t>big</a:t>
            </a:r>
            <a:r>
              <a:rPr lang="de-DE" sz="1400" b="1" dirty="0"/>
              <a:t> </a:t>
            </a:r>
            <a:r>
              <a:rPr lang="de-DE" sz="1400" b="1" dirty="0" err="1"/>
              <a:t>data</a:t>
            </a:r>
            <a:r>
              <a:rPr lang="de-DE" sz="1400" b="1" dirty="0"/>
              <a:t>)</a:t>
            </a:r>
            <a:endParaRPr lang="en-IN" sz="14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8188FA-0969-4994-BB28-3EEED733FD2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554686" y="4758145"/>
            <a:ext cx="11146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D71C5E-CEC9-4869-A696-2833A48DCA3F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 flipV="1">
            <a:off x="4606833" y="2845525"/>
            <a:ext cx="4062547" cy="1912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B436DC-B5FC-4DA9-BF28-B082236F8201}"/>
              </a:ext>
            </a:extLst>
          </p:cNvPr>
          <p:cNvCxnSpPr>
            <a:cxnSpLocks/>
          </p:cNvCxnSpPr>
          <p:nvPr/>
        </p:nvCxnSpPr>
        <p:spPr>
          <a:xfrm flipH="1">
            <a:off x="4410891" y="4644933"/>
            <a:ext cx="11146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6A733D4-2614-4AB8-A6DB-40B227083ABD}"/>
              </a:ext>
            </a:extLst>
          </p:cNvPr>
          <p:cNvSpPr txBox="1"/>
          <p:nvPr/>
        </p:nvSpPr>
        <p:spPr>
          <a:xfrm rot="1517321">
            <a:off x="5683552" y="3549220"/>
            <a:ext cx="199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Customer </a:t>
            </a:r>
            <a:r>
              <a:rPr lang="de-DE" sz="1200" dirty="0" err="1"/>
              <a:t>incremental</a:t>
            </a:r>
            <a:r>
              <a:rPr lang="de-DE" sz="1200" dirty="0"/>
              <a:t> </a:t>
            </a:r>
            <a:r>
              <a:rPr lang="de-DE" sz="1200" dirty="0" err="1"/>
              <a:t>input</a:t>
            </a:r>
            <a:endParaRPr lang="en-IN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10DA00-C212-4453-99E4-9F607A4990E3}"/>
              </a:ext>
            </a:extLst>
          </p:cNvPr>
          <p:cNvCxnSpPr>
            <a:cxnSpLocks/>
          </p:cNvCxnSpPr>
          <p:nvPr/>
        </p:nvCxnSpPr>
        <p:spPr>
          <a:xfrm>
            <a:off x="4410891" y="4858293"/>
            <a:ext cx="11146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AE5151-CC9B-47D8-829B-9D74BFF5C7D9}"/>
              </a:ext>
            </a:extLst>
          </p:cNvPr>
          <p:cNvCxnSpPr>
            <a:cxnSpLocks/>
          </p:cNvCxnSpPr>
          <p:nvPr/>
        </p:nvCxnSpPr>
        <p:spPr>
          <a:xfrm>
            <a:off x="4402869" y="1255122"/>
            <a:ext cx="1292536" cy="307086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2B90174-8756-45E1-98CE-80A7BECEE548}"/>
              </a:ext>
            </a:extLst>
          </p:cNvPr>
          <p:cNvSpPr/>
          <p:nvPr/>
        </p:nvSpPr>
        <p:spPr>
          <a:xfrm>
            <a:off x="8577936" y="2456904"/>
            <a:ext cx="1872347" cy="76853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User Data 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(Login,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adaptation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commands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  <a:endParaRPr lang="en-IN" sz="16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6D2E02-9241-4BC6-83B0-7253A2682E87}"/>
              </a:ext>
            </a:extLst>
          </p:cNvPr>
          <p:cNvCxnSpPr>
            <a:cxnSpLocks/>
            <a:stCxn id="44" idx="1"/>
            <a:endCxn id="4" idx="3"/>
          </p:cNvCxnSpPr>
          <p:nvPr/>
        </p:nvCxnSpPr>
        <p:spPr>
          <a:xfrm flipH="1">
            <a:off x="4606833" y="2841170"/>
            <a:ext cx="3971103" cy="4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0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Murtaza Basu</dc:creator>
  <cp:lastModifiedBy>Murtaza Basu</cp:lastModifiedBy>
  <cp:revision>11</cp:revision>
  <dcterms:created xsi:type="dcterms:W3CDTF">2021-02-08T16:26:56Z</dcterms:created>
  <dcterms:modified xsi:type="dcterms:W3CDTF">2021-02-08T21:44:30Z</dcterms:modified>
</cp:coreProperties>
</file>