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5E67-37A5-FA3D-CD4C-82A10EF4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C1D3-8562-E2F6-A10A-61EA40A1E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AF7C-C90C-6FFE-B6A4-D4CB6936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B0E6-A3E4-9A24-B878-65A4A525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5895-ECB6-DDCE-6EF2-7A37BC9D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C7DC-6173-B9D6-00E4-4C372F01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FD8FD-1D46-E301-107C-1FE6A180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50ED-4903-090F-2A2B-FF06C355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A0A8-8277-9609-3EF2-79BB5B92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18EC-ACFB-58F1-79EE-434F4D0D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B238-CB3A-FC56-0E6C-FA1EB36D6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D518A-A2C8-269D-2E5D-D316603C6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0487-6401-0A5E-7788-A64EF09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E789-A521-2B6F-AE85-2E27B287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8E3F-2DC0-3354-BFA1-15C6ED84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4C86-747C-E531-F4C8-4DEC29EC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9D0E-6498-4105-7019-BE1B100F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703B-D851-BB65-2693-1281E7E2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6F93-8D6F-84E8-899A-1044E003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E96E-8EE0-F0C5-5D75-CA6557AA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87D4-A0B9-5CDA-EB66-DA3E34F9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4AED-5CF6-D795-E66B-E80F3B4D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30A7-307F-FE07-C06A-F8F94CF8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ABBF-1D99-AF3F-1A90-37CBC399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2223-44F6-3D06-CB0A-7D8A652B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D2E0-07DF-559F-21B0-CB9D9B52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6AB9-8B17-CE43-7BBF-9D7E66A7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114F-B982-FE87-C9F4-DA98C599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6F1CC-1238-219F-0692-2B8A2377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AF91-2860-79E1-F039-897E80D5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61F2-D420-D7D2-A347-BA5CF887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418E-F38A-5049-CD2B-ED06846F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AAF15-15D1-145A-52E9-57D1E20A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AA61-EFDE-F582-9C3F-FAA2B001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C47FD-A20E-6C08-F70E-6BDB6766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3693-DA1D-3EF6-74EB-2ADBAA07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62154-89F7-AF20-F0CF-6B19DEE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533AB-08D2-1697-0F5B-FF8BE31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CBC06-A897-D001-98AA-51717527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425-8E8F-AA5E-0497-9C059088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F7EE9-9057-204D-CB4B-0E335CAA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A21EC-3F0F-86B9-C245-C989065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90BEC-1D26-55F2-196F-6CA98645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3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E87D1-6DA3-B3DF-1357-874AFE3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F232-B534-6920-0C1B-81F25FCF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B9D6E-FE4F-8F85-2719-27A019B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4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7230-321C-86C3-30F1-65959F04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2F39-6451-F050-AFF7-5C180731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E0A60-9B21-D1D5-50AA-78701EBD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CA9B-28BE-96B2-B4E0-CFF1DD02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E6A2-0F84-62D1-0112-2F3D7565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2517-1BA6-6305-6973-7334C5A3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0CA8-D309-B2BB-E7A5-2B96EE95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49BF2-4DEA-A1B9-F7F3-D9C29B26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71D50-86C0-A743-221A-F82C16B8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80781-8E73-9481-2E09-2265583F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FB033-9FE1-4685-DB19-96414319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0383-0A91-29AE-5568-AAF966FF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950E1-1FD5-75C7-79BC-E91F2359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260C-4D7A-CCFC-1DD1-A65A43DB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41BA-37F6-0CED-D3E7-383BC66B4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1104-17E7-4E8E-A6C2-B00231FE651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99BF-A462-5F83-62B3-80B146E9B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C1B5-925D-33CE-8B88-5AE1CA2C9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427A-9869-415B-A15C-7BB502024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8A3B0-A178-4A47-7562-DD2D3860A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13894" r="17737" b="16772"/>
          <a:stretch/>
        </p:blipFill>
        <p:spPr>
          <a:xfrm>
            <a:off x="-1" y="0"/>
            <a:ext cx="12202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21264-393D-AE1F-F06E-F0DA493FC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7" t="25409" r="15229" b="13181"/>
          <a:stretch/>
        </p:blipFill>
        <p:spPr>
          <a:xfrm>
            <a:off x="481263" y="1150220"/>
            <a:ext cx="11117180" cy="5183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C10B41-9755-D73E-590E-27FBC21032B3}"/>
              </a:ext>
            </a:extLst>
          </p:cNvPr>
          <p:cNvSpPr/>
          <p:nvPr/>
        </p:nvSpPr>
        <p:spPr>
          <a:xfrm>
            <a:off x="1900620" y="62911"/>
            <a:ext cx="8390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82984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047CF-1EFB-475D-6FDC-036AC2429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1" t="25544" r="17263" b="16351"/>
          <a:stretch/>
        </p:blipFill>
        <p:spPr>
          <a:xfrm>
            <a:off x="615214" y="1090508"/>
            <a:ext cx="10961571" cy="5168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A588D-CB44-EB61-D7F8-1582DD1F34C3}"/>
              </a:ext>
            </a:extLst>
          </p:cNvPr>
          <p:cNvSpPr txBox="1"/>
          <p:nvPr/>
        </p:nvSpPr>
        <p:spPr>
          <a:xfrm>
            <a:off x="3047197" y="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130091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8CA0F8-78A2-4D56-29B5-AF107BAEBDB9}"/>
              </a:ext>
            </a:extLst>
          </p:cNvPr>
          <p:cNvSpPr txBox="1"/>
          <p:nvPr/>
        </p:nvSpPr>
        <p:spPr>
          <a:xfrm>
            <a:off x="2413935" y="0"/>
            <a:ext cx="7364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SUBSCRIPTION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9DE92-094E-A89B-D1E0-AFA819EF6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9" t="24842" r="17579" b="16912"/>
          <a:stretch/>
        </p:blipFill>
        <p:spPr>
          <a:xfrm>
            <a:off x="627424" y="1029903"/>
            <a:ext cx="10937151" cy="5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Murtaza Bhura</dc:creator>
  <cp:lastModifiedBy>Murtaza Bhura</cp:lastModifiedBy>
  <cp:revision>2</cp:revision>
  <dcterms:created xsi:type="dcterms:W3CDTF">2024-06-26T11:37:53Z</dcterms:created>
  <dcterms:modified xsi:type="dcterms:W3CDTF">2024-06-26T11:38:55Z</dcterms:modified>
</cp:coreProperties>
</file>