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5" r:id="rId3"/>
    <p:sldId id="286" r:id="rId4"/>
    <p:sldId id="283" r:id="rId5"/>
    <p:sldId id="277" r:id="rId6"/>
    <p:sldId id="290" r:id="rId7"/>
    <p:sldId id="256" r:id="rId8"/>
    <p:sldId id="287" r:id="rId9"/>
    <p:sldId id="294" r:id="rId10"/>
    <p:sldId id="288" r:id="rId11"/>
    <p:sldId id="257" r:id="rId12"/>
    <p:sldId id="295" r:id="rId13"/>
    <p:sldId id="258" r:id="rId14"/>
    <p:sldId id="291" r:id="rId15"/>
    <p:sldId id="267" r:id="rId16"/>
    <p:sldId id="273" r:id="rId17"/>
    <p:sldId id="268" r:id="rId18"/>
    <p:sldId id="272" r:id="rId19"/>
    <p:sldId id="269" r:id="rId20"/>
    <p:sldId id="274" r:id="rId21"/>
    <p:sldId id="270" r:id="rId22"/>
    <p:sldId id="275" r:id="rId23"/>
    <p:sldId id="271" r:id="rId24"/>
    <p:sldId id="276" r:id="rId25"/>
    <p:sldId id="292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96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6336F-6680-4323-B39E-9011306EE818}" v="77" dt="2018-12-07T02:06:56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57" d="100"/>
          <a:sy n="57" d="100"/>
        </p:scale>
        <p:origin x="136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Jafferji" userId="92926459fc743461" providerId="LiveId" clId="{74B6336F-6680-4323-B39E-9011306EE818}"/>
    <pc:docChg chg="undo redo custSel addSld delSld modSld sldOrd">
      <pc:chgData name="Murtaza Jafferji" userId="92926459fc743461" providerId="LiveId" clId="{74B6336F-6680-4323-B39E-9011306EE818}" dt="2018-12-07T02:07:38.894" v="1636" actId="255"/>
      <pc:docMkLst>
        <pc:docMk/>
      </pc:docMkLst>
      <pc:sldChg chg="modSp ord">
        <pc:chgData name="Murtaza Jafferji" userId="92926459fc743461" providerId="LiveId" clId="{74B6336F-6680-4323-B39E-9011306EE818}" dt="2018-12-06T23:35:12.094" v="1298"/>
        <pc:sldMkLst>
          <pc:docMk/>
          <pc:sldMk cId="4112864763" sldId="256"/>
        </pc:sldMkLst>
        <pc:spChg chg="mod">
          <ac:chgData name="Murtaza Jafferji" userId="92926459fc743461" providerId="LiveId" clId="{74B6336F-6680-4323-B39E-9011306EE818}" dt="2018-12-06T16:53:53.189" v="60" actId="20577"/>
          <ac:spMkLst>
            <pc:docMk/>
            <pc:sldMk cId="4112864763" sldId="256"/>
            <ac:spMk id="2" creationId="{7EE73BDF-3D1A-4D59-8517-DE8B5BDEFF69}"/>
          </ac:spMkLst>
        </pc:spChg>
        <pc:spChg chg="mod">
          <ac:chgData name="Murtaza Jafferji" userId="92926459fc743461" providerId="LiveId" clId="{74B6336F-6680-4323-B39E-9011306EE818}" dt="2018-12-06T16:54:06.998" v="82" actId="20577"/>
          <ac:spMkLst>
            <pc:docMk/>
            <pc:sldMk cId="4112864763" sldId="256"/>
            <ac:spMk id="3" creationId="{31DE4E7C-C857-40AC-AD2D-544CFC2C1A3F}"/>
          </ac:spMkLst>
        </pc:spChg>
      </pc:sldChg>
      <pc:sldChg chg="ord">
        <pc:chgData name="Murtaza Jafferji" userId="92926459fc743461" providerId="LiveId" clId="{74B6336F-6680-4323-B39E-9011306EE818}" dt="2018-12-06T18:23:22.539" v="592"/>
        <pc:sldMkLst>
          <pc:docMk/>
          <pc:sldMk cId="3218559871" sldId="258"/>
        </pc:sldMkLst>
      </pc:sldChg>
      <pc:sldChg chg="addSp delSp modSp add del ord">
        <pc:chgData name="Murtaza Jafferji" userId="92926459fc743461" providerId="LiveId" clId="{74B6336F-6680-4323-B39E-9011306EE818}" dt="2018-12-06T23:43:18.273" v="1372" actId="478"/>
        <pc:sldMkLst>
          <pc:docMk/>
          <pc:sldMk cId="1531185252" sldId="267"/>
        </pc:sldMkLst>
        <pc:spChg chg="add del mod">
          <ac:chgData name="Murtaza Jafferji" userId="92926459fc743461" providerId="LiveId" clId="{74B6336F-6680-4323-B39E-9011306EE818}" dt="2018-12-06T23:43:03.455" v="1367" actId="478"/>
          <ac:spMkLst>
            <pc:docMk/>
            <pc:sldMk cId="1531185252" sldId="267"/>
            <ac:spMk id="4" creationId="{9FF7C21B-656F-407E-9C5B-5037C8A51F6A}"/>
          </ac:spMkLst>
        </pc:spChg>
        <pc:spChg chg="add del mod">
          <ac:chgData name="Murtaza Jafferji" userId="92926459fc743461" providerId="LiveId" clId="{74B6336F-6680-4323-B39E-9011306EE818}" dt="2018-12-06T23:43:18.273" v="1372" actId="478"/>
          <ac:spMkLst>
            <pc:docMk/>
            <pc:sldMk cId="1531185252" sldId="267"/>
            <ac:spMk id="6" creationId="{6119B804-7703-4377-ACCA-FAB2553B216A}"/>
          </ac:spMkLst>
        </pc:spChg>
        <pc:picChg chg="add del">
          <ac:chgData name="Murtaza Jafferji" userId="92926459fc743461" providerId="LiveId" clId="{74B6336F-6680-4323-B39E-9011306EE818}" dt="2018-12-06T23:43:15.454" v="1371" actId="478"/>
          <ac:picMkLst>
            <pc:docMk/>
            <pc:sldMk cId="1531185252" sldId="267"/>
            <ac:picMk id="3" creationId="{61C6EB47-6B65-455F-9F9D-731DEB3D8E84}"/>
          </ac:picMkLst>
        </pc:picChg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2464328541" sldId="268"/>
        </pc:sldMkLst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518453050" sldId="269"/>
        </pc:sldMkLst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4251818788" sldId="270"/>
        </pc:sldMkLst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2146660222" sldId="271"/>
        </pc:sldMkLst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3115212378" sldId="272"/>
        </pc:sldMkLst>
      </pc:sldChg>
      <pc:sldChg chg="addSp delSp modSp ord">
        <pc:chgData name="Murtaza Jafferji" userId="92926459fc743461" providerId="LiveId" clId="{74B6336F-6680-4323-B39E-9011306EE818}" dt="2018-12-06T17:34:53.233" v="91" actId="167"/>
        <pc:sldMkLst>
          <pc:docMk/>
          <pc:sldMk cId="2137522456" sldId="273"/>
        </pc:sldMkLst>
        <pc:picChg chg="add del">
          <ac:chgData name="Murtaza Jafferji" userId="92926459fc743461" providerId="LiveId" clId="{74B6336F-6680-4323-B39E-9011306EE818}" dt="2018-12-06T17:34:52.952" v="89" actId="478"/>
          <ac:picMkLst>
            <pc:docMk/>
            <pc:sldMk cId="2137522456" sldId="273"/>
            <ac:picMk id="4" creationId="{8D80E489-13A8-4948-8196-5A567FE30AD6}"/>
          </ac:picMkLst>
        </pc:picChg>
        <pc:picChg chg="add del ord">
          <ac:chgData name="Murtaza Jafferji" userId="92926459fc743461" providerId="LiveId" clId="{74B6336F-6680-4323-B39E-9011306EE818}" dt="2018-12-06T17:34:53.233" v="91" actId="167"/>
          <ac:picMkLst>
            <pc:docMk/>
            <pc:sldMk cId="2137522456" sldId="273"/>
            <ac:picMk id="7" creationId="{0558900A-5AFC-4A02-8609-378E81DE980C}"/>
          </ac:picMkLst>
        </pc:picChg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3767346646" sldId="274"/>
        </pc:sldMkLst>
      </pc:sldChg>
      <pc:sldChg chg="addSp delSp ord">
        <pc:chgData name="Murtaza Jafferji" userId="92926459fc743461" providerId="LiveId" clId="{74B6336F-6680-4323-B39E-9011306EE818}" dt="2018-12-06T23:20:38.186" v="1134" actId="478"/>
        <pc:sldMkLst>
          <pc:docMk/>
          <pc:sldMk cId="1575708113" sldId="275"/>
        </pc:sldMkLst>
        <pc:picChg chg="add del">
          <ac:chgData name="Murtaza Jafferji" userId="92926459fc743461" providerId="LiveId" clId="{74B6336F-6680-4323-B39E-9011306EE818}" dt="2018-12-06T23:20:38.186" v="1134" actId="478"/>
          <ac:picMkLst>
            <pc:docMk/>
            <pc:sldMk cId="1575708113" sldId="275"/>
            <ac:picMk id="6" creationId="{AD75C3DB-E5B4-40C2-B7EB-9D2CB9D9AFE3}"/>
          </ac:picMkLst>
        </pc:picChg>
      </pc:sldChg>
      <pc:sldChg chg="ord">
        <pc:chgData name="Murtaza Jafferji" userId="92926459fc743461" providerId="LiveId" clId="{74B6336F-6680-4323-B39E-9011306EE818}" dt="2018-12-06T16:47:26.894" v="10"/>
        <pc:sldMkLst>
          <pc:docMk/>
          <pc:sldMk cId="3290214276" sldId="276"/>
        </pc:sldMkLst>
      </pc:sldChg>
      <pc:sldChg chg="addSp delSp modSp">
        <pc:chgData name="Murtaza Jafferji" userId="92926459fc743461" providerId="LiveId" clId="{74B6336F-6680-4323-B39E-9011306EE818}" dt="2018-12-06T23:40:28.755" v="1306" actId="1076"/>
        <pc:sldMkLst>
          <pc:docMk/>
          <pc:sldMk cId="4046524505" sldId="277"/>
        </pc:sldMkLst>
        <pc:picChg chg="del">
          <ac:chgData name="Murtaza Jafferji" userId="92926459fc743461" providerId="LiveId" clId="{74B6336F-6680-4323-B39E-9011306EE818}" dt="2018-12-06T23:10:33.239" v="1081" actId="478"/>
          <ac:picMkLst>
            <pc:docMk/>
            <pc:sldMk cId="4046524505" sldId="277"/>
            <ac:picMk id="5" creationId="{03E5A94A-12FF-48AA-A867-A7973FE13825}"/>
          </ac:picMkLst>
        </pc:picChg>
        <pc:picChg chg="add del mod">
          <ac:chgData name="Murtaza Jafferji" userId="92926459fc743461" providerId="LiveId" clId="{74B6336F-6680-4323-B39E-9011306EE818}" dt="2018-12-06T23:40:15.409" v="1299" actId="478"/>
          <ac:picMkLst>
            <pc:docMk/>
            <pc:sldMk cId="4046524505" sldId="277"/>
            <ac:picMk id="6" creationId="{D885C721-58B3-4B6C-93CD-056D18F0AAEB}"/>
          </ac:picMkLst>
        </pc:picChg>
        <pc:picChg chg="add mod">
          <ac:chgData name="Murtaza Jafferji" userId="92926459fc743461" providerId="LiveId" clId="{74B6336F-6680-4323-B39E-9011306EE818}" dt="2018-12-06T23:40:28.755" v="1306" actId="1076"/>
          <ac:picMkLst>
            <pc:docMk/>
            <pc:sldMk cId="4046524505" sldId="277"/>
            <ac:picMk id="7" creationId="{194C9DB6-D6B1-4089-8DDB-2FA71A72C214}"/>
          </ac:picMkLst>
        </pc:picChg>
      </pc:sldChg>
      <pc:sldChg chg="del ord">
        <pc:chgData name="Murtaza Jafferji" userId="92926459fc743461" providerId="LiveId" clId="{74B6336F-6680-4323-B39E-9011306EE818}" dt="2018-12-06T23:53:26.095" v="1375" actId="2696"/>
        <pc:sldMkLst>
          <pc:docMk/>
          <pc:sldMk cId="3036135868" sldId="278"/>
        </pc:sldMkLst>
      </pc:sldChg>
      <pc:sldChg chg="del ord">
        <pc:chgData name="Murtaza Jafferji" userId="92926459fc743461" providerId="LiveId" clId="{74B6336F-6680-4323-B39E-9011306EE818}" dt="2018-12-06T23:53:24.443" v="1374" actId="2696"/>
        <pc:sldMkLst>
          <pc:docMk/>
          <pc:sldMk cId="2440176848" sldId="279"/>
        </pc:sldMkLst>
      </pc:sldChg>
      <pc:sldChg chg="addSp delSp del">
        <pc:chgData name="Murtaza Jafferji" userId="92926459fc743461" providerId="LiveId" clId="{74B6336F-6680-4323-B39E-9011306EE818}" dt="2018-12-06T18:09:07.018" v="125" actId="2696"/>
        <pc:sldMkLst>
          <pc:docMk/>
          <pc:sldMk cId="613828887" sldId="280"/>
        </pc:sldMkLst>
        <pc:picChg chg="del">
          <ac:chgData name="Murtaza Jafferji" userId="92926459fc743461" providerId="LiveId" clId="{74B6336F-6680-4323-B39E-9011306EE818}" dt="2018-12-06T17:44:46.571" v="103" actId="478"/>
          <ac:picMkLst>
            <pc:docMk/>
            <pc:sldMk cId="613828887" sldId="280"/>
            <ac:picMk id="4" creationId="{6801612B-32DC-4BD5-9E23-11A9F2396D1B}"/>
          </ac:picMkLst>
        </pc:picChg>
        <pc:picChg chg="add">
          <ac:chgData name="Murtaza Jafferji" userId="92926459fc743461" providerId="LiveId" clId="{74B6336F-6680-4323-B39E-9011306EE818}" dt="2018-12-06T17:44:47.196" v="104"/>
          <ac:picMkLst>
            <pc:docMk/>
            <pc:sldMk cId="613828887" sldId="280"/>
            <ac:picMk id="5" creationId="{27EE063C-F6BC-42E8-AB6F-290C2D269DFB}"/>
          </ac:picMkLst>
        </pc:picChg>
      </pc:sldChg>
      <pc:sldChg chg="del">
        <pc:chgData name="Murtaza Jafferji" userId="92926459fc743461" providerId="LiveId" clId="{74B6336F-6680-4323-B39E-9011306EE818}" dt="2018-12-06T18:09:25.076" v="127" actId="2696"/>
        <pc:sldMkLst>
          <pc:docMk/>
          <pc:sldMk cId="4081269417" sldId="281"/>
        </pc:sldMkLst>
      </pc:sldChg>
      <pc:sldChg chg="addSp delSp modSp add del ord">
        <pc:chgData name="Murtaza Jafferji" userId="92926459fc743461" providerId="LiveId" clId="{74B6336F-6680-4323-B39E-9011306EE818}" dt="2018-12-06T23:53:28.087" v="1376" actId="2696"/>
        <pc:sldMkLst>
          <pc:docMk/>
          <pc:sldMk cId="2037227691" sldId="282"/>
        </pc:sldMkLst>
        <pc:spChg chg="del">
          <ac:chgData name="Murtaza Jafferji" userId="92926459fc743461" providerId="LiveId" clId="{74B6336F-6680-4323-B39E-9011306EE818}" dt="2018-12-06T16:45:03.335" v="1" actId="478"/>
          <ac:spMkLst>
            <pc:docMk/>
            <pc:sldMk cId="2037227691" sldId="282"/>
            <ac:spMk id="2" creationId="{993C01CA-ED8F-457D-8927-52892B6DDDE8}"/>
          </ac:spMkLst>
        </pc:spChg>
        <pc:spChg chg="del">
          <ac:chgData name="Murtaza Jafferji" userId="92926459fc743461" providerId="LiveId" clId="{74B6336F-6680-4323-B39E-9011306EE818}" dt="2018-12-06T16:45:03.335" v="1" actId="478"/>
          <ac:spMkLst>
            <pc:docMk/>
            <pc:sldMk cId="2037227691" sldId="282"/>
            <ac:spMk id="3" creationId="{0A4E9EBB-4A5E-496C-9C3A-7992E9CBD852}"/>
          </ac:spMkLst>
        </pc:spChg>
        <pc:picChg chg="add mod">
          <ac:chgData name="Murtaza Jafferji" userId="92926459fc743461" providerId="LiveId" clId="{74B6336F-6680-4323-B39E-9011306EE818}" dt="2018-12-06T16:45:09.342" v="6" actId="1035"/>
          <ac:picMkLst>
            <pc:docMk/>
            <pc:sldMk cId="2037227691" sldId="282"/>
            <ac:picMk id="4" creationId="{CAD5EFE9-13F6-4435-B829-4511451EBB70}"/>
          </ac:picMkLst>
        </pc:picChg>
        <pc:picChg chg="add mod">
          <ac:chgData name="Murtaza Jafferji" userId="92926459fc743461" providerId="LiveId" clId="{74B6336F-6680-4323-B39E-9011306EE818}" dt="2018-12-06T16:46:40.588" v="9" actId="1076"/>
          <ac:picMkLst>
            <pc:docMk/>
            <pc:sldMk cId="2037227691" sldId="282"/>
            <ac:picMk id="5" creationId="{13D1D5B8-7E62-46F7-BCA7-49C8AFE53A26}"/>
          </ac:picMkLst>
        </pc:picChg>
      </pc:sldChg>
      <pc:sldChg chg="addSp delSp modSp add ord">
        <pc:chgData name="Murtaza Jafferji" userId="92926459fc743461" providerId="LiveId" clId="{74B6336F-6680-4323-B39E-9011306EE818}" dt="2018-12-06T18:27:20.712" v="594"/>
        <pc:sldMkLst>
          <pc:docMk/>
          <pc:sldMk cId="1285533128" sldId="283"/>
        </pc:sldMkLst>
        <pc:spChg chg="del">
          <ac:chgData name="Murtaza Jafferji" userId="92926459fc743461" providerId="LiveId" clId="{74B6336F-6680-4323-B39E-9011306EE818}" dt="2018-12-06T17:41:04.931" v="93" actId="478"/>
          <ac:spMkLst>
            <pc:docMk/>
            <pc:sldMk cId="1285533128" sldId="283"/>
            <ac:spMk id="2" creationId="{4338DE02-E124-41B4-802D-DE5E5C3CC91D}"/>
          </ac:spMkLst>
        </pc:spChg>
        <pc:spChg chg="del">
          <ac:chgData name="Murtaza Jafferji" userId="92926459fc743461" providerId="LiveId" clId="{74B6336F-6680-4323-B39E-9011306EE818}" dt="2018-12-06T17:41:04.931" v="93" actId="478"/>
          <ac:spMkLst>
            <pc:docMk/>
            <pc:sldMk cId="1285533128" sldId="283"/>
            <ac:spMk id="3" creationId="{4E1263A2-B5F4-43B2-895E-0794E177D2A4}"/>
          </ac:spMkLst>
        </pc:spChg>
        <pc:picChg chg="add del">
          <ac:chgData name="Murtaza Jafferji" userId="92926459fc743461" providerId="LiveId" clId="{74B6336F-6680-4323-B39E-9011306EE818}" dt="2018-12-06T17:41:14.670" v="95" actId="478"/>
          <ac:picMkLst>
            <pc:docMk/>
            <pc:sldMk cId="1285533128" sldId="283"/>
            <ac:picMk id="4" creationId="{DFB5023B-5BBF-47B7-BD1D-FF5B3001BCF1}"/>
          </ac:picMkLst>
        </pc:picChg>
        <pc:picChg chg="add del">
          <ac:chgData name="Murtaza Jafferji" userId="92926459fc743461" providerId="LiveId" clId="{74B6336F-6680-4323-B39E-9011306EE818}" dt="2018-12-06T17:41:23.151" v="97" actId="478"/>
          <ac:picMkLst>
            <pc:docMk/>
            <pc:sldMk cId="1285533128" sldId="283"/>
            <ac:picMk id="5" creationId="{CE2451B8-1E94-4644-9050-0B3DE9623DF1}"/>
          </ac:picMkLst>
        </pc:picChg>
        <pc:picChg chg="add mod">
          <ac:chgData name="Murtaza Jafferji" userId="92926459fc743461" providerId="LiveId" clId="{74B6336F-6680-4323-B39E-9011306EE818}" dt="2018-12-06T17:43:18.808" v="100" actId="1076"/>
          <ac:picMkLst>
            <pc:docMk/>
            <pc:sldMk cId="1285533128" sldId="283"/>
            <ac:picMk id="6" creationId="{67C14279-22B2-45F4-ACD7-556535BD7F8B}"/>
          </ac:picMkLst>
        </pc:picChg>
      </pc:sldChg>
      <pc:sldChg chg="addSp delSp add del">
        <pc:chgData name="Murtaza Jafferji" userId="92926459fc743461" providerId="LiveId" clId="{74B6336F-6680-4323-B39E-9011306EE818}" dt="2018-12-06T18:09:08.921" v="126" actId="2696"/>
        <pc:sldMkLst>
          <pc:docMk/>
          <pc:sldMk cId="712068527" sldId="284"/>
        </pc:sldMkLst>
        <pc:spChg chg="del">
          <ac:chgData name="Murtaza Jafferji" userId="92926459fc743461" providerId="LiveId" clId="{74B6336F-6680-4323-B39E-9011306EE818}" dt="2018-12-06T18:02:00.441" v="106" actId="478"/>
          <ac:spMkLst>
            <pc:docMk/>
            <pc:sldMk cId="712068527" sldId="284"/>
            <ac:spMk id="2" creationId="{0D3A76ED-6F98-40FA-99A2-2A3665778147}"/>
          </ac:spMkLst>
        </pc:spChg>
        <pc:spChg chg="del">
          <ac:chgData name="Murtaza Jafferji" userId="92926459fc743461" providerId="LiveId" clId="{74B6336F-6680-4323-B39E-9011306EE818}" dt="2018-12-06T18:02:00.441" v="106" actId="478"/>
          <ac:spMkLst>
            <pc:docMk/>
            <pc:sldMk cId="712068527" sldId="284"/>
            <ac:spMk id="3" creationId="{135C119D-38E5-4BB7-BF9C-D0F9B36F0E26}"/>
          </ac:spMkLst>
        </pc:spChg>
        <pc:picChg chg="add">
          <ac:chgData name="Murtaza Jafferji" userId="92926459fc743461" providerId="LiveId" clId="{74B6336F-6680-4323-B39E-9011306EE818}" dt="2018-12-06T18:02:00.896" v="107"/>
          <ac:picMkLst>
            <pc:docMk/>
            <pc:sldMk cId="712068527" sldId="284"/>
            <ac:picMk id="4" creationId="{933E3EAD-F840-4A24-8A8B-A15906C2C44A}"/>
          </ac:picMkLst>
        </pc:picChg>
      </pc:sldChg>
      <pc:sldChg chg="addSp delSp modSp add">
        <pc:chgData name="Murtaza Jafferji" userId="92926459fc743461" providerId="LiveId" clId="{74B6336F-6680-4323-B39E-9011306EE818}" dt="2018-12-06T18:30:24.851" v="614" actId="1038"/>
        <pc:sldMkLst>
          <pc:docMk/>
          <pc:sldMk cId="1648566729" sldId="285"/>
        </pc:sldMkLst>
        <pc:spChg chg="del">
          <ac:chgData name="Murtaza Jafferji" userId="92926459fc743461" providerId="LiveId" clId="{74B6336F-6680-4323-B39E-9011306EE818}" dt="2018-12-06T18:03:39.581" v="109" actId="478"/>
          <ac:spMkLst>
            <pc:docMk/>
            <pc:sldMk cId="1648566729" sldId="285"/>
            <ac:spMk id="2" creationId="{FF31CA01-2AF2-49F3-82C2-FFA842CE3A24}"/>
          </ac:spMkLst>
        </pc:spChg>
        <pc:spChg chg="del">
          <ac:chgData name="Murtaza Jafferji" userId="92926459fc743461" providerId="LiveId" clId="{74B6336F-6680-4323-B39E-9011306EE818}" dt="2018-12-06T18:03:39.581" v="109" actId="478"/>
          <ac:spMkLst>
            <pc:docMk/>
            <pc:sldMk cId="1648566729" sldId="285"/>
            <ac:spMk id="3" creationId="{444FB1D9-248B-41A3-AB92-F89680E33219}"/>
          </ac:spMkLst>
        </pc:spChg>
        <pc:picChg chg="add del mod">
          <ac:chgData name="Murtaza Jafferji" userId="92926459fc743461" providerId="LiveId" clId="{74B6336F-6680-4323-B39E-9011306EE818}" dt="2018-12-06T18:28:47.299" v="595" actId="478"/>
          <ac:picMkLst>
            <pc:docMk/>
            <pc:sldMk cId="1648566729" sldId="285"/>
            <ac:picMk id="4" creationId="{BFAF0E2C-AE5E-4E63-BFC4-7468DF782940}"/>
          </ac:picMkLst>
        </pc:picChg>
        <pc:picChg chg="add mod">
          <ac:chgData name="Murtaza Jafferji" userId="92926459fc743461" providerId="LiveId" clId="{74B6336F-6680-4323-B39E-9011306EE818}" dt="2018-12-06T18:30:24.851" v="614" actId="1038"/>
          <ac:picMkLst>
            <pc:docMk/>
            <pc:sldMk cId="1648566729" sldId="285"/>
            <ac:picMk id="5" creationId="{CBBA0EF4-615E-4E57-B343-0A729CF40413}"/>
          </ac:picMkLst>
        </pc:picChg>
      </pc:sldChg>
      <pc:sldChg chg="addSp delSp add">
        <pc:chgData name="Murtaza Jafferji" userId="92926459fc743461" providerId="LiveId" clId="{74B6336F-6680-4323-B39E-9011306EE818}" dt="2018-12-06T18:07:57.076" v="113"/>
        <pc:sldMkLst>
          <pc:docMk/>
          <pc:sldMk cId="1591025086" sldId="286"/>
        </pc:sldMkLst>
        <pc:spChg chg="del">
          <ac:chgData name="Murtaza Jafferji" userId="92926459fc743461" providerId="LiveId" clId="{74B6336F-6680-4323-B39E-9011306EE818}" dt="2018-12-06T18:07:56.636" v="112" actId="478"/>
          <ac:spMkLst>
            <pc:docMk/>
            <pc:sldMk cId="1591025086" sldId="286"/>
            <ac:spMk id="2" creationId="{75CACAE1-02AA-4AE9-92FE-ED1F175B9ABB}"/>
          </ac:spMkLst>
        </pc:spChg>
        <pc:spChg chg="del">
          <ac:chgData name="Murtaza Jafferji" userId="92926459fc743461" providerId="LiveId" clId="{74B6336F-6680-4323-B39E-9011306EE818}" dt="2018-12-06T18:07:56.636" v="112" actId="478"/>
          <ac:spMkLst>
            <pc:docMk/>
            <pc:sldMk cId="1591025086" sldId="286"/>
            <ac:spMk id="3" creationId="{C72EC7CA-2CB4-4DC6-8B5C-D98DFE600723}"/>
          </ac:spMkLst>
        </pc:spChg>
        <pc:picChg chg="add">
          <ac:chgData name="Murtaza Jafferji" userId="92926459fc743461" providerId="LiveId" clId="{74B6336F-6680-4323-B39E-9011306EE818}" dt="2018-12-06T18:07:57.076" v="113"/>
          <ac:picMkLst>
            <pc:docMk/>
            <pc:sldMk cId="1591025086" sldId="286"/>
            <ac:picMk id="4" creationId="{AB4C4CE5-B450-463F-98D9-02BFBBB5E713}"/>
          </ac:picMkLst>
        </pc:picChg>
      </pc:sldChg>
      <pc:sldChg chg="addSp modSp add ord">
        <pc:chgData name="Murtaza Jafferji" userId="92926459fc743461" providerId="LiveId" clId="{74B6336F-6680-4323-B39E-9011306EE818}" dt="2018-12-06T23:17:42.072" v="1132" actId="20577"/>
        <pc:sldMkLst>
          <pc:docMk/>
          <pc:sldMk cId="1249463963" sldId="287"/>
        </pc:sldMkLst>
        <pc:spChg chg="add mod">
          <ac:chgData name="Murtaza Jafferji" userId="92926459fc743461" providerId="LiveId" clId="{74B6336F-6680-4323-B39E-9011306EE818}" dt="2018-12-06T18:20:25.065" v="422" actId="20577"/>
          <ac:spMkLst>
            <pc:docMk/>
            <pc:sldMk cId="1249463963" sldId="287"/>
            <ac:spMk id="2" creationId="{9FA76FB8-00C9-4CF2-BBAE-F9AC487AB2AC}"/>
          </ac:spMkLst>
        </pc:spChg>
        <pc:spChg chg="add mod">
          <ac:chgData name="Murtaza Jafferji" userId="92926459fc743461" providerId="LiveId" clId="{74B6336F-6680-4323-B39E-9011306EE818}" dt="2018-12-06T23:17:42.072" v="1132" actId="20577"/>
          <ac:spMkLst>
            <pc:docMk/>
            <pc:sldMk cId="1249463963" sldId="287"/>
            <ac:spMk id="3" creationId="{FADE8225-0888-43D2-B78F-2ED42A8ECAFA}"/>
          </ac:spMkLst>
        </pc:spChg>
      </pc:sldChg>
      <pc:sldChg chg="addSp delSp modSp add">
        <pc:chgData name="Murtaza Jafferji" userId="92926459fc743461" providerId="LiveId" clId="{74B6336F-6680-4323-B39E-9011306EE818}" dt="2018-12-07T02:03:36.839" v="1508" actId="255"/>
        <pc:sldMkLst>
          <pc:docMk/>
          <pc:sldMk cId="1367879607" sldId="288"/>
        </pc:sldMkLst>
        <pc:spChg chg="del">
          <ac:chgData name="Murtaza Jafferji" userId="92926459fc743461" providerId="LiveId" clId="{74B6336F-6680-4323-B39E-9011306EE818}" dt="2018-12-06T18:21:07.704" v="424"/>
          <ac:spMkLst>
            <pc:docMk/>
            <pc:sldMk cId="1367879607" sldId="288"/>
            <ac:spMk id="2" creationId="{C1F5F4B1-AA1B-4922-90DA-08C137206259}"/>
          </ac:spMkLst>
        </pc:spChg>
        <pc:spChg chg="del">
          <ac:chgData name="Murtaza Jafferji" userId="92926459fc743461" providerId="LiveId" clId="{74B6336F-6680-4323-B39E-9011306EE818}" dt="2018-12-06T18:21:07.704" v="424"/>
          <ac:spMkLst>
            <pc:docMk/>
            <pc:sldMk cId="1367879607" sldId="288"/>
            <ac:spMk id="3" creationId="{66A9A0C8-E592-450B-AE39-61B0698F0760}"/>
          </ac:spMkLst>
        </pc:spChg>
        <pc:spChg chg="add del mod">
          <ac:chgData name="Murtaza Jafferji" userId="92926459fc743461" providerId="LiveId" clId="{74B6336F-6680-4323-B39E-9011306EE818}" dt="2018-12-06T18:21:18.459" v="425"/>
          <ac:spMkLst>
            <pc:docMk/>
            <pc:sldMk cId="1367879607" sldId="288"/>
            <ac:spMk id="4" creationId="{206B304D-227C-4A04-9DCD-7279523D4EC7}"/>
          </ac:spMkLst>
        </pc:spChg>
        <pc:spChg chg="add del mod">
          <ac:chgData name="Murtaza Jafferji" userId="92926459fc743461" providerId="LiveId" clId="{74B6336F-6680-4323-B39E-9011306EE818}" dt="2018-12-06T18:21:36.894" v="427"/>
          <ac:spMkLst>
            <pc:docMk/>
            <pc:sldMk cId="1367879607" sldId="288"/>
            <ac:spMk id="5" creationId="{ABD51C0F-E945-4942-93B0-D5477EEADC0E}"/>
          </ac:spMkLst>
        </pc:spChg>
        <pc:spChg chg="add del mod">
          <ac:chgData name="Murtaza Jafferji" userId="92926459fc743461" providerId="LiveId" clId="{74B6336F-6680-4323-B39E-9011306EE818}" dt="2018-12-06T18:21:36.894" v="427"/>
          <ac:spMkLst>
            <pc:docMk/>
            <pc:sldMk cId="1367879607" sldId="288"/>
            <ac:spMk id="6" creationId="{5BF75C86-8026-4B4E-80B2-D86A8FB6D11E}"/>
          </ac:spMkLst>
        </pc:spChg>
        <pc:spChg chg="add mod">
          <ac:chgData name="Murtaza Jafferji" userId="92926459fc743461" providerId="LiveId" clId="{74B6336F-6680-4323-B39E-9011306EE818}" dt="2018-12-07T02:03:36.839" v="1508" actId="255"/>
          <ac:spMkLst>
            <pc:docMk/>
            <pc:sldMk cId="1367879607" sldId="288"/>
            <ac:spMk id="7" creationId="{D87E683B-DBEC-467B-A7BB-C5D2AE3B06AA}"/>
          </ac:spMkLst>
        </pc:spChg>
        <pc:spChg chg="add del mod">
          <ac:chgData name="Murtaza Jafferji" userId="92926459fc743461" providerId="LiveId" clId="{74B6336F-6680-4323-B39E-9011306EE818}" dt="2018-12-06T18:22:08.839" v="512" actId="478"/>
          <ac:spMkLst>
            <pc:docMk/>
            <pc:sldMk cId="1367879607" sldId="288"/>
            <ac:spMk id="8" creationId="{6A60D616-E628-448F-97B9-8C85E86A2BDB}"/>
          </ac:spMkLst>
        </pc:spChg>
      </pc:sldChg>
      <pc:sldChg chg="modSp add del">
        <pc:chgData name="Murtaza Jafferji" userId="92926459fc743461" providerId="LiveId" clId="{74B6336F-6680-4323-B39E-9011306EE818}" dt="2018-12-06T18:23:20.858" v="591" actId="2696"/>
        <pc:sldMkLst>
          <pc:docMk/>
          <pc:sldMk cId="791443829" sldId="289"/>
        </pc:sldMkLst>
        <pc:spChg chg="mod">
          <ac:chgData name="Murtaza Jafferji" userId="92926459fc743461" providerId="LiveId" clId="{74B6336F-6680-4323-B39E-9011306EE818}" dt="2018-12-06T18:23:09.712" v="590" actId="20577"/>
          <ac:spMkLst>
            <pc:docMk/>
            <pc:sldMk cId="791443829" sldId="289"/>
            <ac:spMk id="7" creationId="{D87E683B-DBEC-467B-A7BB-C5D2AE3B06AA}"/>
          </ac:spMkLst>
        </pc:spChg>
      </pc:sldChg>
      <pc:sldChg chg="modSp add del ord">
        <pc:chgData name="Murtaza Jafferji" userId="92926459fc743461" providerId="LiveId" clId="{74B6336F-6680-4323-B39E-9011306EE818}" dt="2018-12-06T23:47:14.790" v="1373" actId="2696"/>
        <pc:sldMkLst>
          <pc:docMk/>
          <pc:sldMk cId="2534166993" sldId="289"/>
        </pc:sldMkLst>
        <pc:spChg chg="mod">
          <ac:chgData name="Murtaza Jafferji" userId="92926459fc743461" providerId="LiveId" clId="{74B6336F-6680-4323-B39E-9011306EE818}" dt="2018-12-06T22:52:43.292" v="627" actId="20577"/>
          <ac:spMkLst>
            <pc:docMk/>
            <pc:sldMk cId="2534166993" sldId="289"/>
            <ac:spMk id="2" creationId="{4FBD275E-7865-4AEC-A8CD-F9D82A04C452}"/>
          </ac:spMkLst>
        </pc:spChg>
        <pc:spChg chg="mod">
          <ac:chgData name="Murtaza Jafferji" userId="92926459fc743461" providerId="LiveId" clId="{74B6336F-6680-4323-B39E-9011306EE818}" dt="2018-12-06T23:13:11.304" v="1111" actId="20577"/>
          <ac:spMkLst>
            <pc:docMk/>
            <pc:sldMk cId="2534166993" sldId="289"/>
            <ac:spMk id="3" creationId="{EB9525BE-8A20-4C1E-A518-475EEB3E1A3F}"/>
          </ac:spMkLst>
        </pc:spChg>
      </pc:sldChg>
      <pc:sldChg chg="add del">
        <pc:chgData name="Murtaza Jafferji" userId="92926459fc743461" providerId="LiveId" clId="{74B6336F-6680-4323-B39E-9011306EE818}" dt="2018-12-06T18:22:30.384" v="564" actId="2696"/>
        <pc:sldMkLst>
          <pc:docMk/>
          <pc:sldMk cId="3487420028" sldId="289"/>
        </pc:sldMkLst>
      </pc:sldChg>
      <pc:sldChg chg="addSp delSp modSp add">
        <pc:chgData name="Murtaza Jafferji" userId="92926459fc743461" providerId="LiveId" clId="{74B6336F-6680-4323-B39E-9011306EE818}" dt="2018-12-06T23:14:46.377" v="1116" actId="1035"/>
        <pc:sldMkLst>
          <pc:docMk/>
          <pc:sldMk cId="1384340571" sldId="290"/>
        </pc:sldMkLst>
        <pc:spChg chg="del">
          <ac:chgData name="Murtaza Jafferji" userId="92926459fc743461" providerId="LiveId" clId="{74B6336F-6680-4323-B39E-9011306EE818}" dt="2018-12-06T23:11:39.984" v="1089" actId="478"/>
          <ac:spMkLst>
            <pc:docMk/>
            <pc:sldMk cId="1384340571" sldId="290"/>
            <ac:spMk id="2" creationId="{F3B4A5F2-5410-48F1-985D-A640FFC3F820}"/>
          </ac:spMkLst>
        </pc:spChg>
        <pc:spChg chg="del">
          <ac:chgData name="Murtaza Jafferji" userId="92926459fc743461" providerId="LiveId" clId="{74B6336F-6680-4323-B39E-9011306EE818}" dt="2018-12-06T23:11:41.454" v="1090" actId="478"/>
          <ac:spMkLst>
            <pc:docMk/>
            <pc:sldMk cId="1384340571" sldId="290"/>
            <ac:spMk id="3" creationId="{756D8977-8CD9-4EBE-8B8E-DA8399D849C0}"/>
          </ac:spMkLst>
        </pc:spChg>
        <pc:picChg chg="add del">
          <ac:chgData name="Murtaza Jafferji" userId="92926459fc743461" providerId="LiveId" clId="{74B6336F-6680-4323-B39E-9011306EE818}" dt="2018-12-06T23:12:12.504" v="1092" actId="478"/>
          <ac:picMkLst>
            <pc:docMk/>
            <pc:sldMk cId="1384340571" sldId="290"/>
            <ac:picMk id="4" creationId="{E44B3116-6A78-4783-B825-C653CC173FD7}"/>
          </ac:picMkLst>
        </pc:picChg>
        <pc:picChg chg="add del mod">
          <ac:chgData name="Murtaza Jafferji" userId="92926459fc743461" providerId="LiveId" clId="{74B6336F-6680-4323-B39E-9011306EE818}" dt="2018-12-06T23:14:43.691" v="1112" actId="478"/>
          <ac:picMkLst>
            <pc:docMk/>
            <pc:sldMk cId="1384340571" sldId="290"/>
            <ac:picMk id="5" creationId="{4B2C5A08-AB82-4526-8A85-4B96FC722323}"/>
          </ac:picMkLst>
        </pc:picChg>
        <pc:picChg chg="add mod">
          <ac:chgData name="Murtaza Jafferji" userId="92926459fc743461" providerId="LiveId" clId="{74B6336F-6680-4323-B39E-9011306EE818}" dt="2018-12-06T23:14:46.377" v="1116" actId="1035"/>
          <ac:picMkLst>
            <pc:docMk/>
            <pc:sldMk cId="1384340571" sldId="290"/>
            <ac:picMk id="6" creationId="{F7805DA9-33F6-4349-9ED2-CE68211867CB}"/>
          </ac:picMkLst>
        </pc:picChg>
      </pc:sldChg>
      <pc:sldChg chg="modSp add ord">
        <pc:chgData name="Murtaza Jafferji" userId="92926459fc743461" providerId="LiveId" clId="{74B6336F-6680-4323-B39E-9011306EE818}" dt="2018-12-07T02:06:08.505" v="1585" actId="20577"/>
        <pc:sldMkLst>
          <pc:docMk/>
          <pc:sldMk cId="707868669" sldId="291"/>
        </pc:sldMkLst>
        <pc:spChg chg="mod">
          <ac:chgData name="Murtaza Jafferji" userId="92926459fc743461" providerId="LiveId" clId="{74B6336F-6680-4323-B39E-9011306EE818}" dt="2018-12-07T02:06:08.505" v="1585" actId="20577"/>
          <ac:spMkLst>
            <pc:docMk/>
            <pc:sldMk cId="707868669" sldId="291"/>
            <ac:spMk id="7" creationId="{D87E683B-DBEC-467B-A7BB-C5D2AE3B06AA}"/>
          </ac:spMkLst>
        </pc:spChg>
      </pc:sldChg>
      <pc:sldChg chg="add del">
        <pc:chgData name="Murtaza Jafferji" userId="92926459fc743461" providerId="LiveId" clId="{74B6336F-6680-4323-B39E-9011306EE818}" dt="2018-12-06T23:21:38.830" v="1136" actId="2696"/>
        <pc:sldMkLst>
          <pc:docMk/>
          <pc:sldMk cId="2624396132" sldId="291"/>
        </pc:sldMkLst>
      </pc:sldChg>
      <pc:sldChg chg="modSp add">
        <pc:chgData name="Murtaza Jafferji" userId="92926459fc743461" providerId="LiveId" clId="{74B6336F-6680-4323-B39E-9011306EE818}" dt="2018-12-07T02:07:38.894" v="1636" actId="255"/>
        <pc:sldMkLst>
          <pc:docMk/>
          <pc:sldMk cId="1535306729" sldId="292"/>
        </pc:sldMkLst>
        <pc:spChg chg="mod">
          <ac:chgData name="Murtaza Jafferji" userId="92926459fc743461" providerId="LiveId" clId="{74B6336F-6680-4323-B39E-9011306EE818}" dt="2018-12-07T02:07:38.894" v="1636" actId="255"/>
          <ac:spMkLst>
            <pc:docMk/>
            <pc:sldMk cId="1535306729" sldId="292"/>
            <ac:spMk id="7" creationId="{D87E683B-DBEC-467B-A7BB-C5D2AE3B06AA}"/>
          </ac:spMkLst>
        </pc:spChg>
      </pc:sldChg>
      <pc:sldChg chg="modSp add ord">
        <pc:chgData name="Murtaza Jafferji" userId="92926459fc743461" providerId="LiveId" clId="{74B6336F-6680-4323-B39E-9011306EE818}" dt="2018-12-06T23:41:06.145" v="1321" actId="20577"/>
        <pc:sldMkLst>
          <pc:docMk/>
          <pc:sldMk cId="1714088954" sldId="293"/>
        </pc:sldMkLst>
        <pc:spChg chg="mod">
          <ac:chgData name="Murtaza Jafferji" userId="92926459fc743461" providerId="LiveId" clId="{74B6336F-6680-4323-B39E-9011306EE818}" dt="2018-12-06T23:41:06.145" v="1321" actId="20577"/>
          <ac:spMkLst>
            <pc:docMk/>
            <pc:sldMk cId="1714088954" sldId="293"/>
            <ac:spMk id="2" creationId="{7EE73BDF-3D1A-4D59-8517-DE8B5BDEFF69}"/>
          </ac:spMkLst>
        </pc:spChg>
      </pc:sldChg>
      <pc:sldChg chg="modSp add">
        <pc:chgData name="Murtaza Jafferji" userId="92926459fc743461" providerId="LiveId" clId="{74B6336F-6680-4323-B39E-9011306EE818}" dt="2018-12-07T01:36:54.520" v="1433" actId="20577"/>
        <pc:sldMkLst>
          <pc:docMk/>
          <pc:sldMk cId="1273156346" sldId="294"/>
        </pc:sldMkLst>
        <pc:spChg chg="mod">
          <ac:chgData name="Murtaza Jafferji" userId="92926459fc743461" providerId="LiveId" clId="{74B6336F-6680-4323-B39E-9011306EE818}" dt="2018-12-07T01:29:52.725" v="1381" actId="20577"/>
          <ac:spMkLst>
            <pc:docMk/>
            <pc:sldMk cId="1273156346" sldId="294"/>
            <ac:spMk id="2" creationId="{2CDF990F-D427-40C8-A53B-28B5AADC91AD}"/>
          </ac:spMkLst>
        </pc:spChg>
        <pc:spChg chg="mod">
          <ac:chgData name="Murtaza Jafferji" userId="92926459fc743461" providerId="LiveId" clId="{74B6336F-6680-4323-B39E-9011306EE818}" dt="2018-12-07T01:36:54.520" v="1433" actId="20577"/>
          <ac:spMkLst>
            <pc:docMk/>
            <pc:sldMk cId="1273156346" sldId="294"/>
            <ac:spMk id="3" creationId="{C7CA7311-E74A-48C0-B280-7CE969596302}"/>
          </ac:spMkLst>
        </pc:spChg>
      </pc:sldChg>
      <pc:sldChg chg="modSp add del">
        <pc:chgData name="Murtaza Jafferji" userId="92926459fc743461" providerId="LiveId" clId="{74B6336F-6680-4323-B39E-9011306EE818}" dt="2018-12-06T23:43:07.351" v="1369" actId="2696"/>
        <pc:sldMkLst>
          <pc:docMk/>
          <pc:sldMk cId="2584310192" sldId="294"/>
        </pc:sldMkLst>
        <pc:spChg chg="mod">
          <ac:chgData name="Murtaza Jafferji" userId="92926459fc743461" providerId="LiveId" clId="{74B6336F-6680-4323-B39E-9011306EE818}" dt="2018-12-06T23:42:21.023" v="1351" actId="20577"/>
          <ac:spMkLst>
            <pc:docMk/>
            <pc:sldMk cId="2584310192" sldId="294"/>
            <ac:spMk id="7" creationId="{D87E683B-DBEC-467B-A7BB-C5D2AE3B06AA}"/>
          </ac:spMkLst>
        </pc:spChg>
      </pc:sldChg>
      <pc:sldChg chg="add del">
        <pc:chgData name="Murtaza Jafferji" userId="92926459fc743461" providerId="LiveId" clId="{74B6336F-6680-4323-B39E-9011306EE818}" dt="2018-12-06T23:43:05.199" v="1368" actId="2696"/>
        <pc:sldMkLst>
          <pc:docMk/>
          <pc:sldMk cId="3077670180" sldId="295"/>
        </pc:sldMkLst>
      </pc:sldChg>
      <pc:sldChg chg="modSp add">
        <pc:chgData name="Murtaza Jafferji" userId="92926459fc743461" providerId="LiveId" clId="{74B6336F-6680-4323-B39E-9011306EE818}" dt="2018-12-07T02:03:22.590" v="1506" actId="14100"/>
        <pc:sldMkLst>
          <pc:docMk/>
          <pc:sldMk cId="3879287114" sldId="295"/>
        </pc:sldMkLst>
        <pc:spChg chg="mod">
          <ac:chgData name="Murtaza Jafferji" userId="92926459fc743461" providerId="LiveId" clId="{74B6336F-6680-4323-B39E-9011306EE818}" dt="2018-12-07T02:03:22.590" v="1506" actId="14100"/>
          <ac:spMkLst>
            <pc:docMk/>
            <pc:sldMk cId="3879287114" sldId="295"/>
            <ac:spMk id="7" creationId="{D87E683B-DBEC-467B-A7BB-C5D2AE3B06AA}"/>
          </ac:spMkLst>
        </pc:spChg>
      </pc:sldChg>
      <pc:sldChg chg="modSp add">
        <pc:chgData name="Murtaza Jafferji" userId="92926459fc743461" providerId="LiveId" clId="{74B6336F-6680-4323-B39E-9011306EE818}" dt="2018-12-07T02:07:26.826" v="1635" actId="255"/>
        <pc:sldMkLst>
          <pc:docMk/>
          <pc:sldMk cId="3150325339" sldId="296"/>
        </pc:sldMkLst>
        <pc:spChg chg="mod">
          <ac:chgData name="Murtaza Jafferji" userId="92926459fc743461" providerId="LiveId" clId="{74B6336F-6680-4323-B39E-9011306EE818}" dt="2018-12-07T02:07:26.826" v="1635" actId="255"/>
          <ac:spMkLst>
            <pc:docMk/>
            <pc:sldMk cId="3150325339" sldId="296"/>
            <ac:spMk id="7" creationId="{D87E683B-DBEC-467B-A7BB-C5D2AE3B0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F6EE-B11D-4A92-AE47-7BE6CF05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0F2CA-EBFE-440C-9458-F227E42E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44FA-27E3-4C60-A672-B39F24FF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12B3-AE13-4643-BDB5-50113956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46809-6E24-42B4-8E3F-437DE377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842-1E7C-4737-B137-0ACA91CF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AFE80-F720-4400-89D7-9518C5C9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EB40-DF7C-41A8-9A0F-0F3088CD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F443-603C-4EB3-8C02-43E5EC6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A1A7-DD31-4C32-A245-38AF6C47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34631-4D61-4CCB-980F-A4DB55AD4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E1291-1981-4207-B80E-0305E8FE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E28E-DDCF-4D5E-8DA0-F571F72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BB59-078B-43D5-ACA3-ACCC559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23F2-32DF-4700-99BF-760619F6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CDD2-2523-44F0-9C37-7FFDFFA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075E-7632-4A10-93FD-81007AFE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5A68-2C8A-4801-9CF7-3C0571E2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2360D-AC1C-43E5-94FE-24F2FF6A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CF4F-D241-45B4-BFBB-EFAF459F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1184-34EF-4BCC-B534-27C6F6A5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D583-CAB7-4ECB-AF73-A41A24DC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C256-777D-4D29-99DE-67A64DE2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F8F1-A4DF-470A-9209-98E516BA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F4317-FC20-4CCD-804F-E2B16FC9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B154-0DA7-4D2E-812C-7814E813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BA95-54D9-47EF-823D-DC79F65E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A8E32-DC22-48B6-884C-6C745A27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AE2D-83E5-4306-AB89-C1B1E82B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7B4BB-D345-444B-9D38-B45E10DA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D34C8-DA39-4EF6-ADEE-2090A5B6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D311-3AAD-4F80-9819-EE2BD4A9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4E39-6EFC-4A7A-8683-7DB07623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C5564-7CD0-413B-810E-FB64B5ED8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EBE71-517A-423B-872D-B349B9973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FE93-D306-46FC-BD63-C984530C5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75C11-8A77-4F6E-87B6-CA96B61C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42BDB-3025-4810-A58A-D1DA46E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14A13-70CA-498C-B1A8-31C3390E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6380-2FCD-4450-B49B-F1B8E5EA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70539-40B5-4D72-9A13-BC1B5773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B845-47F5-473D-B7BF-0C4DE65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8E5C-BE47-4632-B71C-BC58B313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E7F22-DDAF-4AA7-9939-F0A7BD5A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59101-41AF-4A2A-859C-B2F9A92B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B5A8-14CF-4D1F-9091-4F9C30F8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C0D3-D70E-43B9-9174-838BEDFA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FC77-EF25-4F53-B599-A71E127DB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D089F-4BCC-4001-821F-B9D9991C7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38352-4293-4FB7-B5AE-352A378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0ECE-53D0-4F38-A910-FD30ECFC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A28D0-915A-41D8-864C-9B2C139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F043-299D-4752-B6D7-3A332CD9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164F9-9F06-47C3-8AC5-F34238895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4DD6F-077D-41D2-BE45-5644087DC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A59A-2DFF-4FE3-892E-79E53429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78F5-FA03-4EF2-A488-2D287DE9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794D-2A0A-45FB-9ABB-F338FD74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FA16-3768-4DDE-8F46-62E894AC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CB97-EF73-4C3D-8453-F344F6EB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F411-D880-4BC3-9AC3-C2D0524DE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548D-3155-47B3-B155-869C87EF10DD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1C22-1D94-4A2E-9950-E90006CC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3A37-C00A-4761-B740-BA2C093DB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54E1-CAA3-4EDB-880C-EF0CA46D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3BDF-3D1A-4D59-8517-DE8B5BDEF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4E7C-C857-40AC-AD2D-544CFC2C1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Murtaza Jafferji</a:t>
            </a:r>
          </a:p>
        </p:txBody>
      </p:sp>
    </p:spTree>
    <p:extLst>
      <p:ext uri="{BB962C8B-B14F-4D97-AF65-F5344CB8AC3E}">
        <p14:creationId xmlns:p14="http://schemas.microsoft.com/office/powerpoint/2010/main" val="171408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E683B-DBEC-467B-A7BB-C5D2AE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8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are the top 10 software ecosystems?</a:t>
            </a:r>
          </a:p>
        </p:txBody>
      </p:sp>
    </p:spTree>
    <p:extLst>
      <p:ext uri="{BB962C8B-B14F-4D97-AF65-F5344CB8AC3E}">
        <p14:creationId xmlns:p14="http://schemas.microsoft.com/office/powerpoint/2010/main" val="13678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001BA-BE79-41CF-B225-A12F44E2B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E683B-DBEC-467B-A7BB-C5D2AE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821"/>
            <a:ext cx="106127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Are number of dependencies increasing over time?</a:t>
            </a:r>
          </a:p>
        </p:txBody>
      </p:sp>
    </p:spTree>
    <p:extLst>
      <p:ext uri="{BB962C8B-B14F-4D97-AF65-F5344CB8AC3E}">
        <p14:creationId xmlns:p14="http://schemas.microsoft.com/office/powerpoint/2010/main" val="387928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6E44F-8579-4ABA-9F03-BFB4CA255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E683B-DBEC-467B-A7BB-C5D2AE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8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Identifying most used projects that exhibit risk</a:t>
            </a:r>
          </a:p>
        </p:txBody>
      </p:sp>
    </p:spTree>
    <p:extLst>
      <p:ext uri="{BB962C8B-B14F-4D97-AF65-F5344CB8AC3E}">
        <p14:creationId xmlns:p14="http://schemas.microsoft.com/office/powerpoint/2010/main" val="70786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6EB47-6B65-455F-9F9D-731DEB3D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8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58900A-5AFC-4A02-8609-378E81DE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1" y="0"/>
            <a:ext cx="1204511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93353D-A8ED-449B-91D4-D17D8CE4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654804"/>
            <a:ext cx="46482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DC24F-4871-44C8-A22F-B02A4759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2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B390C-DFAE-41A8-8D8D-E72CCC34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351"/>
            <a:ext cx="12192001" cy="6367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7BDBD-37E8-4A2B-BC57-7B9AF3F1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76" y="62351"/>
            <a:ext cx="49530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7DBEE-3EF7-4577-AC4F-3B33CEDE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A0EF4-615E-4E57-B343-0A729CF4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82" y="3409"/>
            <a:ext cx="9571139" cy="67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D9EE2-9F2A-41B5-ACB4-D66480AE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7"/>
            <a:ext cx="12192000" cy="669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C3801-1DF9-4EB5-91F4-6CF72292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98" y="8227"/>
            <a:ext cx="5124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BB11C-7EA3-4A9D-889A-0730B55EA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1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75C3DB-E5B4-40C2-B7EB-9D2CB9D9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2"/>
            <a:ext cx="12192000" cy="66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0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398DE-418F-4B02-9AE9-D8E73190A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6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6A65B3-219C-4E3C-8535-BC24B702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5" y="0"/>
            <a:ext cx="119203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1EE17-0338-400D-9B45-5BB5BF87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03" y="76069"/>
            <a:ext cx="4552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1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E683B-DBEC-467B-A7BB-C5D2AE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821"/>
            <a:ext cx="10515600" cy="1325563"/>
          </a:xfrm>
        </p:spPr>
        <p:txBody>
          <a:bodyPr/>
          <a:lstStyle/>
          <a:p>
            <a:r>
              <a:rPr lang="en-US" dirty="0"/>
              <a:t>Ranking </a:t>
            </a:r>
            <a:r>
              <a:rPr lang="en-US" sz="4000" dirty="0"/>
              <a:t>ecosystems</a:t>
            </a:r>
            <a:r>
              <a:rPr lang="en-US" dirty="0"/>
              <a:t> by individual risk factors</a:t>
            </a:r>
          </a:p>
        </p:txBody>
      </p:sp>
    </p:spTree>
    <p:extLst>
      <p:ext uri="{BB962C8B-B14F-4D97-AF65-F5344CB8AC3E}">
        <p14:creationId xmlns:p14="http://schemas.microsoft.com/office/powerpoint/2010/main" val="153530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977D9-9D96-4CB7-B196-8EC98E6A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89409-BC26-42B7-B11F-421091CA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6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D1FDDE-7369-47E0-A25E-2EB77936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94" y="285033"/>
            <a:ext cx="7952012" cy="6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5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E4FC5-06C5-4E8E-A8D2-9FD4411C3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2" y="285033"/>
            <a:ext cx="8231475" cy="6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4C4CE5-B450-463F-98D9-02BFBBB5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52" y="0"/>
            <a:ext cx="957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2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0E4FF-60B5-4C7E-ACF4-D4444F4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69" y="285033"/>
            <a:ext cx="9044461" cy="6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66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68A487-A270-4CA2-83CF-E3016A10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94" y="285033"/>
            <a:ext cx="7952012" cy="6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3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42B8F-EABE-44EC-AE83-FEAEB4F3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26" y="285033"/>
            <a:ext cx="7672548" cy="6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6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7E683B-DBEC-467B-A7BB-C5D2AE3B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8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ecosystem has the highest level of risk?</a:t>
            </a:r>
          </a:p>
        </p:txBody>
      </p:sp>
    </p:spTree>
    <p:extLst>
      <p:ext uri="{BB962C8B-B14F-4D97-AF65-F5344CB8AC3E}">
        <p14:creationId xmlns:p14="http://schemas.microsoft.com/office/powerpoint/2010/main" val="315032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36C18-2D62-41CA-9B07-8E4897F54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C14279-22B2-45F4-ACD7-556535BD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321"/>
            <a:ext cx="12192000" cy="59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E8554C-19CA-48C4-8B87-A06C3BAF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3"/>
            <a:ext cx="12192000" cy="658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C9DB6-D6B1-4089-8DDB-2FA71A72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204" y="749166"/>
            <a:ext cx="4025885" cy="3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05DA9-33F6-4349-9ED2-CE682118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5"/>
            <a:ext cx="12192000" cy="67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4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3BDF-3D1A-4D59-8517-DE8B5BDEF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Risk in Top 10 Software Ecosystems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4E7C-C857-40AC-AD2D-544CFC2C1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Murtaza Jafferji</a:t>
            </a:r>
          </a:p>
        </p:txBody>
      </p:sp>
    </p:spTree>
    <p:extLst>
      <p:ext uri="{BB962C8B-B14F-4D97-AF65-F5344CB8AC3E}">
        <p14:creationId xmlns:p14="http://schemas.microsoft.com/office/powerpoint/2010/main" val="411286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6FB8-00C9-4CF2-BBAE-F9AC487A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8225-0888-43D2-B78F-2ED42A8E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dependencies</a:t>
            </a:r>
          </a:p>
          <a:p>
            <a:r>
              <a:rPr lang="en-US" dirty="0"/>
              <a:t>Total open issues for dependencies</a:t>
            </a:r>
          </a:p>
          <a:p>
            <a:r>
              <a:rPr lang="en-US" dirty="0" err="1"/>
              <a:t>Unmaintaned</a:t>
            </a:r>
            <a:r>
              <a:rPr lang="en-US" dirty="0"/>
              <a:t> or deprecated status</a:t>
            </a:r>
          </a:p>
          <a:p>
            <a:r>
              <a:rPr lang="en-US" dirty="0"/>
              <a:t>Only one contributor</a:t>
            </a:r>
          </a:p>
          <a:p>
            <a:r>
              <a:rPr lang="en-US" dirty="0"/>
              <a:t>Not updated in the past 12 months</a:t>
            </a:r>
          </a:p>
          <a:p>
            <a:r>
              <a:rPr lang="en-US" dirty="0"/>
              <a:t>Missing README</a:t>
            </a:r>
          </a:p>
          <a:p>
            <a:r>
              <a:rPr lang="en-US" dirty="0"/>
              <a:t>Missing LICENSE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990F-D427-40C8-A53B-28B5AADC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7311-E74A-48C0-B280-7CE96959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Libraries.io consists of 2.7m unique open source packages, 33m repositories, and 235m interdependencies between them </a:t>
            </a:r>
          </a:p>
          <a:p>
            <a:r>
              <a:rPr lang="en-US" dirty="0"/>
              <a:t>Data from Libraries.io is available under the CC BY-SA 4.0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108</Words>
  <Application>Microsoft Office PowerPoint</Application>
  <PresentationFormat>Widescreen</PresentationFormat>
  <Paragraphs>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Risk in Top 10 Software Ecosystems</vt:lpstr>
      <vt:lpstr>Risk factors</vt:lpstr>
      <vt:lpstr>Data</vt:lpstr>
      <vt:lpstr>What are the top 10 software ecosystems?</vt:lpstr>
      <vt:lpstr>PowerPoint Presentation</vt:lpstr>
      <vt:lpstr>Are number of dependencies increasing over time?</vt:lpstr>
      <vt:lpstr>PowerPoint Presentation</vt:lpstr>
      <vt:lpstr>Identifying most used projects that exhibit 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ecosystems by individual risk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ecosystem has the highest level of risk?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 Jafferji</dc:creator>
  <cp:lastModifiedBy>Murtaza Jafferji</cp:lastModifiedBy>
  <cp:revision>13</cp:revision>
  <dcterms:created xsi:type="dcterms:W3CDTF">2018-12-05T11:29:27Z</dcterms:created>
  <dcterms:modified xsi:type="dcterms:W3CDTF">2018-12-07T02:07:47Z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murtjaf@microsoft.com</vt:lpwstr>
  </property>
  <property fmtid="{D5CDD505-2E9C-101B-9397-08002B2CF9AE}" pid="5" name="MSIP_Label_f42aa342-8706-4288-bd11-ebb85995028c_SetDate">
    <vt:lpwstr>2018-12-06T16:24:01.1518449Z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