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1E94DF8-5AEB-4B2E-B306-122D8EF4B41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B1F141D-65B4-41F6-A09D-F2F15A6F82D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Learning to Fly by Crashing – Gandhi et 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Implementation by Murtaza Rangwala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 Image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7467840" y="1812960"/>
            <a:ext cx="4127040" cy="435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Straight Collision Probability - 0.31027898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Left Crop Collision Probability -  0.27729002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Right Crop Collision Probability - 0.49395087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671040" y="1783440"/>
            <a:ext cx="6095520" cy="3428640"/>
          </a:xfrm>
          <a:prstGeom prst="rect">
            <a:avLst/>
          </a:prstGeom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3749040" y="1690200"/>
            <a:ext cx="0" cy="368647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09344" y="138224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Left Crop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971200" y="138224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Right Crop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 Image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467840" y="1812960"/>
            <a:ext cx="4127040" cy="435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Straight Collision Probability – 0.7146821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Left Crop Collision Probability - 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0.6664021 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Right Crop Collision Probability -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0.48939261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2"/>
          <a:stretch/>
        </p:blipFill>
        <p:spPr>
          <a:xfrm>
            <a:off x="731520" y="1920240"/>
            <a:ext cx="6095520" cy="3428640"/>
          </a:xfrm>
          <a:prstGeom prst="rect">
            <a:avLst/>
          </a:prstGeom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3730752" y="1812960"/>
            <a:ext cx="0" cy="368647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73352" y="144362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Left Crop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035208" y="144362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Right Crop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Algorithm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6" name="Content Placeholder 3"/>
          <p:cNvPicPr/>
          <p:nvPr/>
        </p:nvPicPr>
        <p:blipFill>
          <a:blip r:embed="rId2"/>
          <a:stretch/>
        </p:blipFill>
        <p:spPr>
          <a:xfrm>
            <a:off x="3962880" y="365040"/>
            <a:ext cx="7637760" cy="627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Future Work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Further training of the network for desired results</a:t>
            </a:r>
          </a:p>
          <a:p>
            <a:pPr>
              <a:lnSpc>
                <a:spcPct val="9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Tuning of velocity commands on the drone for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stabilization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Angular Velocity on the drone tends to </a:t>
            </a:r>
            <a:r>
              <a:rPr lang="en-US" sz="24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destabilize </a:t>
            </a: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</a:t>
            </a:r>
            <a:endParaRPr lang="en-US" sz="20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they did?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1" name="Content Placeholder 4"/>
          <p:cNvPicPr/>
          <p:nvPr/>
        </p:nvPicPr>
        <p:blipFill>
          <a:blip r:embed="rId2"/>
          <a:stretch/>
        </p:blipFill>
        <p:spPr>
          <a:xfrm>
            <a:off x="1185480" y="2098800"/>
            <a:ext cx="9372240" cy="3390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AlexNet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Architecture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3" name="Content Placeholder 3"/>
          <p:cNvPicPr/>
          <p:nvPr/>
        </p:nvPicPr>
        <p:blipFill>
          <a:blip r:embed="rId2"/>
          <a:stretch/>
        </p:blipFill>
        <p:spPr>
          <a:xfrm>
            <a:off x="838080" y="2444400"/>
            <a:ext cx="10515240" cy="311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Training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Convolutional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1.2 Million Images, across 1000 categories, ILSVRC Database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Pre-Trained Weights from BVLC, University of Toronto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Fully Connected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208,597 – Crash Test Images for Fully Connected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Layers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Images in the middle were ignored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Modified AlexNet Topology ~95% Accuracy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7" name="Content Placeholder 3"/>
          <p:cNvPicPr/>
          <p:nvPr/>
        </p:nvPicPr>
        <p:blipFill>
          <a:blip r:embed="rId2"/>
          <a:stretch/>
        </p:blipFill>
        <p:spPr>
          <a:xfrm>
            <a:off x="457200" y="1690560"/>
            <a:ext cx="11483640" cy="420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Stock AlexNet Topology ~96% Accuracy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9" name="Picture 3"/>
          <p:cNvPicPr/>
          <p:nvPr/>
        </p:nvPicPr>
        <p:blipFill>
          <a:blip r:embed="rId2"/>
          <a:stretch/>
        </p:blipFill>
        <p:spPr>
          <a:xfrm>
            <a:off x="395280" y="1889280"/>
            <a:ext cx="11401200" cy="4171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 Images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1" name="Content Placeholder 7"/>
          <p:cNvPicPr/>
          <p:nvPr/>
        </p:nvPicPr>
        <p:blipFill>
          <a:blip r:embed="rId2"/>
          <a:stretch/>
        </p:blipFill>
        <p:spPr>
          <a:xfrm>
            <a:off x="393840" y="2161800"/>
            <a:ext cx="6832440" cy="309564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7467840" y="1812960"/>
            <a:ext cx="4127040" cy="435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Straight Collision Probability -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0.38619134</a:t>
            </a: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Left Crop Collision Probability - 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0.41573554</a:t>
            </a: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Right Crop Collision Probability -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0.3925606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749040" y="1690200"/>
            <a:ext cx="0" cy="395164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00200" y="16902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Left Crop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962056" y="16902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Right Crop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 Image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4" name="Content Placeholder 3"/>
          <p:cNvPicPr/>
          <p:nvPr/>
        </p:nvPicPr>
        <p:blipFill>
          <a:blip r:embed="rId2"/>
          <a:stretch/>
        </p:blipFill>
        <p:spPr>
          <a:xfrm>
            <a:off x="495360" y="1972440"/>
            <a:ext cx="6603480" cy="299196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7467840" y="1812960"/>
            <a:ext cx="4127040" cy="435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Straight Collision Probability - 0.32223415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Left Crop Collision Probability -  0.31853414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Right Crop Collision Probability - 0.32828245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749040" y="1690200"/>
            <a:ext cx="0" cy="368647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09344" y="160310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Left Crop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971200" y="160310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Right Crop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 Image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7" name="Content Placeholder 4"/>
          <p:cNvPicPr/>
          <p:nvPr/>
        </p:nvPicPr>
        <p:blipFill>
          <a:blip r:embed="rId2"/>
          <a:stretch/>
        </p:blipFill>
        <p:spPr>
          <a:xfrm>
            <a:off x="558720" y="1998000"/>
            <a:ext cx="6794280" cy="307836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7467840" y="1812960"/>
            <a:ext cx="4127040" cy="435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Straight Collision Probability - 0.69555986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Left Crop Collision Probability -   0.66660941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Right Crop Collision Probability -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0.70258272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749040" y="1690200"/>
            <a:ext cx="0" cy="368647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00200" y="165569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Left Crop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962056" y="165569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Right Crop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214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Fly by Crashing</dc:title>
  <dc:subject/>
  <dc:creator>Murtaza Rangwala</dc:creator>
  <dc:description/>
  <cp:lastModifiedBy>Murtaza Rangwala</cp:lastModifiedBy>
  <cp:revision>42</cp:revision>
  <dcterms:created xsi:type="dcterms:W3CDTF">2017-12-11T17:04:39Z</dcterms:created>
  <dcterms:modified xsi:type="dcterms:W3CDTF">2017-12-11T19:55:41Z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