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2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3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enigma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Murtaza Yaqoob and Steven Eisinger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64" y="3719592"/>
            <a:ext cx="2980483" cy="42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777595"/>
            <a:ext cx="5548579" cy="474024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Players agree on a turn limit, who will create the key, and who will make guesses.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Player 1 inputs a ‘key’ consisting of 4 unique characters.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Player 2 inputs a guess as to what the key is.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‘Enigma Game’ chip lets Player 2 know whether the characters they guessed exist somewhere in the key and if the character is in the correct location.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Player 2 continues to guess and receive a result from the chip until they guess the correct key, resulting in a win, or the predetermined turn limit is reached, resulting in a loss.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991" y="2425148"/>
            <a:ext cx="3658557" cy="2646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6233" y="2963773"/>
            <a:ext cx="3070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7759" y="2902239"/>
            <a:ext cx="3070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1234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1989" y="2659798"/>
            <a:ext cx="3031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●  ○○</a:t>
            </a:r>
            <a:endParaRPr 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8581231" y="2798346"/>
            <a:ext cx="7665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/>
              <a:t>◍</a:t>
            </a:r>
            <a:endParaRPr lang="en-US" sz="9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06996" y="2880929"/>
            <a:ext cx="3668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1235?</a:t>
            </a:r>
          </a:p>
        </p:txBody>
      </p:sp>
    </p:spTree>
    <p:extLst>
      <p:ext uri="{BB962C8B-B14F-4D97-AF65-F5344CB8AC3E}">
        <p14:creationId xmlns:p14="http://schemas.microsoft.com/office/powerpoint/2010/main" val="60777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 and inspiration…</a:t>
            </a:r>
          </a:p>
        </p:txBody>
      </p:sp>
    </p:spTree>
    <p:extLst>
      <p:ext uri="{BB962C8B-B14F-4D97-AF65-F5344CB8AC3E}">
        <p14:creationId xmlns:p14="http://schemas.microsoft.com/office/powerpoint/2010/main" val="16893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/>
          <a:lstStyle/>
          <a:p>
            <a:r>
              <a:rPr lang="en-US" dirty="0"/>
              <a:t>The Enigma Machine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82" b="2782"/>
          <a:stretch>
            <a:fillRect/>
          </a:stretch>
        </p:blipFill>
        <p:spPr>
          <a:xfrm>
            <a:off x="5532120" y="0"/>
            <a:ext cx="6659880" cy="685799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23900" y="2136038"/>
            <a:ext cx="3855720" cy="4169664"/>
          </a:xfrm>
        </p:spPr>
        <p:txBody>
          <a:bodyPr>
            <a:normAutofit/>
          </a:bodyPr>
          <a:lstStyle/>
          <a:p>
            <a:r>
              <a:rPr lang="en-US" dirty="0"/>
              <a:t>The Enigma Machine is a cypher machine invented by Arthur </a:t>
            </a:r>
            <a:r>
              <a:rPr lang="en-US" dirty="0" err="1"/>
              <a:t>Scherbius</a:t>
            </a:r>
            <a:r>
              <a:rPr lang="en-US" dirty="0"/>
              <a:t> in 1918.</a:t>
            </a:r>
          </a:p>
          <a:p>
            <a:r>
              <a:rPr lang="en-US" dirty="0"/>
              <a:t>In 1926, the German Navy began using a modified version of this machine to encrypt their communications.</a:t>
            </a:r>
          </a:p>
          <a:p>
            <a:r>
              <a:rPr lang="en-US" dirty="0"/>
              <a:t>During World War II, British codebreakers at Bletchley Park were tasked with cracking the Enigma code to decrypt Axis communications and gather crucial </a:t>
            </a:r>
            <a:r>
              <a:rPr lang="en-US" dirty="0" err="1"/>
              <a:t>intellegence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92297" flipH="1">
            <a:off x="12387067" y="-4536205"/>
            <a:ext cx="4467333" cy="19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3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1 0.04074 C -0.01055 0.04306 -0.01159 0.04514 -0.01263 0.04723 C -0.01341 0.04931 -0.01419 0.05162 -0.01498 0.05371 C -0.01498 0.05394 -0.01732 0.05996 -0.01732 0.06019 C -0.01836 0.06297 -0.0194 0.06574 -0.02031 0.06852 C -0.0207 0.06968 -0.02123 0.07084 -0.02162 0.07176 L -0.02279 0.075 C -0.02396 0.08149 -0.02253 0.07524 -0.02461 0.08033 C -0.02526 0.08195 -0.02578 0.08403 -0.02643 0.08565 C -0.02695 0.08704 -0.02761 0.08843 -0.02813 0.08982 C -0.02878 0.09167 -0.0293 0.09352 -0.02995 0.09514 C -0.03034 0.0963 -0.03073 0.09746 -0.03112 0.09838 C -0.03281 0.10741 -0.03008 0.09329 -0.03412 0.10811 L -0.03841 0.12292 C -0.0388 0.12431 -0.03906 0.12593 -0.03958 0.12732 C -0.04024 0.12894 -0.04076 0.13079 -0.04141 0.13264 C -0.04323 0.13843 -0.04258 0.13774 -0.0444 0.14537 C -0.04609 0.15278 -0.04492 0.14699 -0.04675 0.15301 C -0.04766 0.15579 -0.04844 0.15857 -0.04922 0.16135 C -0.04961 0.16274 -0.04987 0.16436 -0.05039 0.16574 C -0.05104 0.1676 -0.05156 0.16922 -0.05221 0.17107 C -0.05599 0.18311 -0.05117 0.16806 -0.05404 0.1794 C -0.0543 0.18079 -0.05482 0.18172 -0.05521 0.18264 C -0.05534 0.18426 -0.05547 0.18588 -0.05573 0.18704 C -0.05638 0.18936 -0.05755 0.19098 -0.0582 0.19329 C -0.05859 0.19491 -0.05899 0.19653 -0.05938 0.19769 C -0.0599 0.19954 -0.06068 0.20116 -0.0612 0.20324 C -0.06172 0.20487 -0.06198 0.20672 -0.06237 0.20834 C -0.06289 0.21042 -0.06367 0.21274 -0.06419 0.21505 C -0.06471 0.21667 -0.06484 0.21899 -0.06537 0.22107 C -0.06654 0.2257 -0.06784 0.22963 -0.06901 0.23357 C -0.06953 0.23635 -0.07031 0.23797 -0.07083 0.24005 C -0.07201 0.24676 -0.07266 0.2507 -0.07435 0.25741 C -0.07474 0.25834 -0.07526 0.25973 -0.07565 0.26042 C -0.07591 0.26135 -0.07591 0.26297 -0.07617 0.26366 C -0.078 0.26991 -0.07695 0.26366 -0.078 0.26991 C -0.07826 0.27153 -0.07826 0.27315 -0.07865 0.27477 C -0.0793 0.27639 -0.08047 0.27848 -0.08099 0.28079 C -0.08138 0.28241 -0.08177 0.28403 -0.08216 0.28588 C -0.08242 0.28727 -0.08242 0.2882 -0.08281 0.28912 C -0.08802 0.30533 -0.08125 0.28079 -0.08581 0.29908 C -0.0862 0.30024 -0.08659 0.30162 -0.08698 0.30301 C -0.08789 0.30579 -0.08998 0.31181 -0.08998 0.31204 C -0.09128 0.32037 -0.08971 0.31181 -0.0918 0.31899 C -0.09336 0.32477 -0.09115 0.31991 -0.09362 0.32686 C -0.09388 0.32755 -0.0944 0.32778 -0.09479 0.32871 C -0.09636 0.33658 -0.09427 0.32686 -0.09662 0.33496 C -0.09688 0.33635 -0.09688 0.33727 -0.09714 0.3382 C -0.09792 0.34121 -0.09883 0.34422 -0.09961 0.34676 C -0.10182 0.3544 -0.10352 0.36227 -0.10625 0.36945 C -0.10664 0.37014 -0.10703 0.37107 -0.10742 0.37269 C -0.10768 0.37338 -0.10768 0.37454 -0.10794 0.3757 C -0.10833 0.37662 -0.10886 0.37755 -0.10925 0.37894 C -0.11042 0.38218 -0.11172 0.38612 -0.11276 0.38936 C -0.11315 0.39074 -0.11367 0.39237 -0.11406 0.39399 C -0.11419 0.39468 -0.11432 0.39584 -0.11458 0.39723 C -0.11498 0.39792 -0.11537 0.39954 -0.11576 0.40024 C -0.11641 0.40186 -0.11693 0.40371 -0.11758 0.40533 C -0.11797 0.40672 -0.11849 0.40741 -0.11875 0.40903 C -0.11966 0.41135 -0.12031 0.41366 -0.12123 0.41621 C -0.12201 0.41852 -0.12292 0.42014 -0.12357 0.42246 C -0.12396 0.42408 -0.12435 0.4257 -0.12474 0.42662 C -0.12552 0.42894 -0.12643 0.43125 -0.12721 0.43357 L -0.12839 0.43658 L -0.13086 0.44306 C -0.13125 0.44375 -0.13151 0.44537 -0.13203 0.44607 C -0.13255 0.44769 -0.13333 0.44862 -0.13386 0.45024 C -0.13477 0.45324 -0.13542 0.45579 -0.1362 0.4588 L -0.13854 0.4676 C -0.13906 0.46922 -0.13932 0.47061 -0.13984 0.47223 C -0.14167 0.47593 -0.14167 0.47547 -0.14284 0.4801 C -0.14323 0.48172 -0.14362 0.48357 -0.14401 0.48542 C -0.14479 0.4882 -0.1457 0.49121 -0.14636 0.49422 C -0.14675 0.49584 -0.14701 0.49769 -0.14766 0.49931 C -0.15404 0.51783 -0.14896 0.49977 -0.153 0.51343 C -0.15521 0.52014 -0.15534 0.52292 -0.15846 0.5301 C -0.15899 0.53172 -0.15977 0.53287 -0.16016 0.53449 C -0.16068 0.53612 -0.16081 0.5382 -0.16146 0.53982 C -0.16771 0.55695 -0.16524 0.5426 -0.17227 0.5676 C -0.17578 0.58033 -0.17123 0.56436 -0.17461 0.575 C -0.175 0.57639 -0.17539 0.57778 -0.17578 0.57917 C -0.17695 0.58241 -0.17826 0.58565 -0.17943 0.58889 C -0.17982 0.58982 -0.18034 0.59098 -0.1806 0.59213 C -0.18099 0.59352 -0.18138 0.59491 -0.18177 0.5963 C -0.18229 0.59792 -0.18307 0.59908 -0.18359 0.60047 C -0.18633 0.60949 -0.18294 0.60649 -0.18841 0.61875 C -0.18919 0.62037 -0.19011 0.62223 -0.19076 0.62408 C -0.19128 0.62524 -0.19414 0.63449 -0.19505 0.63797 C -0.19544 0.63959 -0.1957 0.64167 -0.19623 0.64329 C -0.19675 0.64468 -0.19753 0.64607 -0.19805 0.64746 C -0.19844 0.64885 -0.19883 0.65047 -0.19922 0.65186 C -0.20039 0.65533 -0.20182 0.6588 -0.20287 0.6625 C -0.20521 0.67084 -0.20274 0.66274 -0.20586 0.67107 C -0.20651 0.67269 -0.2069 0.67477 -0.20768 0.67639 C -0.20833 0.67778 -0.20938 0.67894 -0.21003 0.68056 C -0.21068 0.68218 -0.2112 0.68426 -0.21185 0.68588 C -0.21315 0.68912 -0.21471 0.69213 -0.21602 0.69561 C -0.21784 0.70024 -0.21875 0.70301 -0.22083 0.70718 C -0.22175 0.70903 -0.22292 0.71065 -0.22383 0.7125 C -0.22552 0.71598 -0.22695 0.71991 -0.22865 0.72315 C -0.23073 0.72732 -0.23333 0.73056 -0.23529 0.73496 C -0.23581 0.73635 -0.23633 0.73797 -0.23698 0.73912 C -0.23776 0.74051 -0.23867 0.74121 -0.23945 0.74237 C -0.24076 0.74445 -0.2418 0.74676 -0.2431 0.74885 C -0.24349 0.74954 -0.24375 0.75047 -0.24427 0.75093 C -0.24505 0.75209 -0.24583 0.75301 -0.24662 0.75417 C -0.24805 0.75649 -0.24974 0.7588 -0.25078 0.76158 L -0.2556 0.77431 L -0.25807 0.78079 C -0.25846 0.78195 -0.25899 0.78287 -0.25925 0.78403 C -0.26003 0.78727 -0.26068 0.79051 -0.26159 0.79352 C -0.2625 0.79653 -0.26458 0.80209 -0.26458 0.80232 C -0.26524 0.80116 -0.26602 0.80024 -0.26641 0.79885 C -0.26719 0.79653 -0.26758 0.79399 -0.26823 0.79144 C -0.26914 0.78797 -0.27005 0.78426 -0.27123 0.78079 C -0.27227 0.77778 -0.2737 0.77524 -0.27487 0.77223 C -0.28008 0.75949 -0.27708 0.76505 -0.28086 0.75834 C -0.28125 0.75695 -0.28151 0.75533 -0.28203 0.75417 C -0.28412 0.74931 -0.28386 0.75047 -0.2862 0.74885 C -0.28724 0.74815 -0.28815 0.74723 -0.28919 0.74676 C -0.29076 0.74607 -0.29245 0.74607 -0.29401 0.74561 C -0.29609 0.74514 -0.29805 0.74422 -0.3 0.74352 C -0.30104 0.74306 -0.30208 0.74283 -0.303 0.74237 L -0.30729 0.74028 C -0.30781 0.73959 -0.30833 0.73843 -0.30912 0.7382 C -0.31055 0.7375 -0.31224 0.7375 -0.3138 0.73704 C -0.31471 0.73681 -0.3155 0.73635 -0.31628 0.73612 C -0.32005 0.73635 -0.32383 0.73635 -0.32761 0.73704 C -0.32917 0.7375 -0.33047 0.73866 -0.3319 0.73912 C -0.33281 0.73959 -0.33386 0.74005 -0.3349 0.74028 C -0.3362 0.74144 -0.33776 0.74237 -0.33906 0.74352 C -0.34714 0.7507 -0.35534 0.76065 -0.3625 0.76899 C -0.36367 0.77061 -0.36484 0.77199 -0.36602 0.77338 C -0.3681 0.77547 -0.37018 0.77732 -0.37201 0.77987 C -0.37383 0.78195 -0.37526 0.78496 -0.37682 0.78727 C -0.378 0.78889 -0.37943 0.78982 -0.38047 0.79144 C -0.3832 0.79584 -0.38542 0.80116 -0.38828 0.80533 C -0.38971 0.80741 -0.39102 0.80973 -0.39245 0.81181 C -0.39388 0.81366 -0.39531 0.81505 -0.39662 0.81713 C -0.40794 0.83403 -0.39479 0.81621 -0.40274 0.82662 C -0.40573 0.8375 -0.40143 0.82246 -0.40742 0.84167 C -0.41081 0.85232 -0.40755 0.84399 -0.41172 0.85324 C -0.41185 0.8544 -0.41211 0.85556 -0.41224 0.85649 C -0.4125 0.85787 -0.4125 0.85949 -0.41289 0.86088 C -0.41406 0.86459 -0.41563 0.86806 -0.41706 0.87153 C -0.42578 0.8926 -0.4207 0.87917 -0.42422 0.88866 C -0.42253 0.87709 -0.42214 0.87338 -0.41953 0.86181 C -0.41875 0.85903 -0.41797 0.85602 -0.41706 0.85324 C -0.41341 0.84144 -0.41003 0.82917 -0.40573 0.81806 C -0.40026 0.8044 -0.39544 0.78982 -0.38945 0.77662 C -0.38711 0.7713 -0.38451 0.76621 -0.38229 0.76065 C -0.38125 0.75811 -0.38034 0.75533 -0.3793 0.75301 C -0.37813 0.7507 -0.37708 0.74838 -0.37565 0.74676 C -0.3724 0.7426 -0.36888 0.73959 -0.3655 0.73612 C -0.36406 0.73449 -0.36289 0.73241 -0.36133 0.73172 C -0.36042 0.73149 -0.35964 0.73102 -0.35886 0.73079 C -0.35742 0.7301 -0.35612 0.72894 -0.35469 0.72848 C -0.35013 0.72755 -0.34544 0.72732 -0.34089 0.72639 C -0.33945 0.72616 -0.33802 0.7257 -0.33672 0.72547 C -0.3263 0.7257 -0.31589 0.72547 -0.30547 0.72639 C -0.30378 0.72662 -0.30234 0.72801 -0.30065 0.72848 C -0.29701 0.72963 -0.29349 0.72987 -0.28984 0.73079 L -0.28503 0.73172 C -0.28346 0.73357 -0.2819 0.73542 -0.28021 0.73704 C -0.2763 0.74098 -0.27396 0.7419 -0.2707 0.74676 C -0.26771 0.75093 -0.2668 0.75394 -0.26458 0.75949 C -0.26419 0.76158 -0.26393 0.76389 -0.26341 0.76598 C -0.26289 0.76852 -0.26198 0.77084 -0.26159 0.77338 C -0.26094 0.77801 -0.26029 0.78912 -0.2599 0.79468 C -0.26003 0.79723 -0.25925 0.8007 -0.26042 0.80209 C -0.2612 0.80324 -0.26159 0.79931 -0.26224 0.79792 C -0.26315 0.79607 -0.26419 0.79422 -0.26524 0.7926 C -0.26745 0.78912 -0.2681 0.78912 -0.2707 0.78612 C -0.27149 0.78519 -0.27214 0.7838 -0.27305 0.78287 C -0.27357 0.78241 -0.27422 0.78218 -0.27487 0.78195 C -0.27591 0.78125 -0.27682 0.78056 -0.27787 0.77987 C -0.28893 0.78033 -0.29948 0.77963 -0.31029 0.78287 C -0.31146 0.78334 -0.31263 0.78449 -0.3138 0.78519 C -0.31875 0.7875 -0.32214 0.78889 -0.32708 0.79051 C -0.32826 0.79074 -0.32943 0.79121 -0.3306 0.79144 C -0.33594 0.79769 -0.33177 0.79306 -0.34388 0.80209 L -0.34388 0.80232 L -0.3582 0.81598 C -0.3612 0.81899 -0.36432 0.82153 -0.36732 0.82454 C -0.36823 0.8257 -0.36927 0.82686 -0.37031 0.82778 C -0.37149 0.82894 -0.37279 0.82963 -0.37383 0.83102 C -0.37552 0.83287 -0.37682 0.83588 -0.37865 0.83727 C -0.3862 0.84306 -0.38503 0.84167 -0.39492 0.8544 C -0.39714 0.85718 -0.39909 0.86088 -0.40143 0.86297 C -0.40521 0.86621 -0.40261 0.86366 -0.40625 0.86829 C -0.4069 0.86899 -0.40755 0.86968 -0.40807 0.87037 C -0.40873 0.8713 -0.40925 0.87269 -0.4099 0.87362 C -0.41081 0.87477 -0.41185 0.87593 -0.41289 0.87686 C -0.4138 0.87778 -0.41511 0.87778 -0.41589 0.87894 C -0.41615 0.8794 -0.41589 0.88033 -0.41589 0.88102 " pathEditMode="relative" rAng="0" ptsTypes="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4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bombe!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805" r="118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87398"/>
            <a:ext cx="3855720" cy="4608576"/>
          </a:xfrm>
        </p:spPr>
        <p:txBody>
          <a:bodyPr>
            <a:normAutofit/>
          </a:bodyPr>
          <a:lstStyle/>
          <a:p>
            <a:r>
              <a:rPr lang="en-US" dirty="0"/>
              <a:t>Many attempts were made by Allied forces to decipher the Enigma code.</a:t>
            </a:r>
          </a:p>
          <a:p>
            <a:r>
              <a:rPr lang="en-US" dirty="0"/>
              <a:t>The Polish were able to decrypt Enigma messages manually by 1932, but it took a long time. In 1938, the Polish mathematician Marian Rejewski invented the </a:t>
            </a:r>
            <a:r>
              <a:rPr lang="en-US" i="1" dirty="0" err="1"/>
              <a:t>bomba</a:t>
            </a:r>
            <a:r>
              <a:rPr lang="en-US" i="1" dirty="0"/>
              <a:t> </a:t>
            </a:r>
            <a:r>
              <a:rPr lang="en-US" i="1" dirty="0" err="1"/>
              <a:t>kryptologiczna</a:t>
            </a:r>
            <a:r>
              <a:rPr lang="en-US" i="1" dirty="0"/>
              <a:t> </a:t>
            </a:r>
            <a:r>
              <a:rPr lang="en-US" dirty="0"/>
              <a:t>to brute force the solution.</a:t>
            </a:r>
          </a:p>
          <a:p>
            <a:r>
              <a:rPr lang="en-US" dirty="0"/>
              <a:t>After the Germans made their Enigma more complicated in 1939, Alan Turing invented the British </a:t>
            </a:r>
            <a:r>
              <a:rPr lang="en-US" i="1" dirty="0"/>
              <a:t>bombe </a:t>
            </a:r>
            <a:r>
              <a:rPr lang="en-US" dirty="0"/>
              <a:t>to decipher it in 1940.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3631" y="261550"/>
            <a:ext cx="2620980" cy="3596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076276" y="2910936"/>
            <a:ext cx="2398297" cy="33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9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enigma game chip</a:t>
            </a:r>
          </a:p>
        </p:txBody>
      </p:sp>
    </p:spTree>
    <p:extLst>
      <p:ext uri="{BB962C8B-B14F-4D97-AF65-F5344CB8AC3E}">
        <p14:creationId xmlns:p14="http://schemas.microsoft.com/office/powerpoint/2010/main" val="68256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9" y="1682496"/>
            <a:ext cx="9945889" cy="40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524465" y="840123"/>
            <a:ext cx="4485464" cy="5227684"/>
          </a:xfrm>
        </p:spPr>
      </p:pic>
      <p:sp>
        <p:nvSpPr>
          <p:cNvPr id="5" name="TextBox 4"/>
          <p:cNvSpPr txBox="1"/>
          <p:nvPr/>
        </p:nvSpPr>
        <p:spPr>
          <a:xfrm>
            <a:off x="943662" y="19029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GUESS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662" y="27283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GUESS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9692" y="355378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GUESS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662" y="43791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GUESS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3091" y="85100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4565" y="8510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2070" y="84190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3163" y="8510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A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5620887" y="5667805"/>
            <a:ext cx="9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PLACE 1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3261872" y="5779521"/>
            <a:ext cx="9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PLACE 3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4458425" y="5779521"/>
            <a:ext cx="9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PLACE 2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2627044" y="5779520"/>
            <a:ext cx="9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PLACE 4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2058482" y="5749020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MATCH 4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3583910" y="5698935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MATCH 3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4751288" y="5698935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MATCH 2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5914592" y="5636675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MATCH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43" y="2304290"/>
            <a:ext cx="6858000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56319" y="2364540"/>
            <a:ext cx="315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 8-bit XNORs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55595" y="373833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 3-bit ORs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49378" y="0"/>
            <a:ext cx="32708281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58" y="3034686"/>
            <a:ext cx="10955383" cy="13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2" grpId="1"/>
      <p:bldP spid="23" grpId="0"/>
      <p:bldP spid="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1,856 transistors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About 2.4mm x 0.6mm in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23.9 </a:t>
            </a:r>
            <a:r>
              <a:rPr lang="en-US" sz="4800" dirty="0" err="1"/>
              <a:t>mW</a:t>
            </a:r>
            <a:r>
              <a:rPr lang="en-US" sz="4800" dirty="0"/>
              <a:t> power consumption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6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8955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163</TotalTime>
  <Words>334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The enigma game</vt:lpstr>
      <vt:lpstr>Some history and inspiration…</vt:lpstr>
      <vt:lpstr>The Enigma Machine</vt:lpstr>
      <vt:lpstr>The bombe!</vt:lpstr>
      <vt:lpstr>The enigma game chip</vt:lpstr>
      <vt:lpstr>The basic design</vt:lpstr>
      <vt:lpstr>PowerPoint Presentation</vt:lpstr>
      <vt:lpstr>Some stats</vt:lpstr>
      <vt:lpstr>DEMO time!</vt:lpstr>
      <vt:lpstr>How to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enigma game</dc:title>
  <dc:creator>Steven Eisinger</dc:creator>
  <cp:lastModifiedBy>Steven Eisinger</cp:lastModifiedBy>
  <cp:revision>32</cp:revision>
  <dcterms:created xsi:type="dcterms:W3CDTF">2016-12-20T15:49:45Z</dcterms:created>
  <dcterms:modified xsi:type="dcterms:W3CDTF">2016-12-20T18:33:07Z</dcterms:modified>
</cp:coreProperties>
</file>