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1" r:id="rId3"/>
    <p:sldId id="260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F38A-39F9-4B20-B0AD-97356219A9F9}" v="16" dt="2021-04-03T02:47:55.853"/>
    <p1510:client id="{23C8AAE0-6B6F-44F2-B8E5-4EBF6BD1B4A2}" v="10" dt="2021-04-03T06:21:30.852"/>
    <p1510:client id="{712E884B-5A1D-41EA-A82B-E5FF87179256}" v="180" dt="2021-06-20T08:34:51.792"/>
    <p1510:client id="{8020699F-F5CB-4890-A8B5-FBCA73C23D80}" v="1628" dt="2021-06-24T04:40:57.332"/>
    <p1510:client id="{87680997-DB62-4A97-B7DA-92E6668DAED6}" v="78" dt="2021-06-13T13:23:28.823"/>
    <p1510:client id="{8CDEB547-2DA0-4C5F-917D-C65E14A32D12}" v="338" dt="2021-06-23T05:41:14.548"/>
    <p1510:client id="{9CB7B4F8-8A4A-42DF-B9B3-47EBB3590DB5}" v="1624" dt="2021-06-13T13:06:51.290"/>
    <p1510:client id="{BBF8DB86-0525-44EA-9B47-3E6E1952DF38}" v="2417" dt="2021-04-03T03:48:1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5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80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34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6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1: Customer churn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Predicting the probability of customer churn of a telecommunication company. "Churn" refers to whether the customer will discontinue the service or not.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Development and deployment of predictive model on cloud platform.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Dataset contains information </a:t>
            </a: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about: </a:t>
            </a:r>
            <a:endParaRPr lang="en-US" sz="140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Customers who left within the last month – the column is called Churn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Services that each customer has signed up for – phone, multiple lines, internet, online security, online backup, device protection, tech support, and streaming TV and movies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Customer account information – how long they’ve been a customer, contract, payment method, paperless billing, monthly charges, and total charges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Demographic info about customers – gender, age range, and if they have partners and dependents</a:t>
            </a:r>
            <a:br>
              <a:rPr lang="en-US" dirty="0"/>
            </a:b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6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An Image Recognition model was created using Deep Learning and Convolutional Neural Networks.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dataset contains images of ASL alphabets and a few words. 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model was saved in a .h5 file along with the </a:t>
            </a:r>
            <a:r>
              <a:rPr lang="en-US" sz="2000" dirty="0" err="1">
                <a:solidFill>
                  <a:srgbClr val="0F496F"/>
                </a:solidFill>
              </a:rPr>
              <a:t>LabelBinarizer</a:t>
            </a:r>
            <a:r>
              <a:rPr lang="en-US" sz="2000" dirty="0">
                <a:solidFill>
                  <a:srgbClr val="0F496F"/>
                </a:solidFill>
              </a:rPr>
              <a:t> file.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89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4428864" y="541007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Contents of the dataset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A815F97-3C2C-40DC-84E0-EBA5B9C5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67" y="862802"/>
            <a:ext cx="8432103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155357" y="10259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of the model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4DCB75-C5A5-4C6E-893A-63D60898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37" y="441235"/>
            <a:ext cx="4308952" cy="253087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A2E481-0019-4722-BCCA-65375CC0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36" y="3193615"/>
            <a:ext cx="4308953" cy="3163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D1C3D-C9FF-434F-9045-B20C59158E61}"/>
              </a:ext>
            </a:extLst>
          </p:cNvPr>
          <p:cNvSpPr txBox="1"/>
          <p:nvPr/>
        </p:nvSpPr>
        <p:spPr>
          <a:xfrm>
            <a:off x="8158619" y="407722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loss and accuracy graph</a:t>
            </a:r>
          </a:p>
        </p:txBody>
      </p:sp>
    </p:spTree>
    <p:extLst>
      <p:ext uri="{BB962C8B-B14F-4D97-AF65-F5344CB8AC3E}">
        <p14:creationId xmlns:p14="http://schemas.microsoft.com/office/powerpoint/2010/main" val="161581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4: Medical specialty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Predicting the correct medical specialty from the given transcription.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Dataset contains information about patient's basic details, symptoms, diagnosis and treatment by the doctor along with the medical specialty and keywords from the transcription.</a:t>
            </a:r>
            <a:br>
              <a:rPr lang="en-US" dirty="0"/>
            </a:b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Since the dataset was particularly noisy, it had to be cleaned extensively.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Categories were reduced, same fields with different names were masked together and oversampling was performed to wield decent results.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Due to overlapping of the medical specialties, accuracy is low. Accuracy can further be increased by applying domain knowledge.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D1C3D-C9FF-434F-9045-B20C59158E61}"/>
              </a:ext>
            </a:extLst>
          </p:cNvPr>
          <p:cNvSpPr txBox="1"/>
          <p:nvPr/>
        </p:nvSpPr>
        <p:spPr>
          <a:xfrm>
            <a:off x="1194293" y="4821500"/>
            <a:ext cx="97075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 overview of the dataset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52A8480-5056-415F-AF27-2E45E214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618493"/>
            <a:ext cx="9698665" cy="26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155357" y="1025960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shows the accuracy of the model. If you look </a:t>
            </a:r>
            <a:r>
              <a:rPr lang="en-US"/>
              <a:t>closely, you can see the overlapping of the various specialties.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195A30EF-DC89-470A-BE34-468E063B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68" y="683782"/>
            <a:ext cx="6810153" cy="5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1979614" y="5172657"/>
            <a:ext cx="8227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 score of the confusion matrix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FE4D33A-349E-4CFB-B967-03AE808E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53" y="722837"/>
            <a:ext cx="8231659" cy="44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458654" y="4190692"/>
            <a:ext cx="11275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 overview of the dataset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5CF5295-9B48-4394-B08E-EF7F1AD8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-69" b="284"/>
          <a:stretch/>
        </p:blipFill>
        <p:spPr>
          <a:xfrm>
            <a:off x="462518" y="562900"/>
            <a:ext cx="11266724" cy="28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 Random Forest Classifier model was developed to predict customer churn.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  <a:ea typeface="+mn-lt"/>
                <a:cs typeface="+mn-lt"/>
              </a:rPr>
              <a:t>HTML template was created and wrapped using Flask framework.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  <a:ea typeface="+mn-lt"/>
                <a:cs typeface="+mn-lt"/>
              </a:rPr>
              <a:t>The finished project was deployed on an AWS server.  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7844781" y="48675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final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1575072" y="4261576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of the model shows the accuracy of the model.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07511ED-5680-4CDF-91F0-20205581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9" y="1031010"/>
            <a:ext cx="3846095" cy="2650349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1F242854-F472-4705-A0EA-EAE04E2C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84" y="781226"/>
            <a:ext cx="2652964" cy="39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2: Banknote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Determining the authenticity of banknotes.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Development and deployment of predictive model on cloud platform.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Dataset contains </a:t>
            </a:r>
            <a:r>
              <a:rPr lang="en-US" dirty="0">
                <a:solidFill>
                  <a:srgbClr val="0F496F"/>
                </a:solidFill>
                <a:ea typeface="+mn-lt"/>
                <a:cs typeface="+mn-lt"/>
              </a:rPr>
              <a:t>features extracted from images that were taken from genuine and forged banknote-like specimens. For digitization, an industrial camera usually used for print inspection was used. The final images have 400x400 pixels. Wavelet Transform tool were used to extract features from images.</a:t>
            </a:r>
            <a:endParaRPr lang="en-US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 Logistic Regression model was developed to classify whether the note was fake or authentic.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HTML template was created and wrapped using Flask framework.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finished project was deployed on an AWS server.  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44FBBE5-69B1-4204-804B-DE8E019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6" y="346495"/>
            <a:ext cx="5582432" cy="2146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8336071" y="1237989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dataset contains the extracted features from the images of notes which were transformed using Wavelet Transform.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332809" y="3238892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of the model shows the accuracy of the model.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183668A-861D-4CA9-A258-B2E749C9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7" y="2891952"/>
            <a:ext cx="5530241" cy="36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4724400" y="590393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final result</a:t>
            </a:r>
          </a:p>
          <a:p>
            <a:pPr algn="ctr"/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FA29E41-BED4-4107-96FE-C545B444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87" y="139205"/>
            <a:ext cx="7931062" cy="56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3: ASL to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Translating American Sign Language to English text.</a:t>
            </a:r>
            <a:endParaRPr lang="en-US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Development of an Image Recognition model to identify ASL gestures and convert them to text.</a:t>
            </a:r>
            <a:endParaRPr lang="en-US" sz="160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data set is a collection of images of alphabets from the American Sign Language, separated in 29 folders which represent the various classes.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training data set contains 87,000 images which are 200x200 pixels. There are 29 classes, of which 26 are for the letters A-Z and 3 classes for SPACE, DELETE and NOTHING.</a:t>
            </a:r>
            <a:b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These 3 classes are very helpful in real-time applications, and classification.</a:t>
            </a:r>
            <a:b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test data set contains a mere 29 images, to encourage the use of real-world test images.</a:t>
            </a:r>
            <a:endParaRPr lang="en-US" sz="16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6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Problem statement 1: Customer churn prediction</vt:lpstr>
      <vt:lpstr>PowerPoint Presentation</vt:lpstr>
      <vt:lpstr>Work done</vt:lpstr>
      <vt:lpstr>PowerPoint Presentation</vt:lpstr>
      <vt:lpstr>Problem statement 2: Banknote authentication</vt:lpstr>
      <vt:lpstr>Work done</vt:lpstr>
      <vt:lpstr>PowerPoint Presentation</vt:lpstr>
      <vt:lpstr>PowerPoint Presentation</vt:lpstr>
      <vt:lpstr>Problem statement 3: ASL to text</vt:lpstr>
      <vt:lpstr>Work done</vt:lpstr>
      <vt:lpstr>PowerPoint Presentation</vt:lpstr>
      <vt:lpstr>PowerPoint Presentation</vt:lpstr>
      <vt:lpstr>Problem statement 4: Medical specialty prediction</vt:lpstr>
      <vt:lpstr>Work done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579</cp:revision>
  <dcterms:created xsi:type="dcterms:W3CDTF">2021-04-03T02:46:24Z</dcterms:created>
  <dcterms:modified xsi:type="dcterms:W3CDTF">2021-06-24T04:41:54Z</dcterms:modified>
</cp:coreProperties>
</file>