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37DC3F-9080-4095-846B-FFF76C24BDCE}">
  <a:tblStyle styleId="{B537DC3F-9080-4095-846B-FFF76C24B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3801076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3801076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3801076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3801076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5e4678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5e4678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5e4678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5e4678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5e4678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5e4678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5e4678d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5e4678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5e4678d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5e4678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3801076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3801076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380107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5380107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3801076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3801076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5e4678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5e4678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Analysis of Variance in Big Data Cloud Networks in Azure Cloud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51875" y="3320375"/>
            <a:ext cx="262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Jithin Babu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Satyanarayana Murthy Kaja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Lobo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675" y="2000500"/>
            <a:ext cx="28003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750" y="2000500"/>
            <a:ext cx="26765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bandwidth increased, the </a:t>
            </a:r>
            <a:r>
              <a:rPr lang="en"/>
              <a:t>variability</a:t>
            </a:r>
            <a:r>
              <a:rPr lang="en"/>
              <a:t> also increased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Accelerated </a:t>
            </a:r>
            <a:r>
              <a:rPr lang="en"/>
              <a:t>network</a:t>
            </a:r>
            <a:r>
              <a:rPr lang="en"/>
              <a:t> feature, bandwidth can be increased. But that doesn’t negate the impact of </a:t>
            </a:r>
            <a:r>
              <a:rPr lang="en"/>
              <a:t>variability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observed that US-East region has a slightly greater </a:t>
            </a:r>
            <a:r>
              <a:rPr lang="en"/>
              <a:t>bandwidth</a:t>
            </a:r>
            <a:r>
              <a:rPr lang="en"/>
              <a:t> when compared to Asia region. This could be because US-East region is very popular and they have larger network footprint.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testing </a:t>
            </a:r>
            <a:r>
              <a:rPr lang="en"/>
              <a:t>variability</a:t>
            </a:r>
            <a:r>
              <a:rPr lang="en"/>
              <a:t> for instances in different regions, we noticed that iperf test terminated frequently, which can be the future scope of the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Data operations are moved to cloud as it provides on-demand instances.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Variability plays an important as big data technologies like spark which internally uses spark context to transfer data across nodes and perform computation.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articles disregard network variability in the cloud which poses a serious threat to the conclusions drawn from such experiment designs.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Variability in the performance of the network can hurt application’s overall performance if proper measures are not taken.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Measure variability in Bandwidth and Latency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435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Replicated the measurements mentioned in GCP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paper focused on AWS, GCP and HPC cloud platforms. We extended the idea of the paper to determine the impact of variability on Azure cloud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Experimented different scenarios in Azure on regions and Vnet, that were not mentioned in the paper.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Technologies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Azure {</a:t>
            </a:r>
            <a:r>
              <a:rPr lang="en"/>
              <a:t>performed</a:t>
            </a:r>
            <a:r>
              <a:rPr lang="en"/>
              <a:t> the setup using Azure portal}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Virtual Machines - F series  - </a:t>
            </a:r>
            <a:r>
              <a:rPr lang="en"/>
              <a:t>CPU memory optimized , Used for big data cluster like spark HDInsight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GCP {performed the setup using google portal}</a:t>
            </a:r>
            <a:endParaRPr sz="11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Virtual Machines -  N1-standard-4  -  1 Master N nodes Configuration, Nodes are of the high CPU configuration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Measurement Technologies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iperf3 : for bandwidth and retransmission measurement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tshark : for Latency measurement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Setup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Platform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25" y="759825"/>
            <a:ext cx="36671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650" y="759825"/>
            <a:ext cx="3411100" cy="3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13" y="3132025"/>
            <a:ext cx="3841875" cy="9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5409775" y="268387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61250" y="268387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Box Plot from our GCP Measurements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64088" y="4073500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 from GCP Measurement from Base Paper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509350" y="4196550"/>
            <a:ext cx="31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CDF from our GCP measurements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 in Azure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1600200" y="19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{B537DC3F-9080-4095-846B-FFF76C24BDCE}</a:tableStyleId>
              </a:tblPr>
              <a:tblGrid>
                <a:gridCol w="1981200"/>
                <a:gridCol w="1470650"/>
                <a:gridCol w="1120150"/>
                <a:gridCol w="1371600"/>
              </a:tblGrid>
              <a:tr h="2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 for 5 Seconds run time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 Bandwidth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 Bandwidth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Average retransmissions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Region Different Vnet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0.605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2.82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Different Region Different Vnet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0.443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1.07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Region Same Vnet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1.38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2.51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33" name="Google Shape;133;p20"/>
          <p:cNvGraphicFramePr/>
          <p:nvPr/>
        </p:nvGraphicFramePr>
        <p:xfrm>
          <a:off x="1600200" y="3522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{B537DC3F-9080-4095-846B-FFF76C24BDCE}</a:tableStyleId>
              </a:tblPr>
              <a:tblGrid>
                <a:gridCol w="1981200"/>
                <a:gridCol w="1470650"/>
                <a:gridCol w="1120150"/>
                <a:gridCol w="1371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 for 10 Seconds run time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 Bandwidth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 Bandwidth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Average retransmissions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Region Different Vnet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1.28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2.71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Different Region Different Vnet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0.111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1.11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Region Same Vnet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2.18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2.74 GBits/sec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800" y="1400625"/>
            <a:ext cx="3312275" cy="32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150" y="1532775"/>
            <a:ext cx="3556550" cy="30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