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6E39A-7A56-4ECF-BA4F-1CED46C4B62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EDDC11-606A-4340-8944-E06ACBFE974D}">
      <dgm:prSet phldrT="[Text]"/>
      <dgm:spPr/>
      <dgm:t>
        <a:bodyPr/>
        <a:lstStyle/>
        <a:p>
          <a:r>
            <a:rPr lang="en-IN" b="1" smtClean="0"/>
            <a:t>EmpInfo</a:t>
          </a:r>
          <a:endParaRPr lang="en-IN" dirty="0"/>
        </a:p>
      </dgm:t>
    </dgm:pt>
    <dgm:pt modelId="{6AC60942-E625-438B-896B-C005AAA98E1F}" type="parTrans" cxnId="{E77B32E0-EB21-4844-BA11-69DA7D0FF9EF}">
      <dgm:prSet/>
      <dgm:spPr/>
      <dgm:t>
        <a:bodyPr/>
        <a:lstStyle/>
        <a:p>
          <a:endParaRPr lang="en-IN"/>
        </a:p>
      </dgm:t>
    </dgm:pt>
    <dgm:pt modelId="{489CA70F-59CE-467E-BA97-49A47EFB91E7}" type="sibTrans" cxnId="{E77B32E0-EB21-4844-BA11-69DA7D0FF9EF}">
      <dgm:prSet/>
      <dgm:spPr/>
      <dgm:t>
        <a:bodyPr/>
        <a:lstStyle/>
        <a:p>
          <a:endParaRPr lang="en-IN"/>
        </a:p>
      </dgm:t>
    </dgm:pt>
    <dgm:pt modelId="{62CD60B4-346B-4807-AC28-0B231942C83E}">
      <dgm:prSet phldrT="[Text]"/>
      <dgm:spPr/>
      <dgm:t>
        <a:bodyPr/>
        <a:lstStyle/>
        <a:p>
          <a:r>
            <a:rPr lang="en-IN" b="1" smtClean="0"/>
            <a:t>EmpInfo</a:t>
          </a:r>
          <a:endParaRPr lang="en-IN" dirty="0"/>
        </a:p>
      </dgm:t>
    </dgm:pt>
    <dgm:pt modelId="{F6C00EA7-8F0A-492B-8A4A-83485A23937C}" type="parTrans" cxnId="{A31F9BE1-4EAD-4A44-B059-0F4E15A21811}">
      <dgm:prSet/>
      <dgm:spPr/>
      <dgm:t>
        <a:bodyPr/>
        <a:lstStyle/>
        <a:p>
          <a:endParaRPr lang="en-IN"/>
        </a:p>
      </dgm:t>
    </dgm:pt>
    <dgm:pt modelId="{187BA91A-8A93-405F-B098-B241B96F742B}" type="sibTrans" cxnId="{A31F9BE1-4EAD-4A44-B059-0F4E15A21811}">
      <dgm:prSet/>
      <dgm:spPr/>
      <dgm:t>
        <a:bodyPr/>
        <a:lstStyle/>
        <a:p>
          <a:endParaRPr lang="en-IN"/>
        </a:p>
      </dgm:t>
    </dgm:pt>
    <dgm:pt modelId="{6D8FC53F-E4D8-43FF-8707-C592008CD1D4}">
      <dgm:prSet phldrT="[Text]"/>
      <dgm:spPr/>
      <dgm:t>
        <a:bodyPr/>
        <a:lstStyle/>
        <a:p>
          <a:r>
            <a:rPr lang="en-IN" b="1" smtClean="0"/>
            <a:t>EmpDetails</a:t>
          </a:r>
          <a:endParaRPr lang="en-IN" b="1" dirty="0"/>
        </a:p>
      </dgm:t>
    </dgm:pt>
    <dgm:pt modelId="{A4FDA1F2-C140-4F77-AE5F-739E0A1D7B29}" type="parTrans" cxnId="{4F4AA21F-91CE-4978-8214-21E368D5BF2B}">
      <dgm:prSet/>
      <dgm:spPr/>
      <dgm:t>
        <a:bodyPr/>
        <a:lstStyle/>
        <a:p>
          <a:endParaRPr lang="en-IN"/>
        </a:p>
      </dgm:t>
    </dgm:pt>
    <dgm:pt modelId="{8DD253A1-752F-4F10-BBEE-FF43F275DA8F}" type="sibTrans" cxnId="{4F4AA21F-91CE-4978-8214-21E368D5BF2B}">
      <dgm:prSet/>
      <dgm:spPr/>
      <dgm:t>
        <a:bodyPr/>
        <a:lstStyle/>
        <a:p>
          <a:endParaRPr lang="en-IN"/>
        </a:p>
      </dgm:t>
    </dgm:pt>
    <dgm:pt modelId="{B0BB6984-11C0-4DF2-A27F-631DEC50AB14}">
      <dgm:prSet/>
      <dgm:spPr/>
      <dgm:t>
        <a:bodyPr/>
        <a:lstStyle/>
        <a:p>
          <a:r>
            <a:rPr lang="en-IN" b="1" dirty="0" smtClean="0"/>
            <a:t>DeptDetails</a:t>
          </a:r>
          <a:endParaRPr lang="en-IN" b="1" dirty="0"/>
        </a:p>
      </dgm:t>
    </dgm:pt>
    <dgm:pt modelId="{B69B57B1-A904-408E-ABBB-46B150650F3F}" type="parTrans" cxnId="{F1D143B9-DAED-4AF1-BD0F-F5B783CF7672}">
      <dgm:prSet/>
      <dgm:spPr/>
      <dgm:t>
        <a:bodyPr/>
        <a:lstStyle/>
        <a:p>
          <a:endParaRPr lang="en-IN"/>
        </a:p>
      </dgm:t>
    </dgm:pt>
    <dgm:pt modelId="{4AA05DC3-F127-4AD3-A39A-42FFA73BCE4C}" type="sibTrans" cxnId="{F1D143B9-DAED-4AF1-BD0F-F5B783CF7672}">
      <dgm:prSet/>
      <dgm:spPr/>
      <dgm:t>
        <a:bodyPr/>
        <a:lstStyle/>
        <a:p>
          <a:endParaRPr lang="en-IN"/>
        </a:p>
      </dgm:t>
    </dgm:pt>
    <dgm:pt modelId="{D1A36F77-9590-4C9D-81E0-F8078814E1B1}" type="pres">
      <dgm:prSet presAssocID="{F6F6E39A-7A56-4ECF-BA4F-1CED46C4B62E}" presName="Name0" presStyleCnt="0">
        <dgm:presLayoutVars>
          <dgm:dir/>
          <dgm:resizeHandles val="exact"/>
        </dgm:presLayoutVars>
      </dgm:prSet>
      <dgm:spPr/>
    </dgm:pt>
    <dgm:pt modelId="{13127E6C-D721-4F93-94B4-C38A8259122F}" type="pres">
      <dgm:prSet presAssocID="{4EEDDC11-606A-4340-8944-E06ACBFE97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560AAC-B085-429B-9F3C-4C1BDA909730}" type="pres">
      <dgm:prSet presAssocID="{489CA70F-59CE-467E-BA97-49A47EFB91E7}" presName="sibTrans" presStyleLbl="sibTrans2D1" presStyleIdx="0" presStyleCnt="4"/>
      <dgm:spPr/>
    </dgm:pt>
    <dgm:pt modelId="{6375B3E0-94E2-4993-9F4C-1EF30DCDF130}" type="pres">
      <dgm:prSet presAssocID="{489CA70F-59CE-467E-BA97-49A47EFB91E7}" presName="connectorText" presStyleLbl="sibTrans2D1" presStyleIdx="0" presStyleCnt="4"/>
      <dgm:spPr/>
    </dgm:pt>
    <dgm:pt modelId="{6C038090-93CB-4042-B342-68A10D7BE228}" type="pres">
      <dgm:prSet presAssocID="{B0BB6984-11C0-4DF2-A27F-631DEC50AB1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68EA12-A288-4D5F-8BAB-76F5B6A685D7}" type="pres">
      <dgm:prSet presAssocID="{4AA05DC3-F127-4AD3-A39A-42FFA73BCE4C}" presName="sibTrans" presStyleLbl="sibTrans2D1" presStyleIdx="1" presStyleCnt="4"/>
      <dgm:spPr/>
    </dgm:pt>
    <dgm:pt modelId="{051F6F64-2F43-46DA-A65E-9E45FB3ED256}" type="pres">
      <dgm:prSet presAssocID="{4AA05DC3-F127-4AD3-A39A-42FFA73BCE4C}" presName="connectorText" presStyleLbl="sibTrans2D1" presStyleIdx="1" presStyleCnt="4"/>
      <dgm:spPr/>
    </dgm:pt>
    <dgm:pt modelId="{6132C44D-02FE-4A6F-88A0-0D9AEE539473}" type="pres">
      <dgm:prSet presAssocID="{62CD60B4-346B-4807-AC28-0B231942C8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4BA8D8-8B10-4422-B0DE-AA66B2781840}" type="pres">
      <dgm:prSet presAssocID="{187BA91A-8A93-405F-B098-B241B96F742B}" presName="sibTrans" presStyleLbl="sibTrans2D1" presStyleIdx="2" presStyleCnt="4"/>
      <dgm:spPr/>
    </dgm:pt>
    <dgm:pt modelId="{52DDA30D-DF41-42EA-A2D4-E6F23273005D}" type="pres">
      <dgm:prSet presAssocID="{187BA91A-8A93-405F-B098-B241B96F742B}" presName="connectorText" presStyleLbl="sibTrans2D1" presStyleIdx="2" presStyleCnt="4"/>
      <dgm:spPr/>
    </dgm:pt>
    <dgm:pt modelId="{B9A629BC-AF5F-451B-9B91-A70E4FF15693}" type="pres">
      <dgm:prSet presAssocID="{6D8FC53F-E4D8-43FF-8707-C592008CD1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5E900D-DF4B-4B62-8AD7-9A1D42DCB94F}" type="pres">
      <dgm:prSet presAssocID="{8DD253A1-752F-4F10-BBEE-FF43F275DA8F}" presName="sibTrans" presStyleLbl="sibTrans2D1" presStyleIdx="3" presStyleCnt="4"/>
      <dgm:spPr/>
    </dgm:pt>
    <dgm:pt modelId="{66EF70A4-D746-45AA-946D-EB066BA86E17}" type="pres">
      <dgm:prSet presAssocID="{8DD253A1-752F-4F10-BBEE-FF43F275DA8F}" presName="connectorText" presStyleLbl="sibTrans2D1" presStyleIdx="3" presStyleCnt="4"/>
      <dgm:spPr/>
    </dgm:pt>
  </dgm:ptLst>
  <dgm:cxnLst>
    <dgm:cxn modelId="{908FC6CA-01DE-48FD-A97E-0FC2DDBC28BC}" type="presOf" srcId="{489CA70F-59CE-467E-BA97-49A47EFB91E7}" destId="{C8560AAC-B085-429B-9F3C-4C1BDA909730}" srcOrd="0" destOrd="0" presId="urn:microsoft.com/office/officeart/2005/8/layout/cycle7"/>
    <dgm:cxn modelId="{17C1CD7B-5800-4DB5-A7A6-750E19C265F7}" type="presOf" srcId="{F6F6E39A-7A56-4ECF-BA4F-1CED46C4B62E}" destId="{D1A36F77-9590-4C9D-81E0-F8078814E1B1}" srcOrd="0" destOrd="0" presId="urn:microsoft.com/office/officeart/2005/8/layout/cycle7"/>
    <dgm:cxn modelId="{20AF4EBF-B437-4DA9-B8A0-6EF598D89A92}" type="presOf" srcId="{489CA70F-59CE-467E-BA97-49A47EFB91E7}" destId="{6375B3E0-94E2-4993-9F4C-1EF30DCDF130}" srcOrd="1" destOrd="0" presId="urn:microsoft.com/office/officeart/2005/8/layout/cycle7"/>
    <dgm:cxn modelId="{93D9ED3A-E34A-4EB1-B37D-07AF6BD63CC3}" type="presOf" srcId="{4AA05DC3-F127-4AD3-A39A-42FFA73BCE4C}" destId="{3468EA12-A288-4D5F-8BAB-76F5B6A685D7}" srcOrd="0" destOrd="0" presId="urn:microsoft.com/office/officeart/2005/8/layout/cycle7"/>
    <dgm:cxn modelId="{7D85E728-0894-4432-8BC2-9847D088A082}" type="presOf" srcId="{187BA91A-8A93-405F-B098-B241B96F742B}" destId="{474BA8D8-8B10-4422-B0DE-AA66B2781840}" srcOrd="0" destOrd="0" presId="urn:microsoft.com/office/officeart/2005/8/layout/cycle7"/>
    <dgm:cxn modelId="{E77B32E0-EB21-4844-BA11-69DA7D0FF9EF}" srcId="{F6F6E39A-7A56-4ECF-BA4F-1CED46C4B62E}" destId="{4EEDDC11-606A-4340-8944-E06ACBFE974D}" srcOrd="0" destOrd="0" parTransId="{6AC60942-E625-438B-896B-C005AAA98E1F}" sibTransId="{489CA70F-59CE-467E-BA97-49A47EFB91E7}"/>
    <dgm:cxn modelId="{4F4AA21F-91CE-4978-8214-21E368D5BF2B}" srcId="{F6F6E39A-7A56-4ECF-BA4F-1CED46C4B62E}" destId="{6D8FC53F-E4D8-43FF-8707-C592008CD1D4}" srcOrd="3" destOrd="0" parTransId="{A4FDA1F2-C140-4F77-AE5F-739E0A1D7B29}" sibTransId="{8DD253A1-752F-4F10-BBEE-FF43F275DA8F}"/>
    <dgm:cxn modelId="{361AFA46-4667-4F58-B208-4C99B4EC08FB}" type="presOf" srcId="{6D8FC53F-E4D8-43FF-8707-C592008CD1D4}" destId="{B9A629BC-AF5F-451B-9B91-A70E4FF15693}" srcOrd="0" destOrd="0" presId="urn:microsoft.com/office/officeart/2005/8/layout/cycle7"/>
    <dgm:cxn modelId="{6C1F0831-0246-4C60-B298-19E923B04713}" type="presOf" srcId="{8DD253A1-752F-4F10-BBEE-FF43F275DA8F}" destId="{6C5E900D-DF4B-4B62-8AD7-9A1D42DCB94F}" srcOrd="0" destOrd="0" presId="urn:microsoft.com/office/officeart/2005/8/layout/cycle7"/>
    <dgm:cxn modelId="{A31F9BE1-4EAD-4A44-B059-0F4E15A21811}" srcId="{F6F6E39A-7A56-4ECF-BA4F-1CED46C4B62E}" destId="{62CD60B4-346B-4807-AC28-0B231942C83E}" srcOrd="2" destOrd="0" parTransId="{F6C00EA7-8F0A-492B-8A4A-83485A23937C}" sibTransId="{187BA91A-8A93-405F-B098-B241B96F742B}"/>
    <dgm:cxn modelId="{12813C4B-A1F3-4353-930C-AD51D7F41F66}" type="presOf" srcId="{62CD60B4-346B-4807-AC28-0B231942C83E}" destId="{6132C44D-02FE-4A6F-88A0-0D9AEE539473}" srcOrd="0" destOrd="0" presId="urn:microsoft.com/office/officeart/2005/8/layout/cycle7"/>
    <dgm:cxn modelId="{F9C203DD-52B9-48CF-8152-FCE92B3A6B47}" type="presOf" srcId="{187BA91A-8A93-405F-B098-B241B96F742B}" destId="{52DDA30D-DF41-42EA-A2D4-E6F23273005D}" srcOrd="1" destOrd="0" presId="urn:microsoft.com/office/officeart/2005/8/layout/cycle7"/>
    <dgm:cxn modelId="{9331589B-950D-48CA-BD81-B1EA99DE8B2F}" type="presOf" srcId="{8DD253A1-752F-4F10-BBEE-FF43F275DA8F}" destId="{66EF70A4-D746-45AA-946D-EB066BA86E17}" srcOrd="1" destOrd="0" presId="urn:microsoft.com/office/officeart/2005/8/layout/cycle7"/>
    <dgm:cxn modelId="{9310F354-B23B-414D-AEC9-01C4766DD56A}" type="presOf" srcId="{4AA05DC3-F127-4AD3-A39A-42FFA73BCE4C}" destId="{051F6F64-2F43-46DA-A65E-9E45FB3ED256}" srcOrd="1" destOrd="0" presId="urn:microsoft.com/office/officeart/2005/8/layout/cycle7"/>
    <dgm:cxn modelId="{F1D143B9-DAED-4AF1-BD0F-F5B783CF7672}" srcId="{F6F6E39A-7A56-4ECF-BA4F-1CED46C4B62E}" destId="{B0BB6984-11C0-4DF2-A27F-631DEC50AB14}" srcOrd="1" destOrd="0" parTransId="{B69B57B1-A904-408E-ABBB-46B150650F3F}" sibTransId="{4AA05DC3-F127-4AD3-A39A-42FFA73BCE4C}"/>
    <dgm:cxn modelId="{A547442F-1C4F-480F-9AB8-0C6D1AF6C009}" type="presOf" srcId="{4EEDDC11-606A-4340-8944-E06ACBFE974D}" destId="{13127E6C-D721-4F93-94B4-C38A8259122F}" srcOrd="0" destOrd="0" presId="urn:microsoft.com/office/officeart/2005/8/layout/cycle7"/>
    <dgm:cxn modelId="{EF46BA41-DF1C-4AFA-BDB0-C0B8006DFF29}" type="presOf" srcId="{B0BB6984-11C0-4DF2-A27F-631DEC50AB14}" destId="{6C038090-93CB-4042-B342-68A10D7BE228}" srcOrd="0" destOrd="0" presId="urn:microsoft.com/office/officeart/2005/8/layout/cycle7"/>
    <dgm:cxn modelId="{4AAA1D72-92F6-41FE-AA40-4EBDBB2B1593}" type="presParOf" srcId="{D1A36F77-9590-4C9D-81E0-F8078814E1B1}" destId="{13127E6C-D721-4F93-94B4-C38A8259122F}" srcOrd="0" destOrd="0" presId="urn:microsoft.com/office/officeart/2005/8/layout/cycle7"/>
    <dgm:cxn modelId="{BE276D55-F4CF-4AB3-BC8D-B5D61156EF12}" type="presParOf" srcId="{D1A36F77-9590-4C9D-81E0-F8078814E1B1}" destId="{C8560AAC-B085-429B-9F3C-4C1BDA909730}" srcOrd="1" destOrd="0" presId="urn:microsoft.com/office/officeart/2005/8/layout/cycle7"/>
    <dgm:cxn modelId="{A603AE98-35EB-4C55-8837-4F7FC10E8418}" type="presParOf" srcId="{C8560AAC-B085-429B-9F3C-4C1BDA909730}" destId="{6375B3E0-94E2-4993-9F4C-1EF30DCDF130}" srcOrd="0" destOrd="0" presId="urn:microsoft.com/office/officeart/2005/8/layout/cycle7"/>
    <dgm:cxn modelId="{91A2699D-4614-4490-82E8-E28DB5E1EED3}" type="presParOf" srcId="{D1A36F77-9590-4C9D-81E0-F8078814E1B1}" destId="{6C038090-93CB-4042-B342-68A10D7BE228}" srcOrd="2" destOrd="0" presId="urn:microsoft.com/office/officeart/2005/8/layout/cycle7"/>
    <dgm:cxn modelId="{94409D7A-0A88-4F7C-94FE-E8A9B90DEB2E}" type="presParOf" srcId="{D1A36F77-9590-4C9D-81E0-F8078814E1B1}" destId="{3468EA12-A288-4D5F-8BAB-76F5B6A685D7}" srcOrd="3" destOrd="0" presId="urn:microsoft.com/office/officeart/2005/8/layout/cycle7"/>
    <dgm:cxn modelId="{A99ABBAE-40DE-4286-A65E-CA769B124A4C}" type="presParOf" srcId="{3468EA12-A288-4D5F-8BAB-76F5B6A685D7}" destId="{051F6F64-2F43-46DA-A65E-9E45FB3ED256}" srcOrd="0" destOrd="0" presId="urn:microsoft.com/office/officeart/2005/8/layout/cycle7"/>
    <dgm:cxn modelId="{8471544B-2106-4FE5-AAD3-9BF58465FEC0}" type="presParOf" srcId="{D1A36F77-9590-4C9D-81E0-F8078814E1B1}" destId="{6132C44D-02FE-4A6F-88A0-0D9AEE539473}" srcOrd="4" destOrd="0" presId="urn:microsoft.com/office/officeart/2005/8/layout/cycle7"/>
    <dgm:cxn modelId="{9B1444B1-2078-4274-B225-9A08C00C7A78}" type="presParOf" srcId="{D1A36F77-9590-4C9D-81E0-F8078814E1B1}" destId="{474BA8D8-8B10-4422-B0DE-AA66B2781840}" srcOrd="5" destOrd="0" presId="urn:microsoft.com/office/officeart/2005/8/layout/cycle7"/>
    <dgm:cxn modelId="{301EB86E-6BB6-4FB7-941E-4A799BB0E3B6}" type="presParOf" srcId="{474BA8D8-8B10-4422-B0DE-AA66B2781840}" destId="{52DDA30D-DF41-42EA-A2D4-E6F23273005D}" srcOrd="0" destOrd="0" presId="urn:microsoft.com/office/officeart/2005/8/layout/cycle7"/>
    <dgm:cxn modelId="{3ECC111B-0B78-46B9-B4F1-819DE8857178}" type="presParOf" srcId="{D1A36F77-9590-4C9D-81E0-F8078814E1B1}" destId="{B9A629BC-AF5F-451B-9B91-A70E4FF15693}" srcOrd="6" destOrd="0" presId="urn:microsoft.com/office/officeart/2005/8/layout/cycle7"/>
    <dgm:cxn modelId="{E76C083C-2706-48CB-B904-FAA7F1EAC66C}" type="presParOf" srcId="{D1A36F77-9590-4C9D-81E0-F8078814E1B1}" destId="{6C5E900D-DF4B-4B62-8AD7-9A1D42DCB94F}" srcOrd="7" destOrd="0" presId="urn:microsoft.com/office/officeart/2005/8/layout/cycle7"/>
    <dgm:cxn modelId="{ADAEA3B8-89FD-4C70-A240-76B5E09E3AA0}" type="presParOf" srcId="{6C5E900D-DF4B-4B62-8AD7-9A1D42DCB94F}" destId="{66EF70A4-D746-45AA-946D-EB066BA86E1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1C744-F60D-4D6A-8F7A-27349A3217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C25CBF-A151-42EF-A48A-EFEB8043700B}">
      <dgm:prSet phldrT="[Text]"/>
      <dgm:spPr/>
      <dgm:t>
        <a:bodyPr/>
        <a:lstStyle/>
        <a:p>
          <a:r>
            <a:rPr lang="en-IN" b="1" dirty="0" smtClean="0"/>
            <a:t>UNF</a:t>
          </a:r>
          <a:endParaRPr lang="en-IN" b="1" dirty="0"/>
        </a:p>
      </dgm:t>
    </dgm:pt>
    <dgm:pt modelId="{A0732719-7CA0-49A8-AF93-452BC1702297}" type="parTrans" cxnId="{A2F7A3ED-1915-4FE9-9A31-34296E30B215}">
      <dgm:prSet/>
      <dgm:spPr/>
      <dgm:t>
        <a:bodyPr/>
        <a:lstStyle/>
        <a:p>
          <a:endParaRPr lang="en-IN"/>
        </a:p>
      </dgm:t>
    </dgm:pt>
    <dgm:pt modelId="{C5A5078A-5499-4214-B753-1C842C7007F2}" type="sibTrans" cxnId="{A2F7A3ED-1915-4FE9-9A31-34296E30B215}">
      <dgm:prSet/>
      <dgm:spPr/>
      <dgm:t>
        <a:bodyPr/>
        <a:lstStyle/>
        <a:p>
          <a:endParaRPr lang="en-IN"/>
        </a:p>
      </dgm:t>
    </dgm:pt>
    <dgm:pt modelId="{4609C108-E3AF-4122-8269-4F7CBFBD67C1}">
      <dgm:prSet phldrT="[Text]"/>
      <dgm:spPr/>
      <dgm:t>
        <a:bodyPr/>
        <a:lstStyle/>
        <a:p>
          <a:r>
            <a:rPr lang="en-IN" dirty="0" smtClean="0"/>
            <a:t>NoSQL databases are based on the principles of the unnormalized relational model</a:t>
          </a:r>
          <a:endParaRPr lang="en-IN" dirty="0"/>
        </a:p>
      </dgm:t>
    </dgm:pt>
    <dgm:pt modelId="{A8723770-F8EB-4CD2-9A4D-09FE5599107E}" type="parTrans" cxnId="{2ED6D4AB-0179-404E-A00C-064D1E82152F}">
      <dgm:prSet/>
      <dgm:spPr/>
      <dgm:t>
        <a:bodyPr/>
        <a:lstStyle/>
        <a:p>
          <a:endParaRPr lang="en-IN"/>
        </a:p>
      </dgm:t>
    </dgm:pt>
    <dgm:pt modelId="{EEF1A101-271C-42E3-9312-400B762414E3}" type="sibTrans" cxnId="{2ED6D4AB-0179-404E-A00C-064D1E82152F}">
      <dgm:prSet/>
      <dgm:spPr/>
      <dgm:t>
        <a:bodyPr/>
        <a:lstStyle/>
        <a:p>
          <a:endParaRPr lang="en-IN"/>
        </a:p>
      </dgm:t>
    </dgm:pt>
    <dgm:pt modelId="{281C3873-C2BA-4463-89CE-B96164DD17F7}">
      <dgm:prSet phldrT="[Text]"/>
      <dgm:spPr/>
      <dgm:t>
        <a:bodyPr/>
        <a:lstStyle/>
        <a:p>
          <a:r>
            <a:rPr lang="en-IN" b="1" dirty="0" smtClean="0"/>
            <a:t>1NF</a:t>
          </a:r>
          <a:endParaRPr lang="en-IN" b="1" dirty="0"/>
        </a:p>
      </dgm:t>
    </dgm:pt>
    <dgm:pt modelId="{FA6385D0-512A-468B-A2B8-8BD644930D31}" type="parTrans" cxnId="{474F40AB-97EC-421A-A74E-A61C88C38D65}">
      <dgm:prSet/>
      <dgm:spPr/>
      <dgm:t>
        <a:bodyPr/>
        <a:lstStyle/>
        <a:p>
          <a:endParaRPr lang="en-IN"/>
        </a:p>
      </dgm:t>
    </dgm:pt>
    <dgm:pt modelId="{381BA44D-291A-45C9-8EF4-7D2A891C6C03}" type="sibTrans" cxnId="{474F40AB-97EC-421A-A74E-A61C88C38D65}">
      <dgm:prSet/>
      <dgm:spPr/>
      <dgm:t>
        <a:bodyPr/>
        <a:lstStyle/>
        <a:p>
          <a:endParaRPr lang="en-IN"/>
        </a:p>
      </dgm:t>
    </dgm:pt>
    <dgm:pt modelId="{AE0FADB0-D524-481A-A73E-1DCBA85343B1}">
      <dgm:prSet phldrT="[Text]"/>
      <dgm:spPr/>
      <dgm:t>
        <a:bodyPr/>
        <a:lstStyle/>
        <a:p>
          <a:r>
            <a:rPr lang="en-IN" dirty="0" smtClean="0"/>
            <a:t>All entries must be single-valued and atomic</a:t>
          </a:r>
          <a:endParaRPr lang="en-IN" dirty="0"/>
        </a:p>
      </dgm:t>
    </dgm:pt>
    <dgm:pt modelId="{39C47295-632A-402A-B2B9-AD6EEDB026EC}" type="parTrans" cxnId="{A421AC67-EB4B-44FD-BCB7-34157EBF4EEA}">
      <dgm:prSet/>
      <dgm:spPr/>
      <dgm:t>
        <a:bodyPr/>
        <a:lstStyle/>
        <a:p>
          <a:endParaRPr lang="en-IN"/>
        </a:p>
      </dgm:t>
    </dgm:pt>
    <dgm:pt modelId="{42F09D64-17C5-4915-9B91-08E1BF1A31CE}" type="sibTrans" cxnId="{A421AC67-EB4B-44FD-BCB7-34157EBF4EEA}">
      <dgm:prSet/>
      <dgm:spPr/>
      <dgm:t>
        <a:bodyPr/>
        <a:lstStyle/>
        <a:p>
          <a:endParaRPr lang="en-IN"/>
        </a:p>
      </dgm:t>
    </dgm:pt>
    <dgm:pt modelId="{665C7B1E-3E88-4620-9129-3C15A838920A}">
      <dgm:prSet phldrT="[Text]"/>
      <dgm:spPr/>
      <dgm:t>
        <a:bodyPr/>
        <a:lstStyle/>
        <a:p>
          <a:r>
            <a:rPr lang="en-IN" b="1" dirty="0" smtClean="0"/>
            <a:t>2NF</a:t>
          </a:r>
          <a:endParaRPr lang="en-IN" b="1" dirty="0"/>
        </a:p>
      </dgm:t>
    </dgm:pt>
    <dgm:pt modelId="{60B4F697-20DF-4F92-A224-3828ED148A13}" type="parTrans" cxnId="{AF62514D-B321-4386-BD14-62FA3288C664}">
      <dgm:prSet/>
      <dgm:spPr/>
      <dgm:t>
        <a:bodyPr/>
        <a:lstStyle/>
        <a:p>
          <a:endParaRPr lang="en-IN"/>
        </a:p>
      </dgm:t>
    </dgm:pt>
    <dgm:pt modelId="{9ACBF644-F50B-4EF4-9595-CEB2C6D1D4A4}" type="sibTrans" cxnId="{AF62514D-B321-4386-BD14-62FA3288C664}">
      <dgm:prSet/>
      <dgm:spPr/>
      <dgm:t>
        <a:bodyPr/>
        <a:lstStyle/>
        <a:p>
          <a:endParaRPr lang="en-IN"/>
        </a:p>
      </dgm:t>
    </dgm:pt>
    <dgm:pt modelId="{78FC790D-FFE1-42B2-9E71-7CFFD4044F50}">
      <dgm:prSet phldrT="[Text]"/>
      <dgm:spPr/>
      <dgm:t>
        <a:bodyPr/>
        <a:lstStyle/>
        <a:p>
          <a:r>
            <a:rPr lang="en-IN" dirty="0" smtClean="0"/>
            <a:t>It should be in 1NF</a:t>
          </a:r>
          <a:endParaRPr lang="en-IN" dirty="0"/>
        </a:p>
      </dgm:t>
    </dgm:pt>
    <dgm:pt modelId="{F9E892B3-3256-4F3D-A8EC-D03FF1A6B18E}" type="parTrans" cxnId="{7F44B015-BAFC-48C3-93FF-7DB7433D8894}">
      <dgm:prSet/>
      <dgm:spPr/>
      <dgm:t>
        <a:bodyPr/>
        <a:lstStyle/>
        <a:p>
          <a:endParaRPr lang="en-IN"/>
        </a:p>
      </dgm:t>
    </dgm:pt>
    <dgm:pt modelId="{42C3F789-B4DA-4856-AE9D-00C83C62261D}" type="sibTrans" cxnId="{7F44B015-BAFC-48C3-93FF-7DB7433D8894}">
      <dgm:prSet/>
      <dgm:spPr/>
      <dgm:t>
        <a:bodyPr/>
        <a:lstStyle/>
        <a:p>
          <a:endParaRPr lang="en-IN"/>
        </a:p>
      </dgm:t>
    </dgm:pt>
    <dgm:pt modelId="{80538B60-3A49-470A-8542-DD9AA1E4E064}">
      <dgm:prSet/>
      <dgm:spPr/>
      <dgm:t>
        <a:bodyPr/>
        <a:lstStyle/>
        <a:p>
          <a:r>
            <a:rPr lang="en-IN" b="1" dirty="0" smtClean="0"/>
            <a:t>3NF</a:t>
          </a:r>
          <a:endParaRPr lang="en-IN" b="1" dirty="0"/>
        </a:p>
      </dgm:t>
    </dgm:pt>
    <dgm:pt modelId="{80816EFA-D1F8-48CE-B4FB-A6EE96480346}" type="parTrans" cxnId="{CC73F71B-B645-4030-BD96-4DEA53A94D8D}">
      <dgm:prSet/>
      <dgm:spPr/>
      <dgm:t>
        <a:bodyPr/>
        <a:lstStyle/>
        <a:p>
          <a:endParaRPr lang="en-IN"/>
        </a:p>
      </dgm:t>
    </dgm:pt>
    <dgm:pt modelId="{18ED3A16-DCAD-419E-B1A2-370CEC4738DD}" type="sibTrans" cxnId="{CC73F71B-B645-4030-BD96-4DEA53A94D8D}">
      <dgm:prSet/>
      <dgm:spPr/>
      <dgm:t>
        <a:bodyPr/>
        <a:lstStyle/>
        <a:p>
          <a:endParaRPr lang="en-IN"/>
        </a:p>
      </dgm:t>
    </dgm:pt>
    <dgm:pt modelId="{D0182447-38F3-4BA8-A1CF-C84CC12EA4A1}">
      <dgm:prSet/>
      <dgm:spPr/>
      <dgm:t>
        <a:bodyPr/>
        <a:lstStyle/>
        <a:p>
          <a:r>
            <a:rPr lang="en-IN" b="1" dirty="0" smtClean="0"/>
            <a:t>BCNF</a:t>
          </a:r>
          <a:endParaRPr lang="en-IN" b="1" dirty="0"/>
        </a:p>
      </dgm:t>
    </dgm:pt>
    <dgm:pt modelId="{BCE019B1-634C-4FE7-B3A9-D43FAC34C6E1}" type="parTrans" cxnId="{F7460D67-B1D0-4E62-BBA0-D367C7C5F310}">
      <dgm:prSet/>
      <dgm:spPr/>
      <dgm:t>
        <a:bodyPr/>
        <a:lstStyle/>
        <a:p>
          <a:endParaRPr lang="en-IN"/>
        </a:p>
      </dgm:t>
    </dgm:pt>
    <dgm:pt modelId="{6F3D76F6-BF95-4001-945A-222915EDAC9B}" type="sibTrans" cxnId="{F7460D67-B1D0-4E62-BBA0-D367C7C5F310}">
      <dgm:prSet/>
      <dgm:spPr/>
      <dgm:t>
        <a:bodyPr/>
        <a:lstStyle/>
        <a:p>
          <a:endParaRPr lang="en-IN"/>
        </a:p>
      </dgm:t>
    </dgm:pt>
    <dgm:pt modelId="{7BE07EFB-885B-4A18-AB6E-AB6238881DD2}">
      <dgm:prSet/>
      <dgm:spPr/>
      <dgm:t>
        <a:bodyPr/>
        <a:lstStyle/>
        <a:p>
          <a:r>
            <a:rPr lang="en-IN" b="1" dirty="0" smtClean="0"/>
            <a:t>4NF</a:t>
          </a:r>
          <a:endParaRPr lang="en-IN" b="1" dirty="0"/>
        </a:p>
      </dgm:t>
    </dgm:pt>
    <dgm:pt modelId="{5FED36BD-5634-4F40-89CB-C494E903FA95}" type="parTrans" cxnId="{680A7FC3-72B1-4A9F-A86A-588999CD8488}">
      <dgm:prSet/>
      <dgm:spPr/>
      <dgm:t>
        <a:bodyPr/>
        <a:lstStyle/>
        <a:p>
          <a:endParaRPr lang="en-IN"/>
        </a:p>
      </dgm:t>
    </dgm:pt>
    <dgm:pt modelId="{DAF2EAA6-CE31-489A-A3E6-74862370B976}" type="sibTrans" cxnId="{680A7FC3-72B1-4A9F-A86A-588999CD8488}">
      <dgm:prSet/>
      <dgm:spPr/>
      <dgm:t>
        <a:bodyPr/>
        <a:lstStyle/>
        <a:p>
          <a:endParaRPr lang="en-IN"/>
        </a:p>
      </dgm:t>
    </dgm:pt>
    <dgm:pt modelId="{27FAEE29-8757-4E7C-B50D-9BCEDEB770A7}">
      <dgm:prSet/>
      <dgm:spPr/>
      <dgm:t>
        <a:bodyPr/>
        <a:lstStyle/>
        <a:p>
          <a:r>
            <a:rPr lang="en-IN" b="1" dirty="0" smtClean="0"/>
            <a:t>5NF</a:t>
          </a:r>
          <a:endParaRPr lang="en-IN" b="1" dirty="0"/>
        </a:p>
      </dgm:t>
    </dgm:pt>
    <dgm:pt modelId="{B0F00468-DA21-4EF0-87D3-D40CA6B5A860}" type="parTrans" cxnId="{B023467E-B8F3-474B-AD25-111E29DF7D99}">
      <dgm:prSet/>
      <dgm:spPr/>
      <dgm:t>
        <a:bodyPr/>
        <a:lstStyle/>
        <a:p>
          <a:endParaRPr lang="en-IN"/>
        </a:p>
      </dgm:t>
    </dgm:pt>
    <dgm:pt modelId="{1AA8A5EE-0324-477D-AC71-A8AE628A9DC3}" type="sibTrans" cxnId="{B023467E-B8F3-474B-AD25-111E29DF7D99}">
      <dgm:prSet/>
      <dgm:spPr/>
      <dgm:t>
        <a:bodyPr/>
        <a:lstStyle/>
        <a:p>
          <a:endParaRPr lang="en-IN"/>
        </a:p>
      </dgm:t>
    </dgm:pt>
    <dgm:pt modelId="{54156D89-1277-48C9-98F9-C90D22F8AA5D}">
      <dgm:prSet/>
      <dgm:spPr/>
      <dgm:t>
        <a:bodyPr/>
        <a:lstStyle/>
        <a:p>
          <a:r>
            <a:rPr lang="en-IN" b="1" dirty="0" smtClean="0"/>
            <a:t>DKNF</a:t>
          </a:r>
          <a:endParaRPr lang="en-IN" b="1" dirty="0"/>
        </a:p>
      </dgm:t>
    </dgm:pt>
    <dgm:pt modelId="{EC8829D7-6F80-4D52-BCE1-77F17FEC43BE}" type="parTrans" cxnId="{34B6DDC6-EE7A-4AEC-AF70-0BFC34EDB613}">
      <dgm:prSet/>
      <dgm:spPr/>
      <dgm:t>
        <a:bodyPr/>
        <a:lstStyle/>
        <a:p>
          <a:endParaRPr lang="en-IN"/>
        </a:p>
      </dgm:t>
    </dgm:pt>
    <dgm:pt modelId="{FB0E7BA4-A70C-40CA-9474-440FE9E1CFC7}" type="sibTrans" cxnId="{34B6DDC6-EE7A-4AEC-AF70-0BFC34EDB613}">
      <dgm:prSet/>
      <dgm:spPr/>
      <dgm:t>
        <a:bodyPr/>
        <a:lstStyle/>
        <a:p>
          <a:endParaRPr lang="en-IN"/>
        </a:p>
      </dgm:t>
    </dgm:pt>
    <dgm:pt modelId="{50732389-D5D0-4D56-87E0-8DFF58BBB660}">
      <dgm:prSet phldrT="[Text]"/>
      <dgm:spPr/>
      <dgm:t>
        <a:bodyPr/>
        <a:lstStyle/>
        <a:p>
          <a:r>
            <a:rPr lang="en-IN" dirty="0" smtClean="0"/>
            <a:t>Every column must be unique in each table.</a:t>
          </a:r>
          <a:endParaRPr lang="en-IN" dirty="0"/>
        </a:p>
      </dgm:t>
    </dgm:pt>
    <dgm:pt modelId="{BA6B0356-0C7E-480C-8B8E-72A198C9E4EF}" type="parTrans" cxnId="{22CBC11E-7EC8-4F22-BB3E-9FED1CCCE467}">
      <dgm:prSet/>
      <dgm:spPr/>
      <dgm:t>
        <a:bodyPr/>
        <a:lstStyle/>
        <a:p>
          <a:endParaRPr lang="en-IN"/>
        </a:p>
      </dgm:t>
    </dgm:pt>
    <dgm:pt modelId="{3C4B2A30-068A-428E-83FF-8F841010181B}" type="sibTrans" cxnId="{22CBC11E-7EC8-4F22-BB3E-9FED1CCCE467}">
      <dgm:prSet/>
      <dgm:spPr/>
      <dgm:t>
        <a:bodyPr/>
        <a:lstStyle/>
        <a:p>
          <a:endParaRPr lang="en-IN"/>
        </a:p>
      </dgm:t>
    </dgm:pt>
    <dgm:pt modelId="{8C029FF9-941C-4A35-9996-B632BD0903E8}">
      <dgm:prSet phldrT="[Text]"/>
      <dgm:spPr/>
      <dgm:t>
        <a:bodyPr/>
        <a:lstStyle/>
        <a:p>
          <a:r>
            <a:rPr lang="en-IN" dirty="0" smtClean="0"/>
            <a:t>No partial dependency</a:t>
          </a:r>
          <a:endParaRPr lang="en-IN" dirty="0"/>
        </a:p>
      </dgm:t>
    </dgm:pt>
    <dgm:pt modelId="{880E5A38-76F9-4916-BA35-152BC345CABF}" type="parTrans" cxnId="{B69F80C5-C0FC-49A1-94C8-2CC4292B7251}">
      <dgm:prSet/>
      <dgm:spPr/>
      <dgm:t>
        <a:bodyPr/>
        <a:lstStyle/>
        <a:p>
          <a:endParaRPr lang="en-IN"/>
        </a:p>
      </dgm:t>
    </dgm:pt>
    <dgm:pt modelId="{19B99946-1340-47CE-9273-BB9345E1EDC3}" type="sibTrans" cxnId="{B69F80C5-C0FC-49A1-94C8-2CC4292B7251}">
      <dgm:prSet/>
      <dgm:spPr/>
      <dgm:t>
        <a:bodyPr/>
        <a:lstStyle/>
        <a:p>
          <a:endParaRPr lang="en-IN"/>
        </a:p>
      </dgm:t>
    </dgm:pt>
    <dgm:pt modelId="{549D601A-A5CD-4DC6-BEF8-080E1278869E}">
      <dgm:prSet/>
      <dgm:spPr/>
      <dgm:t>
        <a:bodyPr/>
        <a:lstStyle/>
        <a:p>
          <a:r>
            <a:rPr lang="en-IN" dirty="0" smtClean="0"/>
            <a:t>It should be in 2NF</a:t>
          </a:r>
          <a:endParaRPr lang="en-IN" dirty="0"/>
        </a:p>
      </dgm:t>
    </dgm:pt>
    <dgm:pt modelId="{05A7B5A5-A9B4-4599-8153-C3EC8DB29194}" type="parTrans" cxnId="{A8CB438B-40C3-4A33-A04C-840B51561929}">
      <dgm:prSet/>
      <dgm:spPr/>
      <dgm:t>
        <a:bodyPr/>
        <a:lstStyle/>
        <a:p>
          <a:endParaRPr lang="en-IN"/>
        </a:p>
      </dgm:t>
    </dgm:pt>
    <dgm:pt modelId="{F2A0822E-FC3F-4425-ABC8-B1387127A43D}" type="sibTrans" cxnId="{A8CB438B-40C3-4A33-A04C-840B51561929}">
      <dgm:prSet/>
      <dgm:spPr/>
      <dgm:t>
        <a:bodyPr/>
        <a:lstStyle/>
        <a:p>
          <a:endParaRPr lang="en-IN"/>
        </a:p>
      </dgm:t>
    </dgm:pt>
    <dgm:pt modelId="{4C76165A-F2AB-4EA0-8884-A64A5F444C0A}">
      <dgm:prSet/>
      <dgm:spPr/>
      <dgm:t>
        <a:bodyPr/>
        <a:lstStyle/>
        <a:p>
          <a:r>
            <a:rPr lang="en-IN" dirty="0" smtClean="0"/>
            <a:t>No transitive dependency</a:t>
          </a:r>
          <a:endParaRPr lang="en-IN" dirty="0"/>
        </a:p>
      </dgm:t>
    </dgm:pt>
    <dgm:pt modelId="{CF48B95C-539A-4767-A4B6-C513E7263837}" type="parTrans" cxnId="{25A00A24-0B88-4392-A9A5-F9D43A9D0F04}">
      <dgm:prSet/>
      <dgm:spPr/>
      <dgm:t>
        <a:bodyPr/>
        <a:lstStyle/>
        <a:p>
          <a:endParaRPr lang="en-IN"/>
        </a:p>
      </dgm:t>
    </dgm:pt>
    <dgm:pt modelId="{B70C5A55-11BB-4C70-BEA1-49E3F045289B}" type="sibTrans" cxnId="{25A00A24-0B88-4392-A9A5-F9D43A9D0F04}">
      <dgm:prSet/>
      <dgm:spPr/>
      <dgm:t>
        <a:bodyPr/>
        <a:lstStyle/>
        <a:p>
          <a:endParaRPr lang="en-IN"/>
        </a:p>
      </dgm:t>
    </dgm:pt>
    <dgm:pt modelId="{4EAA27C4-4CAA-4175-ACAC-A6428D5D48FC}">
      <dgm:prSet/>
      <dgm:spPr/>
      <dgm:t>
        <a:bodyPr/>
        <a:lstStyle/>
        <a:p>
          <a:r>
            <a:rPr lang="en-IN" smtClean="0"/>
            <a:t>Advanced version of 3NF or 3.5NF</a:t>
          </a:r>
          <a:endParaRPr lang="en-IN"/>
        </a:p>
      </dgm:t>
    </dgm:pt>
    <dgm:pt modelId="{999BDC90-58A3-4DD0-894E-FA85D40BA1E9}" type="parTrans" cxnId="{788B004F-92EF-43B5-83DA-7A312F00B8B9}">
      <dgm:prSet/>
      <dgm:spPr/>
      <dgm:t>
        <a:bodyPr/>
        <a:lstStyle/>
        <a:p>
          <a:endParaRPr lang="en-IN"/>
        </a:p>
      </dgm:t>
    </dgm:pt>
    <dgm:pt modelId="{D3613308-4974-4163-87DB-AA8F9882903A}" type="sibTrans" cxnId="{788B004F-92EF-43B5-83DA-7A312F00B8B9}">
      <dgm:prSet/>
      <dgm:spPr/>
      <dgm:t>
        <a:bodyPr/>
        <a:lstStyle/>
        <a:p>
          <a:endParaRPr lang="en-IN"/>
        </a:p>
      </dgm:t>
    </dgm:pt>
    <dgm:pt modelId="{9B361081-DC44-48D6-99B7-5A62CBD40030}">
      <dgm:prSet/>
      <dgm:spPr/>
      <dgm:t>
        <a:bodyPr/>
        <a:lstStyle/>
        <a:p>
          <a:r>
            <a:rPr lang="en-IN" dirty="0" smtClean="0"/>
            <a:t>Every functional dependency X → Y, X is the super key</a:t>
          </a:r>
          <a:endParaRPr lang="en-IN" dirty="0"/>
        </a:p>
      </dgm:t>
    </dgm:pt>
    <dgm:pt modelId="{1A1536B4-0BEF-406D-BEC2-060D9662A293}" type="parTrans" cxnId="{6F6054E7-A5C8-44B1-8C78-E12B41D8AB7F}">
      <dgm:prSet/>
      <dgm:spPr/>
      <dgm:t>
        <a:bodyPr/>
        <a:lstStyle/>
        <a:p>
          <a:endParaRPr lang="en-IN"/>
        </a:p>
      </dgm:t>
    </dgm:pt>
    <dgm:pt modelId="{0B64BEC3-3F28-4FFB-93DB-84DE670ED309}" type="sibTrans" cxnId="{6F6054E7-A5C8-44B1-8C78-E12B41D8AB7F}">
      <dgm:prSet/>
      <dgm:spPr/>
      <dgm:t>
        <a:bodyPr/>
        <a:lstStyle/>
        <a:p>
          <a:endParaRPr lang="en-IN"/>
        </a:p>
      </dgm:t>
    </dgm:pt>
    <dgm:pt modelId="{FF02B3D2-EFDF-47D3-9E43-EB3B7920F9C9}">
      <dgm:prSet/>
      <dgm:spPr/>
      <dgm:t>
        <a:bodyPr/>
        <a:lstStyle/>
        <a:p>
          <a:r>
            <a:rPr lang="en-IN" dirty="0" smtClean="0"/>
            <a:t>It should be in BCNF</a:t>
          </a:r>
          <a:endParaRPr lang="en-IN" dirty="0"/>
        </a:p>
      </dgm:t>
    </dgm:pt>
    <dgm:pt modelId="{DB1191F7-4204-48C2-9AD0-041A30D1976D}" type="parTrans" cxnId="{E326F7C4-D3B7-44F5-B784-502010B068C1}">
      <dgm:prSet/>
      <dgm:spPr/>
      <dgm:t>
        <a:bodyPr/>
        <a:lstStyle/>
        <a:p>
          <a:endParaRPr lang="en-IN"/>
        </a:p>
      </dgm:t>
    </dgm:pt>
    <dgm:pt modelId="{E10679C0-CCE8-4F42-BDC7-1D2F9219C4BF}" type="sibTrans" cxnId="{E326F7C4-D3B7-44F5-B784-502010B068C1}">
      <dgm:prSet/>
      <dgm:spPr/>
      <dgm:t>
        <a:bodyPr/>
        <a:lstStyle/>
        <a:p>
          <a:endParaRPr lang="en-IN"/>
        </a:p>
      </dgm:t>
    </dgm:pt>
    <dgm:pt modelId="{A039F3B4-8234-4380-AA6B-F873F277E4A3}">
      <dgm:prSet/>
      <dgm:spPr/>
      <dgm:t>
        <a:bodyPr/>
        <a:lstStyle/>
        <a:p>
          <a:r>
            <a:rPr lang="en-IN" dirty="0" smtClean="0"/>
            <a:t>No multi-valued dependency</a:t>
          </a:r>
          <a:endParaRPr lang="en-IN" dirty="0"/>
        </a:p>
      </dgm:t>
    </dgm:pt>
    <dgm:pt modelId="{763D38A8-1683-412C-AFFE-56A772B76916}" type="parTrans" cxnId="{11C6E610-CFBE-450F-8C3A-D885D4657D15}">
      <dgm:prSet/>
      <dgm:spPr/>
      <dgm:t>
        <a:bodyPr/>
        <a:lstStyle/>
        <a:p>
          <a:endParaRPr lang="en-IN"/>
        </a:p>
      </dgm:t>
    </dgm:pt>
    <dgm:pt modelId="{0E62D2E2-48A6-4BFE-B2C6-0DEDFEDB56EF}" type="sibTrans" cxnId="{11C6E610-CFBE-450F-8C3A-D885D4657D15}">
      <dgm:prSet/>
      <dgm:spPr/>
      <dgm:t>
        <a:bodyPr/>
        <a:lstStyle/>
        <a:p>
          <a:endParaRPr lang="en-IN"/>
        </a:p>
      </dgm:t>
    </dgm:pt>
    <dgm:pt modelId="{13CE275B-4FF5-4F0A-AB72-DAD3B9D84594}">
      <dgm:prSet/>
      <dgm:spPr/>
      <dgm:t>
        <a:bodyPr/>
        <a:lstStyle/>
        <a:p>
          <a:r>
            <a:rPr lang="en-IN" dirty="0" smtClean="0"/>
            <a:t>It should be in 4NF and no join dependency</a:t>
          </a:r>
          <a:endParaRPr lang="en-IN" dirty="0"/>
        </a:p>
      </dgm:t>
    </dgm:pt>
    <dgm:pt modelId="{B95AC661-386D-4C01-95CC-B49858C66C2A}" type="parTrans" cxnId="{A0F38623-AB39-4BEE-BBE1-5E6F4BB33754}">
      <dgm:prSet/>
      <dgm:spPr/>
      <dgm:t>
        <a:bodyPr/>
        <a:lstStyle/>
        <a:p>
          <a:endParaRPr lang="en-IN"/>
        </a:p>
      </dgm:t>
    </dgm:pt>
    <dgm:pt modelId="{439A8A77-8829-4B23-ADEC-5E11999DCF1C}" type="sibTrans" cxnId="{A0F38623-AB39-4BEE-BBE1-5E6F4BB33754}">
      <dgm:prSet/>
      <dgm:spPr/>
      <dgm:t>
        <a:bodyPr/>
        <a:lstStyle/>
        <a:p>
          <a:endParaRPr lang="en-IN"/>
        </a:p>
      </dgm:t>
    </dgm:pt>
    <dgm:pt modelId="{F3AEFB21-6CE3-45D9-AD46-09C391434DA8}">
      <dgm:prSet/>
      <dgm:spPr/>
      <dgm:t>
        <a:bodyPr/>
        <a:lstStyle/>
        <a:p>
          <a:r>
            <a:rPr lang="en-IN" b="0" i="0" dirty="0" smtClean="0"/>
            <a:t>Joining two or more decomposed table should not lose records nor create new records.</a:t>
          </a:r>
          <a:r>
            <a:rPr lang="en-IN" dirty="0" smtClean="0"/>
            <a:t> </a:t>
          </a:r>
          <a:endParaRPr lang="en-IN" dirty="0"/>
        </a:p>
      </dgm:t>
    </dgm:pt>
    <dgm:pt modelId="{DB3A8916-FEAE-4704-B98A-F566E0F97CD7}" type="parTrans" cxnId="{C1AC3BC0-FBD9-4C56-BA6D-0D3F6E5F76D1}">
      <dgm:prSet/>
      <dgm:spPr/>
      <dgm:t>
        <a:bodyPr/>
        <a:lstStyle/>
        <a:p>
          <a:endParaRPr lang="en-IN"/>
        </a:p>
      </dgm:t>
    </dgm:pt>
    <dgm:pt modelId="{D39B7DB7-F80A-42C6-BE8C-0C11451F8FB2}" type="sibTrans" cxnId="{C1AC3BC0-FBD9-4C56-BA6D-0D3F6E5F76D1}">
      <dgm:prSet/>
      <dgm:spPr/>
      <dgm:t>
        <a:bodyPr/>
        <a:lstStyle/>
        <a:p>
          <a:endParaRPr lang="en-IN"/>
        </a:p>
      </dgm:t>
    </dgm:pt>
    <dgm:pt modelId="{1B61707A-F83A-443D-BDBC-C48ED240F253}">
      <dgm:prSet/>
      <dgm:spPr/>
      <dgm:t>
        <a:bodyPr/>
        <a:lstStyle/>
        <a:p>
          <a:r>
            <a:rPr lang="en-IN" dirty="0" smtClean="0"/>
            <a:t>Domain-Key Normal Form is the highest form of Normalization.</a:t>
          </a:r>
          <a:endParaRPr lang="en-IN" dirty="0"/>
        </a:p>
      </dgm:t>
    </dgm:pt>
    <dgm:pt modelId="{2BB0DF96-E035-4B96-9AF4-1E8A996660CF}" type="parTrans" cxnId="{C53C4FB5-8E6C-4D86-888B-ECAF4373D9BF}">
      <dgm:prSet/>
      <dgm:spPr/>
      <dgm:t>
        <a:bodyPr/>
        <a:lstStyle/>
        <a:p>
          <a:endParaRPr lang="en-IN"/>
        </a:p>
      </dgm:t>
    </dgm:pt>
    <dgm:pt modelId="{55CFE976-79CB-47E9-A26E-AE2F3B2F2486}" type="sibTrans" cxnId="{C53C4FB5-8E6C-4D86-888B-ECAF4373D9BF}">
      <dgm:prSet/>
      <dgm:spPr/>
      <dgm:t>
        <a:bodyPr/>
        <a:lstStyle/>
        <a:p>
          <a:endParaRPr lang="en-IN"/>
        </a:p>
      </dgm:t>
    </dgm:pt>
    <dgm:pt modelId="{339FD576-4CDD-4328-8313-B3525902F08E}">
      <dgm:prSet/>
      <dgm:spPr/>
      <dgm:t>
        <a:bodyPr/>
        <a:lstStyle/>
        <a:p>
          <a:r>
            <a:rPr lang="en-IN" dirty="0" smtClean="0"/>
            <a:t>Logical sequence of the domain constraints and key constraints applied to the relation.</a:t>
          </a:r>
          <a:endParaRPr lang="en-IN" dirty="0"/>
        </a:p>
      </dgm:t>
    </dgm:pt>
    <dgm:pt modelId="{00973F05-1E28-456F-9F71-DC26FA08F5F8}" type="parTrans" cxnId="{25B67889-F461-4C42-93D7-E6D498EFBD14}">
      <dgm:prSet/>
      <dgm:spPr/>
      <dgm:t>
        <a:bodyPr/>
        <a:lstStyle/>
        <a:p>
          <a:endParaRPr lang="en-IN"/>
        </a:p>
      </dgm:t>
    </dgm:pt>
    <dgm:pt modelId="{427429BD-F10F-40B6-8CEE-D580B6EDE3D6}" type="sibTrans" cxnId="{25B67889-F461-4C42-93D7-E6D498EFBD14}">
      <dgm:prSet/>
      <dgm:spPr/>
      <dgm:t>
        <a:bodyPr/>
        <a:lstStyle/>
        <a:p>
          <a:endParaRPr lang="en-IN"/>
        </a:p>
      </dgm:t>
    </dgm:pt>
    <dgm:pt modelId="{BB84CC68-4690-49F5-865C-2D2082FECC8F}" type="pres">
      <dgm:prSet presAssocID="{0261C744-F60D-4D6A-8F7A-27349A3217E4}" presName="linearFlow" presStyleCnt="0">
        <dgm:presLayoutVars>
          <dgm:dir/>
          <dgm:animLvl val="lvl"/>
          <dgm:resizeHandles val="exact"/>
        </dgm:presLayoutVars>
      </dgm:prSet>
      <dgm:spPr/>
    </dgm:pt>
    <dgm:pt modelId="{8065C49F-B971-4743-9B2C-E2664EA98979}" type="pres">
      <dgm:prSet presAssocID="{0AC25CBF-A151-42EF-A48A-EFEB8043700B}" presName="composite" presStyleCnt="0"/>
      <dgm:spPr/>
    </dgm:pt>
    <dgm:pt modelId="{A4529F47-B51C-4384-96D9-3323770697FD}" type="pres">
      <dgm:prSet presAssocID="{0AC25CBF-A151-42EF-A48A-EFEB8043700B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67BAEA59-A7D7-423D-9AD5-60E2AB8B94AC}" type="pres">
      <dgm:prSet presAssocID="{0AC25CBF-A151-42EF-A48A-EFEB8043700B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E2B93-5916-4217-A21B-646989124BF6}" type="pres">
      <dgm:prSet presAssocID="{C5A5078A-5499-4214-B753-1C842C7007F2}" presName="sp" presStyleCnt="0"/>
      <dgm:spPr/>
    </dgm:pt>
    <dgm:pt modelId="{14D6B1C6-4318-4AAE-AC58-2F4A56E250E3}" type="pres">
      <dgm:prSet presAssocID="{281C3873-C2BA-4463-89CE-B96164DD17F7}" presName="composite" presStyleCnt="0"/>
      <dgm:spPr/>
    </dgm:pt>
    <dgm:pt modelId="{1C647F2D-E65F-47CA-AB81-2A4A15AFA481}" type="pres">
      <dgm:prSet presAssocID="{281C3873-C2BA-4463-89CE-B96164DD17F7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B19A0BA0-35D0-4B6A-BA1D-FC03B89C5E25}" type="pres">
      <dgm:prSet presAssocID="{281C3873-C2BA-4463-89CE-B96164DD17F7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F882E5-9F39-48AF-86F4-640693AE83F9}" type="pres">
      <dgm:prSet presAssocID="{381BA44D-291A-45C9-8EF4-7D2A891C6C03}" presName="sp" presStyleCnt="0"/>
      <dgm:spPr/>
    </dgm:pt>
    <dgm:pt modelId="{E5E9A191-C782-46CB-91D1-714B7E73BB56}" type="pres">
      <dgm:prSet presAssocID="{665C7B1E-3E88-4620-9129-3C15A838920A}" presName="composite" presStyleCnt="0"/>
      <dgm:spPr/>
    </dgm:pt>
    <dgm:pt modelId="{411EA145-7CEB-42CA-94DA-89217AEBED5E}" type="pres">
      <dgm:prSet presAssocID="{665C7B1E-3E88-4620-9129-3C15A838920A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7CD937F-B92F-48B5-B1FC-43BE864B1F2D}" type="pres">
      <dgm:prSet presAssocID="{665C7B1E-3E88-4620-9129-3C15A838920A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7EEBCD-3CE5-4E94-8086-03453C7D0611}" type="pres">
      <dgm:prSet presAssocID="{9ACBF644-F50B-4EF4-9595-CEB2C6D1D4A4}" presName="sp" presStyleCnt="0"/>
      <dgm:spPr/>
    </dgm:pt>
    <dgm:pt modelId="{A6B3EBBB-4183-4B8D-8404-C04145B4BCF8}" type="pres">
      <dgm:prSet presAssocID="{80538B60-3A49-470A-8542-DD9AA1E4E064}" presName="composite" presStyleCnt="0"/>
      <dgm:spPr/>
    </dgm:pt>
    <dgm:pt modelId="{9418C3DE-38CD-438F-9565-474A0A030353}" type="pres">
      <dgm:prSet presAssocID="{80538B60-3A49-470A-8542-DD9AA1E4E064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D025A740-387D-43B4-8098-0B25D2D8E9BF}" type="pres">
      <dgm:prSet presAssocID="{80538B60-3A49-470A-8542-DD9AA1E4E064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EDD721-85A7-4EDB-8B21-996C5AC8DD11}" type="pres">
      <dgm:prSet presAssocID="{18ED3A16-DCAD-419E-B1A2-370CEC4738DD}" presName="sp" presStyleCnt="0"/>
      <dgm:spPr/>
    </dgm:pt>
    <dgm:pt modelId="{63588B9B-A825-4788-9784-86963A5DE7BF}" type="pres">
      <dgm:prSet presAssocID="{D0182447-38F3-4BA8-A1CF-C84CC12EA4A1}" presName="composite" presStyleCnt="0"/>
      <dgm:spPr/>
    </dgm:pt>
    <dgm:pt modelId="{778ABDF8-065F-4922-88AE-BA24FD6DFE65}" type="pres">
      <dgm:prSet presAssocID="{D0182447-38F3-4BA8-A1CF-C84CC12EA4A1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6C94B0E0-CED0-4D68-8B49-961B233DFAAE}" type="pres">
      <dgm:prSet presAssocID="{D0182447-38F3-4BA8-A1CF-C84CC12EA4A1}" presName="descendantText" presStyleLbl="alignAcc1" presStyleIdx="4" presStyleCnt="8">
        <dgm:presLayoutVars>
          <dgm:bulletEnabled val="1"/>
        </dgm:presLayoutVars>
      </dgm:prSet>
      <dgm:spPr/>
    </dgm:pt>
    <dgm:pt modelId="{AA92A37D-EE59-4720-8514-93491951FA5D}" type="pres">
      <dgm:prSet presAssocID="{6F3D76F6-BF95-4001-945A-222915EDAC9B}" presName="sp" presStyleCnt="0"/>
      <dgm:spPr/>
    </dgm:pt>
    <dgm:pt modelId="{391275B8-5B80-4748-B55D-72775AC3FE0F}" type="pres">
      <dgm:prSet presAssocID="{7BE07EFB-885B-4A18-AB6E-AB6238881DD2}" presName="composite" presStyleCnt="0"/>
      <dgm:spPr/>
    </dgm:pt>
    <dgm:pt modelId="{7B259037-FC79-409C-9F99-32E5F0ADE535}" type="pres">
      <dgm:prSet presAssocID="{7BE07EFB-885B-4A18-AB6E-AB6238881DD2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810A0B43-75EE-4218-A0C3-33996D42CC51}" type="pres">
      <dgm:prSet presAssocID="{7BE07EFB-885B-4A18-AB6E-AB6238881DD2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92044A-89D9-44A0-B27D-63F9FFD652B4}" type="pres">
      <dgm:prSet presAssocID="{DAF2EAA6-CE31-489A-A3E6-74862370B976}" presName="sp" presStyleCnt="0"/>
      <dgm:spPr/>
    </dgm:pt>
    <dgm:pt modelId="{865CD1C8-F2C4-46B3-9A7C-0A4E9A8CDAE4}" type="pres">
      <dgm:prSet presAssocID="{27FAEE29-8757-4E7C-B50D-9BCEDEB770A7}" presName="composite" presStyleCnt="0"/>
      <dgm:spPr/>
    </dgm:pt>
    <dgm:pt modelId="{8AFD2A36-528D-47B0-A76F-EA4329B6BBA6}" type="pres">
      <dgm:prSet presAssocID="{27FAEE29-8757-4E7C-B50D-9BCEDEB770A7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7C79EBDA-1C16-4B45-B4BA-78B3FAB35980}" type="pres">
      <dgm:prSet presAssocID="{27FAEE29-8757-4E7C-B50D-9BCEDEB770A7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13767C-005B-4EDA-9764-D33D643B09A4}" type="pres">
      <dgm:prSet presAssocID="{1AA8A5EE-0324-477D-AC71-A8AE628A9DC3}" presName="sp" presStyleCnt="0"/>
      <dgm:spPr/>
    </dgm:pt>
    <dgm:pt modelId="{23D845BD-79BD-4CA7-A84C-D903E32ACE2A}" type="pres">
      <dgm:prSet presAssocID="{54156D89-1277-48C9-98F9-C90D22F8AA5D}" presName="composite" presStyleCnt="0"/>
      <dgm:spPr/>
    </dgm:pt>
    <dgm:pt modelId="{F8A27B32-7FA8-4959-88EC-C779B82C9522}" type="pres">
      <dgm:prSet presAssocID="{54156D89-1277-48C9-98F9-C90D22F8AA5D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F877F8CC-4915-4B05-BED5-BF5783CB0F99}" type="pres">
      <dgm:prSet presAssocID="{54156D89-1277-48C9-98F9-C90D22F8AA5D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E50901-45D5-4606-BCB6-987FC743171A}" type="presOf" srcId="{8C029FF9-941C-4A35-9996-B632BD0903E8}" destId="{67CD937F-B92F-48B5-B1FC-43BE864B1F2D}" srcOrd="0" destOrd="1" presId="urn:microsoft.com/office/officeart/2005/8/layout/chevron2"/>
    <dgm:cxn modelId="{4AF66454-F7D7-4A1B-831F-C5E39485FF2A}" type="presOf" srcId="{50732389-D5D0-4D56-87E0-8DFF58BBB660}" destId="{B19A0BA0-35D0-4B6A-BA1D-FC03B89C5E25}" srcOrd="0" destOrd="1" presId="urn:microsoft.com/office/officeart/2005/8/layout/chevron2"/>
    <dgm:cxn modelId="{B023467E-B8F3-474B-AD25-111E29DF7D99}" srcId="{0261C744-F60D-4D6A-8F7A-27349A3217E4}" destId="{27FAEE29-8757-4E7C-B50D-9BCEDEB770A7}" srcOrd="6" destOrd="0" parTransId="{B0F00468-DA21-4EF0-87D3-D40CA6B5A860}" sibTransId="{1AA8A5EE-0324-477D-AC71-A8AE628A9DC3}"/>
    <dgm:cxn modelId="{25B67889-F461-4C42-93D7-E6D498EFBD14}" srcId="{54156D89-1277-48C9-98F9-C90D22F8AA5D}" destId="{339FD576-4CDD-4328-8313-B3525902F08E}" srcOrd="1" destOrd="0" parTransId="{00973F05-1E28-456F-9F71-DC26FA08F5F8}" sibTransId="{427429BD-F10F-40B6-8CEE-D580B6EDE3D6}"/>
    <dgm:cxn modelId="{AF62514D-B321-4386-BD14-62FA3288C664}" srcId="{0261C744-F60D-4D6A-8F7A-27349A3217E4}" destId="{665C7B1E-3E88-4620-9129-3C15A838920A}" srcOrd="2" destOrd="0" parTransId="{60B4F697-20DF-4F92-A224-3828ED148A13}" sibTransId="{9ACBF644-F50B-4EF4-9595-CEB2C6D1D4A4}"/>
    <dgm:cxn modelId="{B69F80C5-C0FC-49A1-94C8-2CC4292B7251}" srcId="{665C7B1E-3E88-4620-9129-3C15A838920A}" destId="{8C029FF9-941C-4A35-9996-B632BD0903E8}" srcOrd="1" destOrd="0" parTransId="{880E5A38-76F9-4916-BA35-152BC345CABF}" sibTransId="{19B99946-1340-47CE-9273-BB9345E1EDC3}"/>
    <dgm:cxn modelId="{DFE95FD4-54E8-47DC-AB3E-23018293D383}" type="presOf" srcId="{4609C108-E3AF-4122-8269-4F7CBFBD67C1}" destId="{67BAEA59-A7D7-423D-9AD5-60E2AB8B94AC}" srcOrd="0" destOrd="0" presId="urn:microsoft.com/office/officeart/2005/8/layout/chevron2"/>
    <dgm:cxn modelId="{25A00A24-0B88-4392-A9A5-F9D43A9D0F04}" srcId="{80538B60-3A49-470A-8542-DD9AA1E4E064}" destId="{4C76165A-F2AB-4EA0-8884-A64A5F444C0A}" srcOrd="1" destOrd="0" parTransId="{CF48B95C-539A-4767-A4B6-C513E7263837}" sibTransId="{B70C5A55-11BB-4C70-BEA1-49E3F045289B}"/>
    <dgm:cxn modelId="{AB3B3244-90B2-4AD4-AAC1-F7B4192FAEDE}" type="presOf" srcId="{0261C744-F60D-4D6A-8F7A-27349A3217E4}" destId="{BB84CC68-4690-49F5-865C-2D2082FECC8F}" srcOrd="0" destOrd="0" presId="urn:microsoft.com/office/officeart/2005/8/layout/chevron2"/>
    <dgm:cxn modelId="{680A7FC3-72B1-4A9F-A86A-588999CD8488}" srcId="{0261C744-F60D-4D6A-8F7A-27349A3217E4}" destId="{7BE07EFB-885B-4A18-AB6E-AB6238881DD2}" srcOrd="5" destOrd="0" parTransId="{5FED36BD-5634-4F40-89CB-C494E903FA95}" sibTransId="{DAF2EAA6-CE31-489A-A3E6-74862370B976}"/>
    <dgm:cxn modelId="{474F40AB-97EC-421A-A74E-A61C88C38D65}" srcId="{0261C744-F60D-4D6A-8F7A-27349A3217E4}" destId="{281C3873-C2BA-4463-89CE-B96164DD17F7}" srcOrd="1" destOrd="0" parTransId="{FA6385D0-512A-468B-A2B8-8BD644930D31}" sibTransId="{381BA44D-291A-45C9-8EF4-7D2A891C6C03}"/>
    <dgm:cxn modelId="{AD84E793-FF6D-465E-AA0C-C3AE8CEAD5D9}" type="presOf" srcId="{9B361081-DC44-48D6-99B7-5A62CBD40030}" destId="{6C94B0E0-CED0-4D68-8B49-961B233DFAAE}" srcOrd="0" destOrd="1" presId="urn:microsoft.com/office/officeart/2005/8/layout/chevron2"/>
    <dgm:cxn modelId="{A8CB438B-40C3-4A33-A04C-840B51561929}" srcId="{80538B60-3A49-470A-8542-DD9AA1E4E064}" destId="{549D601A-A5CD-4DC6-BEF8-080E1278869E}" srcOrd="0" destOrd="0" parTransId="{05A7B5A5-A9B4-4599-8153-C3EC8DB29194}" sibTransId="{F2A0822E-FC3F-4425-ABC8-B1387127A43D}"/>
    <dgm:cxn modelId="{59D78C28-0824-4A44-B473-C208A2F00882}" type="presOf" srcId="{4C76165A-F2AB-4EA0-8884-A64A5F444C0A}" destId="{D025A740-387D-43B4-8098-0B25D2D8E9BF}" srcOrd="0" destOrd="1" presId="urn:microsoft.com/office/officeart/2005/8/layout/chevron2"/>
    <dgm:cxn modelId="{9141B6BC-84F0-488C-93A1-988D56C43D07}" type="presOf" srcId="{4EAA27C4-4CAA-4175-ACAC-A6428D5D48FC}" destId="{6C94B0E0-CED0-4D68-8B49-961B233DFAAE}" srcOrd="0" destOrd="0" presId="urn:microsoft.com/office/officeart/2005/8/layout/chevron2"/>
    <dgm:cxn modelId="{D186C7F0-2A34-490D-A707-11BA1AA40744}" type="presOf" srcId="{281C3873-C2BA-4463-89CE-B96164DD17F7}" destId="{1C647F2D-E65F-47CA-AB81-2A4A15AFA481}" srcOrd="0" destOrd="0" presId="urn:microsoft.com/office/officeart/2005/8/layout/chevron2"/>
    <dgm:cxn modelId="{34B6DDC6-EE7A-4AEC-AF70-0BFC34EDB613}" srcId="{0261C744-F60D-4D6A-8F7A-27349A3217E4}" destId="{54156D89-1277-48C9-98F9-C90D22F8AA5D}" srcOrd="7" destOrd="0" parTransId="{EC8829D7-6F80-4D52-BCE1-77F17FEC43BE}" sibTransId="{FB0E7BA4-A70C-40CA-9474-440FE9E1CFC7}"/>
    <dgm:cxn modelId="{6F6054E7-A5C8-44B1-8C78-E12B41D8AB7F}" srcId="{D0182447-38F3-4BA8-A1CF-C84CC12EA4A1}" destId="{9B361081-DC44-48D6-99B7-5A62CBD40030}" srcOrd="1" destOrd="0" parTransId="{1A1536B4-0BEF-406D-BEC2-060D9662A293}" sibTransId="{0B64BEC3-3F28-4FFB-93DB-84DE670ED309}"/>
    <dgm:cxn modelId="{2EC03DF4-6AB4-4ACA-886F-70EDAA5BBEE1}" type="presOf" srcId="{FF02B3D2-EFDF-47D3-9E43-EB3B7920F9C9}" destId="{810A0B43-75EE-4218-A0C3-33996D42CC51}" srcOrd="0" destOrd="0" presId="urn:microsoft.com/office/officeart/2005/8/layout/chevron2"/>
    <dgm:cxn modelId="{CA0280EC-C051-4AA6-B894-B89D0512DDFE}" type="presOf" srcId="{80538B60-3A49-470A-8542-DD9AA1E4E064}" destId="{9418C3DE-38CD-438F-9565-474A0A030353}" srcOrd="0" destOrd="0" presId="urn:microsoft.com/office/officeart/2005/8/layout/chevron2"/>
    <dgm:cxn modelId="{D2932B58-B772-4D9E-AB29-00403A885DF2}" type="presOf" srcId="{F3AEFB21-6CE3-45D9-AD46-09C391434DA8}" destId="{7C79EBDA-1C16-4B45-B4BA-78B3FAB35980}" srcOrd="0" destOrd="1" presId="urn:microsoft.com/office/officeart/2005/8/layout/chevron2"/>
    <dgm:cxn modelId="{87959B4F-502F-4A89-927C-ECD145583F7B}" type="presOf" srcId="{0AC25CBF-A151-42EF-A48A-EFEB8043700B}" destId="{A4529F47-B51C-4384-96D9-3323770697FD}" srcOrd="0" destOrd="0" presId="urn:microsoft.com/office/officeart/2005/8/layout/chevron2"/>
    <dgm:cxn modelId="{FBCE3E5B-52B9-421A-8DA7-D90D868DB57E}" type="presOf" srcId="{27FAEE29-8757-4E7C-B50D-9BCEDEB770A7}" destId="{8AFD2A36-528D-47B0-A76F-EA4329B6BBA6}" srcOrd="0" destOrd="0" presId="urn:microsoft.com/office/officeart/2005/8/layout/chevron2"/>
    <dgm:cxn modelId="{C3671A09-81B8-4152-A44A-C560159417F9}" type="presOf" srcId="{A039F3B4-8234-4380-AA6B-F873F277E4A3}" destId="{810A0B43-75EE-4218-A0C3-33996D42CC51}" srcOrd="0" destOrd="1" presId="urn:microsoft.com/office/officeart/2005/8/layout/chevron2"/>
    <dgm:cxn modelId="{7F44B015-BAFC-48C3-93FF-7DB7433D8894}" srcId="{665C7B1E-3E88-4620-9129-3C15A838920A}" destId="{78FC790D-FFE1-42B2-9E71-7CFFD4044F50}" srcOrd="0" destOrd="0" parTransId="{F9E892B3-3256-4F3D-A8EC-D03FF1A6B18E}" sibTransId="{42C3F789-B4DA-4856-AE9D-00C83C62261D}"/>
    <dgm:cxn modelId="{7316A843-68CC-4391-B9E7-AADD8B80D424}" type="presOf" srcId="{78FC790D-FFE1-42B2-9E71-7CFFD4044F50}" destId="{67CD937F-B92F-48B5-B1FC-43BE864B1F2D}" srcOrd="0" destOrd="0" presId="urn:microsoft.com/office/officeart/2005/8/layout/chevron2"/>
    <dgm:cxn modelId="{E326F7C4-D3B7-44F5-B784-502010B068C1}" srcId="{7BE07EFB-885B-4A18-AB6E-AB6238881DD2}" destId="{FF02B3D2-EFDF-47D3-9E43-EB3B7920F9C9}" srcOrd="0" destOrd="0" parTransId="{DB1191F7-4204-48C2-9AD0-041A30D1976D}" sibTransId="{E10679C0-CCE8-4F42-BDC7-1D2F9219C4BF}"/>
    <dgm:cxn modelId="{29F1AC0C-B92A-454F-9F6C-452F24E13019}" type="presOf" srcId="{7BE07EFB-885B-4A18-AB6E-AB6238881DD2}" destId="{7B259037-FC79-409C-9F99-32E5F0ADE535}" srcOrd="0" destOrd="0" presId="urn:microsoft.com/office/officeart/2005/8/layout/chevron2"/>
    <dgm:cxn modelId="{53659F6A-EDC4-426E-A629-DE5E5D301311}" type="presOf" srcId="{AE0FADB0-D524-481A-A73E-1DCBA85343B1}" destId="{B19A0BA0-35D0-4B6A-BA1D-FC03B89C5E25}" srcOrd="0" destOrd="0" presId="urn:microsoft.com/office/officeart/2005/8/layout/chevron2"/>
    <dgm:cxn modelId="{788B004F-92EF-43B5-83DA-7A312F00B8B9}" srcId="{D0182447-38F3-4BA8-A1CF-C84CC12EA4A1}" destId="{4EAA27C4-4CAA-4175-ACAC-A6428D5D48FC}" srcOrd="0" destOrd="0" parTransId="{999BDC90-58A3-4DD0-894E-FA85D40BA1E9}" sibTransId="{D3613308-4974-4163-87DB-AA8F9882903A}"/>
    <dgm:cxn modelId="{FC6604C9-159E-435F-8710-9EE357AEC508}" type="presOf" srcId="{549D601A-A5CD-4DC6-BEF8-080E1278869E}" destId="{D025A740-387D-43B4-8098-0B25D2D8E9BF}" srcOrd="0" destOrd="0" presId="urn:microsoft.com/office/officeart/2005/8/layout/chevron2"/>
    <dgm:cxn modelId="{11C6E610-CFBE-450F-8C3A-D885D4657D15}" srcId="{7BE07EFB-885B-4A18-AB6E-AB6238881DD2}" destId="{A039F3B4-8234-4380-AA6B-F873F277E4A3}" srcOrd="1" destOrd="0" parTransId="{763D38A8-1683-412C-AFFE-56A772B76916}" sibTransId="{0E62D2E2-48A6-4BFE-B2C6-0DEDFEDB56EF}"/>
    <dgm:cxn modelId="{F7460D67-B1D0-4E62-BBA0-D367C7C5F310}" srcId="{0261C744-F60D-4D6A-8F7A-27349A3217E4}" destId="{D0182447-38F3-4BA8-A1CF-C84CC12EA4A1}" srcOrd="4" destOrd="0" parTransId="{BCE019B1-634C-4FE7-B3A9-D43FAC34C6E1}" sibTransId="{6F3D76F6-BF95-4001-945A-222915EDAC9B}"/>
    <dgm:cxn modelId="{22CBC11E-7EC8-4F22-BB3E-9FED1CCCE467}" srcId="{281C3873-C2BA-4463-89CE-B96164DD17F7}" destId="{50732389-D5D0-4D56-87E0-8DFF58BBB660}" srcOrd="1" destOrd="0" parTransId="{BA6B0356-0C7E-480C-8B8E-72A198C9E4EF}" sibTransId="{3C4B2A30-068A-428E-83FF-8F841010181B}"/>
    <dgm:cxn modelId="{FA3B0B5E-442A-45F9-9F77-221E4ADED467}" type="presOf" srcId="{54156D89-1277-48C9-98F9-C90D22F8AA5D}" destId="{F8A27B32-7FA8-4959-88EC-C779B82C9522}" srcOrd="0" destOrd="0" presId="urn:microsoft.com/office/officeart/2005/8/layout/chevron2"/>
    <dgm:cxn modelId="{B172397A-2C14-4927-B6E4-C180215615B9}" type="presOf" srcId="{339FD576-4CDD-4328-8313-B3525902F08E}" destId="{F877F8CC-4915-4B05-BED5-BF5783CB0F99}" srcOrd="0" destOrd="1" presId="urn:microsoft.com/office/officeart/2005/8/layout/chevron2"/>
    <dgm:cxn modelId="{2ED6D4AB-0179-404E-A00C-064D1E82152F}" srcId="{0AC25CBF-A151-42EF-A48A-EFEB8043700B}" destId="{4609C108-E3AF-4122-8269-4F7CBFBD67C1}" srcOrd="0" destOrd="0" parTransId="{A8723770-F8EB-4CD2-9A4D-09FE5599107E}" sibTransId="{EEF1A101-271C-42E3-9312-400B762414E3}"/>
    <dgm:cxn modelId="{A1799086-3A48-4A5B-87B8-DAB799F42ACC}" type="presOf" srcId="{13CE275B-4FF5-4F0A-AB72-DAD3B9D84594}" destId="{7C79EBDA-1C16-4B45-B4BA-78B3FAB35980}" srcOrd="0" destOrd="0" presId="urn:microsoft.com/office/officeart/2005/8/layout/chevron2"/>
    <dgm:cxn modelId="{A0F38623-AB39-4BEE-BBE1-5E6F4BB33754}" srcId="{27FAEE29-8757-4E7C-B50D-9BCEDEB770A7}" destId="{13CE275B-4FF5-4F0A-AB72-DAD3B9D84594}" srcOrd="0" destOrd="0" parTransId="{B95AC661-386D-4C01-95CC-B49858C66C2A}" sibTransId="{439A8A77-8829-4B23-ADEC-5E11999DCF1C}"/>
    <dgm:cxn modelId="{01F4447B-47DE-449A-B6B2-51B5941EE8F6}" type="presOf" srcId="{1B61707A-F83A-443D-BDBC-C48ED240F253}" destId="{F877F8CC-4915-4B05-BED5-BF5783CB0F99}" srcOrd="0" destOrd="0" presId="urn:microsoft.com/office/officeart/2005/8/layout/chevron2"/>
    <dgm:cxn modelId="{A2F7A3ED-1915-4FE9-9A31-34296E30B215}" srcId="{0261C744-F60D-4D6A-8F7A-27349A3217E4}" destId="{0AC25CBF-A151-42EF-A48A-EFEB8043700B}" srcOrd="0" destOrd="0" parTransId="{A0732719-7CA0-49A8-AF93-452BC1702297}" sibTransId="{C5A5078A-5499-4214-B753-1C842C7007F2}"/>
    <dgm:cxn modelId="{C53C4FB5-8E6C-4D86-888B-ECAF4373D9BF}" srcId="{54156D89-1277-48C9-98F9-C90D22F8AA5D}" destId="{1B61707A-F83A-443D-BDBC-C48ED240F253}" srcOrd="0" destOrd="0" parTransId="{2BB0DF96-E035-4B96-9AF4-1E8A996660CF}" sibTransId="{55CFE976-79CB-47E9-A26E-AE2F3B2F2486}"/>
    <dgm:cxn modelId="{087F4E87-8949-491A-87CB-A015D5726D93}" type="presOf" srcId="{665C7B1E-3E88-4620-9129-3C15A838920A}" destId="{411EA145-7CEB-42CA-94DA-89217AEBED5E}" srcOrd="0" destOrd="0" presId="urn:microsoft.com/office/officeart/2005/8/layout/chevron2"/>
    <dgm:cxn modelId="{C1AC3BC0-FBD9-4C56-BA6D-0D3F6E5F76D1}" srcId="{27FAEE29-8757-4E7C-B50D-9BCEDEB770A7}" destId="{F3AEFB21-6CE3-45D9-AD46-09C391434DA8}" srcOrd="1" destOrd="0" parTransId="{DB3A8916-FEAE-4704-B98A-F566E0F97CD7}" sibTransId="{D39B7DB7-F80A-42C6-BE8C-0C11451F8FB2}"/>
    <dgm:cxn modelId="{A421AC67-EB4B-44FD-BCB7-34157EBF4EEA}" srcId="{281C3873-C2BA-4463-89CE-B96164DD17F7}" destId="{AE0FADB0-D524-481A-A73E-1DCBA85343B1}" srcOrd="0" destOrd="0" parTransId="{39C47295-632A-402A-B2B9-AD6EEDB026EC}" sibTransId="{42F09D64-17C5-4915-9B91-08E1BF1A31CE}"/>
    <dgm:cxn modelId="{C82A0A2A-3CC3-43C3-9A13-5B2D2C1F3E63}" type="presOf" srcId="{D0182447-38F3-4BA8-A1CF-C84CC12EA4A1}" destId="{778ABDF8-065F-4922-88AE-BA24FD6DFE65}" srcOrd="0" destOrd="0" presId="urn:microsoft.com/office/officeart/2005/8/layout/chevron2"/>
    <dgm:cxn modelId="{CC73F71B-B645-4030-BD96-4DEA53A94D8D}" srcId="{0261C744-F60D-4D6A-8F7A-27349A3217E4}" destId="{80538B60-3A49-470A-8542-DD9AA1E4E064}" srcOrd="3" destOrd="0" parTransId="{80816EFA-D1F8-48CE-B4FB-A6EE96480346}" sibTransId="{18ED3A16-DCAD-419E-B1A2-370CEC4738DD}"/>
    <dgm:cxn modelId="{09BF9688-3FA7-466D-915E-8B931031FEC4}" type="presParOf" srcId="{BB84CC68-4690-49F5-865C-2D2082FECC8F}" destId="{8065C49F-B971-4743-9B2C-E2664EA98979}" srcOrd="0" destOrd="0" presId="urn:microsoft.com/office/officeart/2005/8/layout/chevron2"/>
    <dgm:cxn modelId="{51752CED-A112-4D41-B5A0-298A20F56E9A}" type="presParOf" srcId="{8065C49F-B971-4743-9B2C-E2664EA98979}" destId="{A4529F47-B51C-4384-96D9-3323770697FD}" srcOrd="0" destOrd="0" presId="urn:microsoft.com/office/officeart/2005/8/layout/chevron2"/>
    <dgm:cxn modelId="{D5C31FDD-E884-4C7A-9BB9-5965F6CC2D2F}" type="presParOf" srcId="{8065C49F-B971-4743-9B2C-E2664EA98979}" destId="{67BAEA59-A7D7-423D-9AD5-60E2AB8B94AC}" srcOrd="1" destOrd="0" presId="urn:microsoft.com/office/officeart/2005/8/layout/chevron2"/>
    <dgm:cxn modelId="{8C502168-DB7A-4F2C-A563-00BEEDFCF496}" type="presParOf" srcId="{BB84CC68-4690-49F5-865C-2D2082FECC8F}" destId="{A7DE2B93-5916-4217-A21B-646989124BF6}" srcOrd="1" destOrd="0" presId="urn:microsoft.com/office/officeart/2005/8/layout/chevron2"/>
    <dgm:cxn modelId="{05A7A578-2E8A-4B89-8159-A2E0BFAB9B61}" type="presParOf" srcId="{BB84CC68-4690-49F5-865C-2D2082FECC8F}" destId="{14D6B1C6-4318-4AAE-AC58-2F4A56E250E3}" srcOrd="2" destOrd="0" presId="urn:microsoft.com/office/officeart/2005/8/layout/chevron2"/>
    <dgm:cxn modelId="{9983D691-EB33-45BB-A340-8B8A2A68703C}" type="presParOf" srcId="{14D6B1C6-4318-4AAE-AC58-2F4A56E250E3}" destId="{1C647F2D-E65F-47CA-AB81-2A4A15AFA481}" srcOrd="0" destOrd="0" presId="urn:microsoft.com/office/officeart/2005/8/layout/chevron2"/>
    <dgm:cxn modelId="{81A60BD4-D74C-4D54-B88A-9713C9627800}" type="presParOf" srcId="{14D6B1C6-4318-4AAE-AC58-2F4A56E250E3}" destId="{B19A0BA0-35D0-4B6A-BA1D-FC03B89C5E25}" srcOrd="1" destOrd="0" presId="urn:microsoft.com/office/officeart/2005/8/layout/chevron2"/>
    <dgm:cxn modelId="{F6B97F24-CEA9-4834-8432-C8F018DA3A25}" type="presParOf" srcId="{BB84CC68-4690-49F5-865C-2D2082FECC8F}" destId="{BAF882E5-9F39-48AF-86F4-640693AE83F9}" srcOrd="3" destOrd="0" presId="urn:microsoft.com/office/officeart/2005/8/layout/chevron2"/>
    <dgm:cxn modelId="{1696252C-2F64-4537-B27A-CFCBA86359C2}" type="presParOf" srcId="{BB84CC68-4690-49F5-865C-2D2082FECC8F}" destId="{E5E9A191-C782-46CB-91D1-714B7E73BB56}" srcOrd="4" destOrd="0" presId="urn:microsoft.com/office/officeart/2005/8/layout/chevron2"/>
    <dgm:cxn modelId="{1BD1BCE2-CD5C-4392-B87E-838C034A3E9C}" type="presParOf" srcId="{E5E9A191-C782-46CB-91D1-714B7E73BB56}" destId="{411EA145-7CEB-42CA-94DA-89217AEBED5E}" srcOrd="0" destOrd="0" presId="urn:microsoft.com/office/officeart/2005/8/layout/chevron2"/>
    <dgm:cxn modelId="{282C3FC2-D852-4095-8206-E1A281EFEFDE}" type="presParOf" srcId="{E5E9A191-C782-46CB-91D1-714B7E73BB56}" destId="{67CD937F-B92F-48B5-B1FC-43BE864B1F2D}" srcOrd="1" destOrd="0" presId="urn:microsoft.com/office/officeart/2005/8/layout/chevron2"/>
    <dgm:cxn modelId="{68B0CE56-D5B0-4BCC-9C86-5880B8D2CFD9}" type="presParOf" srcId="{BB84CC68-4690-49F5-865C-2D2082FECC8F}" destId="{C07EEBCD-3CE5-4E94-8086-03453C7D0611}" srcOrd="5" destOrd="0" presId="urn:microsoft.com/office/officeart/2005/8/layout/chevron2"/>
    <dgm:cxn modelId="{F24212A3-DA34-4DD2-B03A-E121BF834442}" type="presParOf" srcId="{BB84CC68-4690-49F5-865C-2D2082FECC8F}" destId="{A6B3EBBB-4183-4B8D-8404-C04145B4BCF8}" srcOrd="6" destOrd="0" presId="urn:microsoft.com/office/officeart/2005/8/layout/chevron2"/>
    <dgm:cxn modelId="{2CDB46BD-58ED-41F8-A29D-CD33BDC68493}" type="presParOf" srcId="{A6B3EBBB-4183-4B8D-8404-C04145B4BCF8}" destId="{9418C3DE-38CD-438F-9565-474A0A030353}" srcOrd="0" destOrd="0" presId="urn:microsoft.com/office/officeart/2005/8/layout/chevron2"/>
    <dgm:cxn modelId="{18CDC378-8476-43FD-BE66-B889C35328F4}" type="presParOf" srcId="{A6B3EBBB-4183-4B8D-8404-C04145B4BCF8}" destId="{D025A740-387D-43B4-8098-0B25D2D8E9BF}" srcOrd="1" destOrd="0" presId="urn:microsoft.com/office/officeart/2005/8/layout/chevron2"/>
    <dgm:cxn modelId="{8E0DF889-F7A5-455E-BA87-5CE1270E9E69}" type="presParOf" srcId="{BB84CC68-4690-49F5-865C-2D2082FECC8F}" destId="{D8EDD721-85A7-4EDB-8B21-996C5AC8DD11}" srcOrd="7" destOrd="0" presId="urn:microsoft.com/office/officeart/2005/8/layout/chevron2"/>
    <dgm:cxn modelId="{0B1EC6F0-0CCF-4D70-9DD9-D3D4DA932A0B}" type="presParOf" srcId="{BB84CC68-4690-49F5-865C-2D2082FECC8F}" destId="{63588B9B-A825-4788-9784-86963A5DE7BF}" srcOrd="8" destOrd="0" presId="urn:microsoft.com/office/officeart/2005/8/layout/chevron2"/>
    <dgm:cxn modelId="{143DC4CD-DD4B-4695-A629-C3BDBF38A9B9}" type="presParOf" srcId="{63588B9B-A825-4788-9784-86963A5DE7BF}" destId="{778ABDF8-065F-4922-88AE-BA24FD6DFE65}" srcOrd="0" destOrd="0" presId="urn:microsoft.com/office/officeart/2005/8/layout/chevron2"/>
    <dgm:cxn modelId="{9ABF6AFD-F59F-41BF-9911-655C49A41384}" type="presParOf" srcId="{63588B9B-A825-4788-9784-86963A5DE7BF}" destId="{6C94B0E0-CED0-4D68-8B49-961B233DFAAE}" srcOrd="1" destOrd="0" presId="urn:microsoft.com/office/officeart/2005/8/layout/chevron2"/>
    <dgm:cxn modelId="{7B85840C-FDD6-4E96-8BDA-0D8208CBD065}" type="presParOf" srcId="{BB84CC68-4690-49F5-865C-2D2082FECC8F}" destId="{AA92A37D-EE59-4720-8514-93491951FA5D}" srcOrd="9" destOrd="0" presId="urn:microsoft.com/office/officeart/2005/8/layout/chevron2"/>
    <dgm:cxn modelId="{A4DC7F41-5DAC-473E-ACCC-82106C82ECCE}" type="presParOf" srcId="{BB84CC68-4690-49F5-865C-2D2082FECC8F}" destId="{391275B8-5B80-4748-B55D-72775AC3FE0F}" srcOrd="10" destOrd="0" presId="urn:microsoft.com/office/officeart/2005/8/layout/chevron2"/>
    <dgm:cxn modelId="{15E4A9B6-E0AC-401F-AA45-AF9D87C2E829}" type="presParOf" srcId="{391275B8-5B80-4748-B55D-72775AC3FE0F}" destId="{7B259037-FC79-409C-9F99-32E5F0ADE535}" srcOrd="0" destOrd="0" presId="urn:microsoft.com/office/officeart/2005/8/layout/chevron2"/>
    <dgm:cxn modelId="{3C024240-7D4F-47DB-882D-4DD0B5444ED6}" type="presParOf" srcId="{391275B8-5B80-4748-B55D-72775AC3FE0F}" destId="{810A0B43-75EE-4218-A0C3-33996D42CC51}" srcOrd="1" destOrd="0" presId="urn:microsoft.com/office/officeart/2005/8/layout/chevron2"/>
    <dgm:cxn modelId="{62BCFA8E-1B11-4ECF-BE33-48E3B1F20ED0}" type="presParOf" srcId="{BB84CC68-4690-49F5-865C-2D2082FECC8F}" destId="{5992044A-89D9-44A0-B27D-63F9FFD652B4}" srcOrd="11" destOrd="0" presId="urn:microsoft.com/office/officeart/2005/8/layout/chevron2"/>
    <dgm:cxn modelId="{16409DBC-D700-46AB-BB08-E193356120B0}" type="presParOf" srcId="{BB84CC68-4690-49F5-865C-2D2082FECC8F}" destId="{865CD1C8-F2C4-46B3-9A7C-0A4E9A8CDAE4}" srcOrd="12" destOrd="0" presId="urn:microsoft.com/office/officeart/2005/8/layout/chevron2"/>
    <dgm:cxn modelId="{3D526426-1D84-4A74-BC0A-C1F443C15B15}" type="presParOf" srcId="{865CD1C8-F2C4-46B3-9A7C-0A4E9A8CDAE4}" destId="{8AFD2A36-528D-47B0-A76F-EA4329B6BBA6}" srcOrd="0" destOrd="0" presId="urn:microsoft.com/office/officeart/2005/8/layout/chevron2"/>
    <dgm:cxn modelId="{E97B9508-75A2-4221-B9D9-84FA216EFD24}" type="presParOf" srcId="{865CD1C8-F2C4-46B3-9A7C-0A4E9A8CDAE4}" destId="{7C79EBDA-1C16-4B45-B4BA-78B3FAB35980}" srcOrd="1" destOrd="0" presId="urn:microsoft.com/office/officeart/2005/8/layout/chevron2"/>
    <dgm:cxn modelId="{42AC41B2-EF25-4C9E-AD63-9B3C5D27A664}" type="presParOf" srcId="{BB84CC68-4690-49F5-865C-2D2082FECC8F}" destId="{A113767C-005B-4EDA-9764-D33D643B09A4}" srcOrd="13" destOrd="0" presId="urn:microsoft.com/office/officeart/2005/8/layout/chevron2"/>
    <dgm:cxn modelId="{C8D9DFAC-6DA0-410E-865F-A3D7B66C73D8}" type="presParOf" srcId="{BB84CC68-4690-49F5-865C-2D2082FECC8F}" destId="{23D845BD-79BD-4CA7-A84C-D903E32ACE2A}" srcOrd="14" destOrd="0" presId="urn:microsoft.com/office/officeart/2005/8/layout/chevron2"/>
    <dgm:cxn modelId="{88932A5B-A495-4D20-BEFA-9FF4BD4DF4ED}" type="presParOf" srcId="{23D845BD-79BD-4CA7-A84C-D903E32ACE2A}" destId="{F8A27B32-7FA8-4959-88EC-C779B82C9522}" srcOrd="0" destOrd="0" presId="urn:microsoft.com/office/officeart/2005/8/layout/chevron2"/>
    <dgm:cxn modelId="{1660AEF7-8048-4B19-9516-8E2E0E15EE50}" type="presParOf" srcId="{23D845BD-79BD-4CA7-A84C-D903E32ACE2A}" destId="{F877F8CC-4915-4B05-BED5-BF5783CB0F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27E6C-D721-4F93-94B4-C38A8259122F}">
      <dsp:nvSpPr>
        <dsp:cNvPr id="0" name=""/>
        <dsp:cNvSpPr/>
      </dsp:nvSpPr>
      <dsp:spPr>
        <a:xfrm>
          <a:off x="1586972" y="969"/>
          <a:ext cx="1017054" cy="50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EmpInfo</a:t>
          </a:r>
          <a:endParaRPr lang="en-IN" sz="1400" kern="1200" dirty="0"/>
        </a:p>
      </dsp:txBody>
      <dsp:txXfrm>
        <a:off x="1601866" y="15863"/>
        <a:ext cx="987266" cy="478739"/>
      </dsp:txXfrm>
    </dsp:sp>
    <dsp:sp modelId="{C8560AAC-B085-429B-9F3C-4C1BDA909730}">
      <dsp:nvSpPr>
        <dsp:cNvPr id="0" name=""/>
        <dsp:cNvSpPr/>
      </dsp:nvSpPr>
      <dsp:spPr>
        <a:xfrm rot="2700000">
          <a:off x="2319047" y="654316"/>
          <a:ext cx="529056" cy="1779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2372442" y="689913"/>
        <a:ext cx="422266" cy="106790"/>
      </dsp:txXfrm>
    </dsp:sp>
    <dsp:sp modelId="{6C038090-93CB-4042-B342-68A10D7BE228}">
      <dsp:nvSpPr>
        <dsp:cNvPr id="0" name=""/>
        <dsp:cNvSpPr/>
      </dsp:nvSpPr>
      <dsp:spPr>
        <a:xfrm>
          <a:off x="2563123" y="977120"/>
          <a:ext cx="1017054" cy="50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DeptDetails</a:t>
          </a:r>
          <a:endParaRPr lang="en-IN" sz="1400" b="1" kern="1200" dirty="0"/>
        </a:p>
      </dsp:txBody>
      <dsp:txXfrm>
        <a:off x="2578017" y="992014"/>
        <a:ext cx="987266" cy="478739"/>
      </dsp:txXfrm>
    </dsp:sp>
    <dsp:sp modelId="{3468EA12-A288-4D5F-8BAB-76F5B6A685D7}">
      <dsp:nvSpPr>
        <dsp:cNvPr id="0" name=""/>
        <dsp:cNvSpPr/>
      </dsp:nvSpPr>
      <dsp:spPr>
        <a:xfrm rot="8100000">
          <a:off x="2319047" y="1630467"/>
          <a:ext cx="529056" cy="1779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 rot="10800000">
        <a:off x="2372442" y="1666064"/>
        <a:ext cx="422266" cy="106790"/>
      </dsp:txXfrm>
    </dsp:sp>
    <dsp:sp modelId="{6132C44D-02FE-4A6F-88A0-0D9AEE539473}">
      <dsp:nvSpPr>
        <dsp:cNvPr id="0" name=""/>
        <dsp:cNvSpPr/>
      </dsp:nvSpPr>
      <dsp:spPr>
        <a:xfrm>
          <a:off x="1586972" y="1953271"/>
          <a:ext cx="1017054" cy="50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EmpInfo</a:t>
          </a:r>
          <a:endParaRPr lang="en-IN" sz="1400" kern="1200" dirty="0"/>
        </a:p>
      </dsp:txBody>
      <dsp:txXfrm>
        <a:off x="1601866" y="1968165"/>
        <a:ext cx="987266" cy="478739"/>
      </dsp:txXfrm>
    </dsp:sp>
    <dsp:sp modelId="{474BA8D8-8B10-4422-B0DE-AA66B2781840}">
      <dsp:nvSpPr>
        <dsp:cNvPr id="0" name=""/>
        <dsp:cNvSpPr/>
      </dsp:nvSpPr>
      <dsp:spPr>
        <a:xfrm rot="13500000">
          <a:off x="1342896" y="1630467"/>
          <a:ext cx="529056" cy="1779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 rot="10800000">
        <a:off x="1396291" y="1666064"/>
        <a:ext cx="422266" cy="106790"/>
      </dsp:txXfrm>
    </dsp:sp>
    <dsp:sp modelId="{B9A629BC-AF5F-451B-9B91-A70E4FF15693}">
      <dsp:nvSpPr>
        <dsp:cNvPr id="0" name=""/>
        <dsp:cNvSpPr/>
      </dsp:nvSpPr>
      <dsp:spPr>
        <a:xfrm>
          <a:off x="610821" y="977120"/>
          <a:ext cx="1017054" cy="508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smtClean="0"/>
            <a:t>EmpDetails</a:t>
          </a:r>
          <a:endParaRPr lang="en-IN" sz="1400" b="1" kern="1200" dirty="0"/>
        </a:p>
      </dsp:txBody>
      <dsp:txXfrm>
        <a:off x="625715" y="992014"/>
        <a:ext cx="987266" cy="478739"/>
      </dsp:txXfrm>
    </dsp:sp>
    <dsp:sp modelId="{6C5E900D-DF4B-4B62-8AD7-9A1D42DCB94F}">
      <dsp:nvSpPr>
        <dsp:cNvPr id="0" name=""/>
        <dsp:cNvSpPr/>
      </dsp:nvSpPr>
      <dsp:spPr>
        <a:xfrm rot="18900000">
          <a:off x="1342896" y="654316"/>
          <a:ext cx="529056" cy="17798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1396291" y="689913"/>
        <a:ext cx="422266" cy="106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29F47-B51C-4384-96D9-3323770697FD}">
      <dsp:nvSpPr>
        <dsp:cNvPr id="0" name=""/>
        <dsp:cNvSpPr/>
      </dsp:nvSpPr>
      <dsp:spPr>
        <a:xfrm rot="5400000">
          <a:off x="-123676" y="127229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UNF</a:t>
          </a:r>
          <a:endParaRPr lang="en-IN" sz="1600" b="1" kern="1200" dirty="0"/>
        </a:p>
      </dsp:txBody>
      <dsp:txXfrm rot="-5400000">
        <a:off x="1" y="292131"/>
        <a:ext cx="577155" cy="247352"/>
      </dsp:txXfrm>
    </dsp:sp>
    <dsp:sp modelId="{67BAEA59-A7D7-423D-9AD5-60E2AB8B94AC}">
      <dsp:nvSpPr>
        <dsp:cNvPr id="0" name=""/>
        <dsp:cNvSpPr/>
      </dsp:nvSpPr>
      <dsp:spPr>
        <a:xfrm rot="5400000">
          <a:off x="3640112" y="-3059403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NoSQL databases are based on the principles of the unnormalized relational model</a:t>
          </a:r>
          <a:endParaRPr lang="en-IN" sz="1400" kern="1200" dirty="0"/>
        </a:p>
      </dsp:txBody>
      <dsp:txXfrm rot="-5400000">
        <a:off x="577155" y="29716"/>
        <a:ext cx="6635682" cy="483606"/>
      </dsp:txXfrm>
    </dsp:sp>
    <dsp:sp modelId="{1C647F2D-E65F-47CA-AB81-2A4A15AFA481}">
      <dsp:nvSpPr>
        <dsp:cNvPr id="0" name=""/>
        <dsp:cNvSpPr/>
      </dsp:nvSpPr>
      <dsp:spPr>
        <a:xfrm rot="5400000">
          <a:off x="-123676" y="879284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1NF</a:t>
          </a:r>
          <a:endParaRPr lang="en-IN" sz="1600" b="1" kern="1200" dirty="0"/>
        </a:p>
      </dsp:txBody>
      <dsp:txXfrm rot="-5400000">
        <a:off x="1" y="1044186"/>
        <a:ext cx="577155" cy="247352"/>
      </dsp:txXfrm>
    </dsp:sp>
    <dsp:sp modelId="{B19A0BA0-35D0-4B6A-BA1D-FC03B89C5E25}">
      <dsp:nvSpPr>
        <dsp:cNvPr id="0" name=""/>
        <dsp:cNvSpPr/>
      </dsp:nvSpPr>
      <dsp:spPr>
        <a:xfrm rot="5400000">
          <a:off x="3640112" y="-2307348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All entries must be single-valued and atomic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Every column must be unique in each table.</a:t>
          </a:r>
          <a:endParaRPr lang="en-IN" sz="1400" kern="1200" dirty="0"/>
        </a:p>
      </dsp:txBody>
      <dsp:txXfrm rot="-5400000">
        <a:off x="577155" y="781771"/>
        <a:ext cx="6635682" cy="483606"/>
      </dsp:txXfrm>
    </dsp:sp>
    <dsp:sp modelId="{411EA145-7CEB-42CA-94DA-89217AEBED5E}">
      <dsp:nvSpPr>
        <dsp:cNvPr id="0" name=""/>
        <dsp:cNvSpPr/>
      </dsp:nvSpPr>
      <dsp:spPr>
        <a:xfrm rot="5400000">
          <a:off x="-123676" y="1631339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2NF</a:t>
          </a:r>
          <a:endParaRPr lang="en-IN" sz="1600" b="1" kern="1200" dirty="0"/>
        </a:p>
      </dsp:txBody>
      <dsp:txXfrm rot="-5400000">
        <a:off x="1" y="1796241"/>
        <a:ext cx="577155" cy="247352"/>
      </dsp:txXfrm>
    </dsp:sp>
    <dsp:sp modelId="{67CD937F-B92F-48B5-B1FC-43BE864B1F2D}">
      <dsp:nvSpPr>
        <dsp:cNvPr id="0" name=""/>
        <dsp:cNvSpPr/>
      </dsp:nvSpPr>
      <dsp:spPr>
        <a:xfrm rot="5400000">
          <a:off x="3640112" y="-1555293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should be in 1NF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 partial dependency</a:t>
          </a:r>
          <a:endParaRPr lang="en-IN" sz="1400" kern="1200" dirty="0"/>
        </a:p>
      </dsp:txBody>
      <dsp:txXfrm rot="-5400000">
        <a:off x="577155" y="1533826"/>
        <a:ext cx="6635682" cy="483606"/>
      </dsp:txXfrm>
    </dsp:sp>
    <dsp:sp modelId="{9418C3DE-38CD-438F-9565-474A0A030353}">
      <dsp:nvSpPr>
        <dsp:cNvPr id="0" name=""/>
        <dsp:cNvSpPr/>
      </dsp:nvSpPr>
      <dsp:spPr>
        <a:xfrm rot="5400000">
          <a:off x="-123676" y="2383394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3NF</a:t>
          </a:r>
          <a:endParaRPr lang="en-IN" sz="1600" b="1" kern="1200" dirty="0"/>
        </a:p>
      </dsp:txBody>
      <dsp:txXfrm rot="-5400000">
        <a:off x="1" y="2548296"/>
        <a:ext cx="577155" cy="247352"/>
      </dsp:txXfrm>
    </dsp:sp>
    <dsp:sp modelId="{D025A740-387D-43B4-8098-0B25D2D8E9BF}">
      <dsp:nvSpPr>
        <dsp:cNvPr id="0" name=""/>
        <dsp:cNvSpPr/>
      </dsp:nvSpPr>
      <dsp:spPr>
        <a:xfrm rot="5400000">
          <a:off x="3640112" y="-803238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should be in 2NF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 transitive dependency</a:t>
          </a:r>
          <a:endParaRPr lang="en-IN" sz="1400" kern="1200" dirty="0"/>
        </a:p>
      </dsp:txBody>
      <dsp:txXfrm rot="-5400000">
        <a:off x="577155" y="2285881"/>
        <a:ext cx="6635682" cy="483606"/>
      </dsp:txXfrm>
    </dsp:sp>
    <dsp:sp modelId="{778ABDF8-065F-4922-88AE-BA24FD6DFE65}">
      <dsp:nvSpPr>
        <dsp:cNvPr id="0" name=""/>
        <dsp:cNvSpPr/>
      </dsp:nvSpPr>
      <dsp:spPr>
        <a:xfrm rot="5400000">
          <a:off x="-123676" y="3135449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BCNF</a:t>
          </a:r>
          <a:endParaRPr lang="en-IN" sz="1600" b="1" kern="1200" dirty="0"/>
        </a:p>
      </dsp:txBody>
      <dsp:txXfrm rot="-5400000">
        <a:off x="1" y="3300351"/>
        <a:ext cx="577155" cy="247352"/>
      </dsp:txXfrm>
    </dsp:sp>
    <dsp:sp modelId="{6C94B0E0-CED0-4D68-8B49-961B233DFAAE}">
      <dsp:nvSpPr>
        <dsp:cNvPr id="0" name=""/>
        <dsp:cNvSpPr/>
      </dsp:nvSpPr>
      <dsp:spPr>
        <a:xfrm rot="5400000">
          <a:off x="3640112" y="-51183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smtClean="0"/>
            <a:t>Advanced version of 3NF or 3.5NF</a:t>
          </a:r>
          <a:endParaRPr lang="en-IN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Every functional dependency X → Y, X is the super key</a:t>
          </a:r>
          <a:endParaRPr lang="en-IN" sz="1400" kern="1200" dirty="0"/>
        </a:p>
      </dsp:txBody>
      <dsp:txXfrm rot="-5400000">
        <a:off x="577155" y="3037936"/>
        <a:ext cx="6635682" cy="483606"/>
      </dsp:txXfrm>
    </dsp:sp>
    <dsp:sp modelId="{7B259037-FC79-409C-9F99-32E5F0ADE535}">
      <dsp:nvSpPr>
        <dsp:cNvPr id="0" name=""/>
        <dsp:cNvSpPr/>
      </dsp:nvSpPr>
      <dsp:spPr>
        <a:xfrm rot="5400000">
          <a:off x="-123676" y="3887504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4NF</a:t>
          </a:r>
          <a:endParaRPr lang="en-IN" sz="1600" b="1" kern="1200" dirty="0"/>
        </a:p>
      </dsp:txBody>
      <dsp:txXfrm rot="-5400000">
        <a:off x="1" y="4052406"/>
        <a:ext cx="577155" cy="247352"/>
      </dsp:txXfrm>
    </dsp:sp>
    <dsp:sp modelId="{810A0B43-75EE-4218-A0C3-33996D42CC51}">
      <dsp:nvSpPr>
        <dsp:cNvPr id="0" name=""/>
        <dsp:cNvSpPr/>
      </dsp:nvSpPr>
      <dsp:spPr>
        <a:xfrm rot="5400000">
          <a:off x="3640112" y="700871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should be in BCNF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No multi-valued dependency</a:t>
          </a:r>
          <a:endParaRPr lang="en-IN" sz="1400" kern="1200" dirty="0"/>
        </a:p>
      </dsp:txBody>
      <dsp:txXfrm rot="-5400000">
        <a:off x="577155" y="3789990"/>
        <a:ext cx="6635682" cy="483606"/>
      </dsp:txXfrm>
    </dsp:sp>
    <dsp:sp modelId="{8AFD2A36-528D-47B0-A76F-EA4329B6BBA6}">
      <dsp:nvSpPr>
        <dsp:cNvPr id="0" name=""/>
        <dsp:cNvSpPr/>
      </dsp:nvSpPr>
      <dsp:spPr>
        <a:xfrm rot="5400000">
          <a:off x="-123676" y="4639559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5NF</a:t>
          </a:r>
          <a:endParaRPr lang="en-IN" sz="1600" b="1" kern="1200" dirty="0"/>
        </a:p>
      </dsp:txBody>
      <dsp:txXfrm rot="-5400000">
        <a:off x="1" y="4804461"/>
        <a:ext cx="577155" cy="247352"/>
      </dsp:txXfrm>
    </dsp:sp>
    <dsp:sp modelId="{7C79EBDA-1C16-4B45-B4BA-78B3FAB35980}">
      <dsp:nvSpPr>
        <dsp:cNvPr id="0" name=""/>
        <dsp:cNvSpPr/>
      </dsp:nvSpPr>
      <dsp:spPr>
        <a:xfrm rot="5400000">
          <a:off x="3640112" y="1452926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It should be in 4NF and no join dependency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0" i="0" kern="1200" dirty="0" smtClean="0"/>
            <a:t>Joining two or more decomposed table should not lose records nor create new records.</a:t>
          </a:r>
          <a:r>
            <a:rPr lang="en-IN" sz="1400" kern="1200" dirty="0" smtClean="0"/>
            <a:t> </a:t>
          </a:r>
          <a:endParaRPr lang="en-IN" sz="1400" kern="1200" dirty="0"/>
        </a:p>
      </dsp:txBody>
      <dsp:txXfrm rot="-5400000">
        <a:off x="577155" y="4542045"/>
        <a:ext cx="6635682" cy="483606"/>
      </dsp:txXfrm>
    </dsp:sp>
    <dsp:sp modelId="{F8A27B32-7FA8-4959-88EC-C779B82C9522}">
      <dsp:nvSpPr>
        <dsp:cNvPr id="0" name=""/>
        <dsp:cNvSpPr/>
      </dsp:nvSpPr>
      <dsp:spPr>
        <a:xfrm rot="5400000">
          <a:off x="-123676" y="5391614"/>
          <a:ext cx="824507" cy="577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DKNF</a:t>
          </a:r>
          <a:endParaRPr lang="en-IN" sz="1600" b="1" kern="1200" dirty="0"/>
        </a:p>
      </dsp:txBody>
      <dsp:txXfrm rot="-5400000">
        <a:off x="1" y="5556516"/>
        <a:ext cx="577155" cy="247352"/>
      </dsp:txXfrm>
    </dsp:sp>
    <dsp:sp modelId="{F877F8CC-4915-4B05-BED5-BF5783CB0F99}">
      <dsp:nvSpPr>
        <dsp:cNvPr id="0" name=""/>
        <dsp:cNvSpPr/>
      </dsp:nvSpPr>
      <dsp:spPr>
        <a:xfrm rot="5400000">
          <a:off x="3640112" y="2204981"/>
          <a:ext cx="535930" cy="66618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Domain-Key Normal Form is the highest form of Normalization.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Logical sequence of the domain constraints and key constraints applied to the relation.</a:t>
          </a:r>
          <a:endParaRPr lang="en-IN" sz="1400" kern="1200" dirty="0"/>
        </a:p>
      </dsp:txBody>
      <dsp:txXfrm rot="-5400000">
        <a:off x="577155" y="5294100"/>
        <a:ext cx="6635682" cy="483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47989"/>
            <a:ext cx="43771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DATABASE </a:t>
            </a:r>
            <a:r>
              <a:rPr lang="en-IN" sz="2800" b="1" dirty="0" smtClean="0">
                <a:solidFill>
                  <a:srgbClr val="FF0000"/>
                </a:solidFill>
              </a:rPr>
              <a:t>NORMALIZATION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900" y="908903"/>
            <a:ext cx="166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KEYWORDS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900" y="1524000"/>
            <a:ext cx="307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FUNCTIONAL DEPENDENCY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0213" y="2019300"/>
            <a:ext cx="8229600" cy="1143000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>
                <a:latin typeface="+mn-lt"/>
              </a:rPr>
              <a:t>Functional Dependency (FD) is a constraint that determines the relation of one attribute to another attribute in a Database Management System (DBMS</a:t>
            </a:r>
            <a:r>
              <a:rPr lang="en-IN" sz="1800" dirty="0" smtClean="0">
                <a:latin typeface="+mn-lt"/>
              </a:rPr>
              <a:t>).</a:t>
            </a:r>
            <a:endParaRPr lang="en-IN" sz="1800" dirty="0">
              <a:latin typeface="+mn-lt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5969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A functional dependency is denoted by an arrow "→". The functional dependency of X on Y is represented by X → Y.</a:t>
            </a: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5969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>
              <a:buFont typeface="Wingdings" pitchFamily="2" charset="2"/>
              <a:buChar char="Ø"/>
            </a:pPr>
            <a:r>
              <a:rPr lang="en-IN" sz="1800" dirty="0"/>
              <a:t>The left side of FD is known as a determinant, the right side of the production is known as a dependent.</a:t>
            </a:r>
          </a:p>
        </p:txBody>
      </p:sp>
    </p:spTree>
    <p:extLst>
      <p:ext uri="{BB962C8B-B14F-4D97-AF65-F5344CB8AC3E}">
        <p14:creationId xmlns:p14="http://schemas.microsoft.com/office/powerpoint/2010/main" val="224909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94814"/>
              </p:ext>
            </p:extLst>
          </p:nvPr>
        </p:nvGraphicFramePr>
        <p:xfrm>
          <a:off x="1524000" y="13970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Employee </a:t>
                      </a:r>
                      <a:r>
                        <a:rPr lang="en-IN" b="1" dirty="0" smtClean="0">
                          <a:effectLst/>
                        </a:rPr>
                        <a:t>ID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Employee Name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Salary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City</a:t>
                      </a:r>
                      <a:endParaRPr lang="en-IN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111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Anji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50000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San Francisco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222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Priyanka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38000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London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333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effectLst/>
                        </a:rPr>
                        <a:t>Ajay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25000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Tokyo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4114800"/>
            <a:ext cx="331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Employee </a:t>
            </a:r>
            <a:r>
              <a:rPr lang="en-IN" dirty="0"/>
              <a:t>ID  </a:t>
            </a:r>
            <a:r>
              <a:rPr lang="en-IN" dirty="0" smtClean="0"/>
              <a:t>→ Employee Name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16365" y="4812268"/>
            <a:ext cx="22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 ID  → </a:t>
            </a:r>
            <a:r>
              <a:rPr lang="en-IN" dirty="0" smtClean="0"/>
              <a:t>Salary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616365" y="5501494"/>
            <a:ext cx="20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Employee ID  → </a:t>
            </a:r>
            <a:r>
              <a:rPr lang="en-IN" dirty="0" smtClean="0"/>
              <a:t>City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514600" y="381000"/>
            <a:ext cx="423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FUNCTIONAL DEPENDENCY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557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925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COMPOSITE KEY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A primary key having two or more attributes is called composite key. It is a combination of two or more columns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6223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Sometimes more than one attributes are needed to uniquely identify an entity. A primary key that is made by the combination of more than one attribute is known as a composite key.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2971800"/>
            <a:ext cx="187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CANDIDATE KEY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7" descr="https://powerbidocs.com/wp-content/uploads/2019/12/SQL-Key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1" y="3657600"/>
            <a:ext cx="7647579" cy="2752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5723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559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PARTIAL DEPENDENCY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A non-prime attribute is functionally dependent on a part of composite primary key.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29699"/>
              </p:ext>
            </p:extLst>
          </p:nvPr>
        </p:nvGraphicFramePr>
        <p:xfrm>
          <a:off x="1219200" y="1828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/>
                          <a:ea typeface="Calibri"/>
                          <a:cs typeface="Gautami"/>
                        </a:rPr>
                        <a:t>Emp_ID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/>
                          <a:ea typeface="Calibri"/>
                          <a:cs typeface="Gautami"/>
                        </a:rPr>
                        <a:t>Emp_Name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/>
                          <a:ea typeface="Calibri"/>
                          <a:cs typeface="Gautami"/>
                        </a:rPr>
                        <a:t>App_ID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Calibri"/>
                          <a:ea typeface="Calibri"/>
                          <a:cs typeface="Gautami"/>
                        </a:rPr>
                        <a:t>App_Name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Aarya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5555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22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Narayana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6666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CPS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Aarya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7777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GPS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Anji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8888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Acess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Murthy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7777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GPS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Ajay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5555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Anji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9999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SVOD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itle 7"/>
          <p:cNvSpPr txBox="1">
            <a:spLocks/>
          </p:cNvSpPr>
          <p:nvPr/>
        </p:nvSpPr>
        <p:spPr>
          <a:xfrm>
            <a:off x="6858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IN" sz="1800" dirty="0"/>
              <a:t>Emp_ID &amp; App_ID → composite primary key</a:t>
            </a:r>
          </a:p>
          <a:p>
            <a:pPr algn="l">
              <a:lnSpc>
                <a:spcPct val="160000"/>
              </a:lnSpc>
            </a:pPr>
            <a:r>
              <a:rPr lang="en-IN" sz="1800" dirty="0"/>
              <a:t>Emp_Name &amp; App_Name  →  non-prime attributes</a:t>
            </a:r>
          </a:p>
          <a:p>
            <a:pPr algn="l">
              <a:lnSpc>
                <a:spcPct val="160000"/>
              </a:lnSpc>
            </a:pPr>
            <a:r>
              <a:rPr lang="en-IN" sz="1800" dirty="0"/>
              <a:t>Emp_ID  →  Emp_Name</a:t>
            </a:r>
          </a:p>
          <a:p>
            <a:pPr algn="l">
              <a:lnSpc>
                <a:spcPct val="160000"/>
              </a:lnSpc>
            </a:pPr>
            <a:r>
              <a:rPr lang="en-IN" sz="1800" dirty="0"/>
              <a:t>App_ID  →  App_Name</a:t>
            </a:r>
          </a:p>
        </p:txBody>
      </p:sp>
    </p:spTree>
    <p:extLst>
      <p:ext uri="{BB962C8B-B14F-4D97-AF65-F5344CB8AC3E}">
        <p14:creationId xmlns:p14="http://schemas.microsoft.com/office/powerpoint/2010/main" val="4152469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TRANSITIVE DEPENDENCY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A transitive dependency in a database is an indirect relationship between values in the same table that causes a functional dependency</a:t>
            </a:r>
            <a:r>
              <a:rPr lang="en-IN" sz="1800" dirty="0" smtClean="0"/>
              <a:t>.</a:t>
            </a:r>
            <a:endParaRPr lang="en-IN" sz="1800" dirty="0"/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685800" y="518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IN" sz="1800" dirty="0"/>
              <a:t>EMP_ID  →  EMP_ZIP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EMP_ZIP  →  EMP_STATE , EMP_CITY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EMP_ID  →  EMP_STATE, EMP_CITY</a:t>
            </a:r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609600" y="152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itchFamily="2" charset="2"/>
              <a:buChar char="Ø"/>
            </a:pPr>
            <a:r>
              <a:rPr lang="en-IN" sz="1800" dirty="0"/>
              <a:t>A transitive dependency is a type of functional dependency which happens when it is indirectly formed by two functional dependencies</a:t>
            </a:r>
            <a:endParaRPr lang="en-IN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44186"/>
              </p:ext>
            </p:extLst>
          </p:nvPr>
        </p:nvGraphicFramePr>
        <p:xfrm>
          <a:off x="1143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Calibri"/>
                          <a:ea typeface="Calibri"/>
                          <a:cs typeface="Gautami"/>
                        </a:rPr>
                        <a:t>EMP_ID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Calibri"/>
                          <a:ea typeface="Calibri"/>
                          <a:cs typeface="Gautami"/>
                        </a:rPr>
                        <a:t>EMP_NAME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Calibri"/>
                          <a:ea typeface="Calibri"/>
                          <a:cs typeface="Gautami"/>
                        </a:rPr>
                        <a:t>EMP_ZIP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Calibri"/>
                          <a:ea typeface="Calibri"/>
                          <a:cs typeface="Gautami"/>
                        </a:rPr>
                        <a:t>EMP_STATE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Calibri"/>
                          <a:ea typeface="Calibri"/>
                          <a:cs typeface="Gautami"/>
                        </a:rPr>
                        <a:t>EMP_CITY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111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Aarya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523001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AP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Ongole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222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Anji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500032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TS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Hyderabad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333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Priyanka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534204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AP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Bhimavaram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444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Sonu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524001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AP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Nellore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484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3289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MULTI-VALUED DEPENDENCY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1143000"/>
          </a:xfrm>
        </p:spPr>
        <p:txBody>
          <a:bodyPr anchor="ctr"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A → B, for a single value of A multiple values of B exits.</a:t>
            </a: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685800" y="541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STU_ID → COURSE, for a single value of STU_ID multiple values of COURSE </a:t>
            </a:r>
            <a:r>
              <a:rPr lang="en-IN" sz="1800" dirty="0" smtClean="0"/>
              <a:t>exists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/>
              <a:t>For a relation (STU_ID, COURSE, HOBBY), COURSE and HOBBY are independent to each other</a:t>
            </a:r>
            <a:r>
              <a:rPr lang="en-IN" sz="1800" dirty="0" smtClean="0"/>
              <a:t>.</a:t>
            </a:r>
            <a:endParaRPr lang="en-IN" sz="1800" dirty="0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60960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Table should have atleast 3 columns.</a:t>
            </a:r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6096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For a relation (A, B, C), if there is multivalued dependency A → B, then B and C should be independent of each other.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8745"/>
              </p:ext>
            </p:extLst>
          </p:nvPr>
        </p:nvGraphicFramePr>
        <p:xfrm>
          <a:off x="1447800" y="2895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effectLst/>
                          <a:latin typeface="Calibri"/>
                          <a:ea typeface="Calibri"/>
                          <a:cs typeface="Gautami"/>
                        </a:rPr>
                        <a:t>STU_ID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Calibri"/>
                          <a:ea typeface="Calibri"/>
                          <a:cs typeface="Gautami"/>
                        </a:rPr>
                        <a:t>COURSE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>
                          <a:effectLst/>
                          <a:latin typeface="Calibri"/>
                          <a:ea typeface="Calibri"/>
                          <a:cs typeface="Gautami"/>
                        </a:rPr>
                        <a:t>HOBBY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21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Computer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Dancing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21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Math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Singing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34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Chemistry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Dancing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Biology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Cricket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Calibri"/>
                          <a:ea typeface="Calibri"/>
                          <a:cs typeface="Gautami"/>
                        </a:rPr>
                        <a:t>Physics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Gautami"/>
                        </a:rPr>
                        <a:t>Cricket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Gautam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22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648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LOSSLESS JOIN DEPENDENCY or </a:t>
            </a:r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LOSSLESS DECOMPOSITION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 anchor="ctr"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Decomposition is lossless if it is feasible to reconstruct relation R from decomposed tables using Joins.</a:t>
            </a:r>
            <a:endParaRPr lang="en-IN" sz="1800" dirty="0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6096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The relation is said to be lossless decomposition if natural joins of all the decomposition give the original relation.</a:t>
            </a:r>
            <a:endParaRPr lang="en-IN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35068"/>
              </p:ext>
            </p:extLst>
          </p:nvPr>
        </p:nvGraphicFramePr>
        <p:xfrm>
          <a:off x="457200" y="2133600"/>
          <a:ext cx="82296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109"/>
                <a:gridCol w="1343109"/>
                <a:gridCol w="1343109"/>
                <a:gridCol w="1514057"/>
                <a:gridCol w="1343109"/>
                <a:gridCol w="1343109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Emp_ID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Emp_Name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Emp_Age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Emp_Location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Dept_ID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effectLst/>
                        </a:rPr>
                        <a:t>Dept_Name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E001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Jacob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29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Alabama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Dpt1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Operations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E002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Henry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32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Alabama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Dpt2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HR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E003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Tom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22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Texas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effectLst/>
                        </a:rPr>
                        <a:t>Dpt3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Finance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49287"/>
              </p:ext>
            </p:extLst>
          </p:nvPr>
        </p:nvGraphicFramePr>
        <p:xfrm>
          <a:off x="469900" y="3962400"/>
          <a:ext cx="4876799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253"/>
                <a:gridCol w="1302182"/>
                <a:gridCol w="1072385"/>
                <a:gridCol w="1531979"/>
              </a:tblGrid>
              <a:tr h="3048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Emp_ID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Emp_Name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Emp_Age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Emp_Location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E001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Jacob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Alabama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E002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Henry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Alabama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E003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Tom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Texas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6514"/>
              </p:ext>
            </p:extLst>
          </p:nvPr>
        </p:nvGraphicFramePr>
        <p:xfrm>
          <a:off x="1600200" y="5455920"/>
          <a:ext cx="331694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13"/>
                <a:gridCol w="970812"/>
                <a:gridCol w="1294416"/>
              </a:tblGrid>
              <a:tr h="304800"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Dept_ID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Emp_ID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Dept_Name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Dpt1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E001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Operations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Dpt2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E002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HR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Dpt3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E003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Finance</a:t>
                      </a: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9874" y="1764268"/>
            <a:ext cx="121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&lt;EmpInfo&gt;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74" y="3505200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&lt;EmpDetails&gt;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5257800"/>
            <a:ext cx="15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&lt;DeptDetails&gt;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98774846"/>
              </p:ext>
            </p:extLst>
          </p:nvPr>
        </p:nvGraphicFramePr>
        <p:xfrm>
          <a:off x="5105400" y="4026416"/>
          <a:ext cx="4191000" cy="246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088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2" grpId="0"/>
      <p:bldP spid="13" grpId="0"/>
      <p:bldGraphic spid="1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70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3">
                    <a:lumMod val="50000"/>
                  </a:schemeClr>
                </a:solidFill>
              </a:rPr>
              <a:t>DOMAIN CONSTRAINTS</a:t>
            </a:r>
            <a:endParaRPr lang="en-IN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 anchor="ctr">
            <a:normAutofit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 smtClean="0"/>
              <a:t>The term domain refers to the current set of values found under an attribute name</a:t>
            </a:r>
            <a:endParaRPr lang="en-IN" sz="1800" dirty="0"/>
          </a:p>
        </p:txBody>
      </p:sp>
      <p:sp>
        <p:nvSpPr>
          <p:cNvPr id="7" name="Title 7"/>
          <p:cNvSpPr txBox="1">
            <a:spLocks/>
          </p:cNvSpPr>
          <p:nvPr/>
        </p:nvSpPr>
        <p:spPr>
          <a:xfrm>
            <a:off x="609600" y="76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Domain constraints can be defined as the definition of a valid set of values for an attribute</a:t>
            </a:r>
            <a:endParaRPr lang="en-IN" sz="1800" dirty="0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6096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The data type of domain includes string, character, integer, time, date, currency, etc. The value of the attribute must be available in the corresponding domain.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199" y="2286000"/>
            <a:ext cx="2147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KEY CONSTRAINTS</a:t>
            </a:r>
            <a:endParaRPr lang="en-IN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5052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5 types of key constraints in </a:t>
            </a:r>
            <a:r>
              <a:rPr lang="en-IN" dirty="0" smtClean="0"/>
              <a:t>DBMS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NOT NULL</a:t>
            </a:r>
            <a:r>
              <a:rPr lang="en-IN" dirty="0"/>
              <a:t>: ensures that the specified column doesn’t contain a NULL value.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UNIQUE</a:t>
            </a:r>
            <a:r>
              <a:rPr lang="en-IN" dirty="0"/>
              <a:t> : provides a unique/distinct values to specified columns.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DEFAULT</a:t>
            </a:r>
            <a:r>
              <a:rPr lang="en-IN" dirty="0"/>
              <a:t>: provides a default value to a column if none is specified.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CHECK</a:t>
            </a:r>
            <a:r>
              <a:rPr lang="en-IN" dirty="0"/>
              <a:t> :checks for the predefined conditions before inserting the data inside the table.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PRIMARY</a:t>
            </a:r>
            <a:r>
              <a:rPr lang="en-IN" dirty="0"/>
              <a:t> </a:t>
            </a:r>
            <a:r>
              <a:rPr lang="en-IN" b="1" dirty="0"/>
              <a:t>KEY</a:t>
            </a:r>
            <a:r>
              <a:rPr lang="en-IN" dirty="0"/>
              <a:t>: it uniquely identifies a row in a table.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b="1" dirty="0"/>
              <a:t>FOREIGN</a:t>
            </a:r>
            <a:r>
              <a:rPr lang="en-IN" dirty="0"/>
              <a:t> </a:t>
            </a:r>
            <a:r>
              <a:rPr lang="en-IN" b="1" dirty="0"/>
              <a:t>KEY</a:t>
            </a:r>
            <a:r>
              <a:rPr lang="en-IN" dirty="0"/>
              <a:t>: ensures referential integrity of the relationship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2" name="Title 7"/>
          <p:cNvSpPr txBox="1">
            <a:spLocks/>
          </p:cNvSpPr>
          <p:nvPr/>
        </p:nvSpPr>
        <p:spPr>
          <a:xfrm>
            <a:off x="5842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lvl="0" indent="-285750" algn="l">
              <a:buFont typeface="Wingdings" pitchFamily="2" charset="2"/>
              <a:buChar char="Ø"/>
            </a:pPr>
            <a:r>
              <a:rPr lang="en-IN" sz="1800" dirty="0"/>
              <a:t>Keys are the entity set that is used to identify an entity within its entity set uniquely</a:t>
            </a:r>
            <a:r>
              <a:rPr lang="en-IN" sz="1800" dirty="0" smtClean="0"/>
              <a:t>.</a:t>
            </a:r>
            <a:r>
              <a:rPr lang="en-IN" sz="1800" dirty="0"/>
              <a:t> An entity set can have multiple keys, but out of which one key will be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9187023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3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6193271"/>
              </p:ext>
            </p:extLst>
          </p:nvPr>
        </p:nvGraphicFramePr>
        <p:xfrm>
          <a:off x="1295400" y="381000"/>
          <a:ext cx="7239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9142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529F47-B51C-4384-96D9-332377069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4529F47-B51C-4384-96D9-332377069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BAEA59-A7D7-423D-9AD5-60E2AB8B9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7BAEA59-A7D7-423D-9AD5-60E2AB8B9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647F2D-E65F-47CA-AB81-2A4A15AFA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C647F2D-E65F-47CA-AB81-2A4A15AFA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9A0BA0-35D0-4B6A-BA1D-FC03B89C5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19A0BA0-35D0-4B6A-BA1D-FC03B89C5E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1EA145-7CEB-42CA-94DA-89217AEB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11EA145-7CEB-42CA-94DA-89217AEBE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CD937F-B92F-48B5-B1FC-43BE864B1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7CD937F-B92F-48B5-B1FC-43BE864B1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18C3DE-38CD-438F-9565-474A0A030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9418C3DE-38CD-438F-9565-474A0A030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25A740-387D-43B4-8098-0B25D2D8E9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D025A740-387D-43B4-8098-0B25D2D8E9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8ABDF8-065F-4922-88AE-BA24FD6DF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78ABDF8-065F-4922-88AE-BA24FD6DF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94B0E0-CED0-4D68-8B49-961B233DF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6C94B0E0-CED0-4D68-8B49-961B233DFA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259037-FC79-409C-9F99-32E5F0ADE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7B259037-FC79-409C-9F99-32E5F0ADE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0A0B43-75EE-4218-A0C3-33996D42C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810A0B43-75EE-4218-A0C3-33996D42C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FD2A36-528D-47B0-A76F-EA4329B6BB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8AFD2A36-528D-47B0-A76F-EA4329B6BB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9EBDA-1C16-4B45-B4BA-78B3FAB35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7C79EBDA-1C16-4B45-B4BA-78B3FAB35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27B32-7FA8-4959-88EC-C779B82C9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F8A27B32-7FA8-4959-88EC-C779B82C9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77F8CC-4915-4B05-BED5-BF5783CB0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F877F8CC-4915-4B05-BED5-BF5783CB0F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782</Words>
  <Application>Microsoft Office PowerPoint</Application>
  <PresentationFormat>On-screen Show (4:3)</PresentationFormat>
  <Paragraphs>221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Functional Dependency (FD) is a constraint that determines the relation of one attribute to another attribute in a Database Management System (DBMS).</vt:lpstr>
      <vt:lpstr>PowerPoint Presentation</vt:lpstr>
      <vt:lpstr>A primary key having two or more attributes is called composite key. It is a combination of two or more columns</vt:lpstr>
      <vt:lpstr>A non-prime attribute is functionally dependent on a part of composite primary key.</vt:lpstr>
      <vt:lpstr>A transitive dependency in a database is an indirect relationship between values in the same table that causes a functional dependency.</vt:lpstr>
      <vt:lpstr>A → B, for a single value of A multiple values of B exits.</vt:lpstr>
      <vt:lpstr>Decomposition is lossless if it is feasible to reconstruct relation R from decomposed tables using Joins.</vt:lpstr>
      <vt:lpstr>The term domain refers to the current set of values found under an attribute name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Adabala Narayanamurthy</cp:lastModifiedBy>
  <cp:revision>35</cp:revision>
  <dcterms:created xsi:type="dcterms:W3CDTF">2006-08-16T00:00:00Z</dcterms:created>
  <dcterms:modified xsi:type="dcterms:W3CDTF">2021-06-18T12:53:46Z</dcterms:modified>
</cp:coreProperties>
</file>