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8"/>
  </p:notesMasterIdLst>
  <p:sldIdLst>
    <p:sldId id="256" r:id="rId2"/>
    <p:sldId id="259" r:id="rId3"/>
    <p:sldId id="260" r:id="rId4"/>
    <p:sldId id="267" r:id="rId5"/>
    <p:sldId id="261" r:id="rId6"/>
    <p:sldId id="276" r:id="rId7"/>
    <p:sldId id="280" r:id="rId8"/>
    <p:sldId id="277" r:id="rId9"/>
    <p:sldId id="282" r:id="rId10"/>
    <p:sldId id="281" r:id="rId11"/>
    <p:sldId id="278" r:id="rId12"/>
    <p:sldId id="283" r:id="rId13"/>
    <p:sldId id="279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59F9-2148-4117-AF7D-2C112D06C0C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C65E-5FB1-4907-A184-B28B46B3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A7309A-BD22-450F-B160-4077AF9506B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C0E1-22B8-4C8B-AD3B-B706A1D5E075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A1AD-F155-4793-B9CA-4A29997F977C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2579-1BBC-4BDD-AC7F-748BB3F4A99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4FE2-1BD5-4C57-8C4F-DD872B0751A6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6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55A-54C3-484F-8EA8-140EEF483A9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5E13-6890-45BF-96B1-EB4DE170CE07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9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28D4CA-5C7C-41F0-9677-BBCAD6FF2DE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3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9E183D-FF92-4611-B199-DDA8C9AFF67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0538-370C-4223-859B-C71E35E3EFD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382E-C367-436C-B2DA-E047832A1FF5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9B01-7323-4692-80DC-85E43772812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83A4-D188-4ED7-A05A-DE5A706DE04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5E0-E1E3-4028-984E-AA93E25BAB49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920B-ECC3-4D89-8B94-C2F188D995F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F75-F45D-4370-881B-40E097719576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6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0829-325C-4909-BF29-602652DFEA20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95F622-7EA1-4868-8B93-4F92247BC1A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075E2C-2568-4390-874D-E38F1A8F1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557" y="552261"/>
            <a:ext cx="6865545" cy="1158844"/>
          </a:xfrm>
        </p:spPr>
        <p:txBody>
          <a:bodyPr/>
          <a:lstStyle/>
          <a:p>
            <a:r>
              <a:rPr lang="en-US" dirty="0" smtClean="0"/>
              <a:t>Presenting: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6741"/>
            <a:ext cx="9144000" cy="293105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Group 6: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Mahjabin Rahman ( 011 151 129)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Muhammad Farhan Tanvir (011 153 054 )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Nabila Tabassum (011 161 046)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Murtoza Ahmed (011 153 043)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Prodip Asha (011 161 027)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Speaker recognition</a:t>
            </a:r>
          </a:p>
          <a:p>
            <a:r>
              <a:rPr lang="en-US" dirty="0" smtClean="0"/>
              <a:t>Recognizing who is speaking</a:t>
            </a:r>
          </a:p>
          <a:p>
            <a:r>
              <a:rPr lang="en-US" dirty="0" smtClean="0"/>
              <a:t>Frequencies</a:t>
            </a:r>
          </a:p>
          <a:p>
            <a:r>
              <a:rPr lang="en-US" dirty="0" smtClean="0"/>
              <a:t>Recognizing what is being said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34" y="2813538"/>
            <a:ext cx="9675427" cy="32533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technique of the voice </a:t>
            </a:r>
            <a:r>
              <a:rPr lang="en-US" sz="2400" dirty="0" smtClean="0"/>
              <a:t>recognition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Get data from microphone port as packet.</a:t>
            </a:r>
          </a:p>
          <a:p>
            <a:r>
              <a:rPr lang="en-US" dirty="0" smtClean="0"/>
              <a:t> </a:t>
            </a:r>
            <a:r>
              <a:rPr lang="en-US" dirty="0"/>
              <a:t>Filter data and remove noise.</a:t>
            </a:r>
          </a:p>
          <a:p>
            <a:r>
              <a:rPr lang="en-US" dirty="0" smtClean="0"/>
              <a:t>Dictionary </a:t>
            </a:r>
            <a:r>
              <a:rPr lang="en-US" dirty="0"/>
              <a:t>matching.</a:t>
            </a:r>
          </a:p>
          <a:p>
            <a:r>
              <a:rPr lang="en-US" dirty="0" smtClean="0"/>
              <a:t> Grammar </a:t>
            </a:r>
            <a:r>
              <a:rPr lang="en-US" dirty="0"/>
              <a:t>checking.</a:t>
            </a:r>
          </a:p>
          <a:p>
            <a:r>
              <a:rPr lang="en-US" dirty="0" smtClean="0"/>
              <a:t> </a:t>
            </a:r>
            <a:r>
              <a:rPr lang="en-US" dirty="0"/>
              <a:t>Output sentence as a packet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4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With Disabilities</a:t>
            </a:r>
            <a:endParaRPr lang="en-US" dirty="0" smtClean="0"/>
          </a:p>
          <a:p>
            <a:r>
              <a:rPr lang="en-US" dirty="0" smtClean="0"/>
              <a:t>Less Educated People</a:t>
            </a:r>
          </a:p>
          <a:p>
            <a:r>
              <a:rPr lang="en-US" dirty="0" smtClean="0"/>
              <a:t>Get rid of long annoyance texting.</a:t>
            </a:r>
          </a:p>
          <a:p>
            <a:r>
              <a:rPr lang="en-US" dirty="0" smtClean="0"/>
              <a:t>Organization- Reduce cost and error.</a:t>
            </a:r>
          </a:p>
          <a:p>
            <a:r>
              <a:rPr lang="en-US" dirty="0" smtClean="0"/>
              <a:t>Lower Operational Cost</a:t>
            </a:r>
          </a:p>
          <a:p>
            <a:r>
              <a:rPr lang="en-US" dirty="0" smtClean="0"/>
              <a:t>Bangla Speech Recognition can replace touch-ton dialing resulting in the ability to target customer that speak Bengali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Bangla speech recognition will involve the ability to match voice pattern against a provided or acquired vocabulary</a:t>
            </a:r>
          </a:p>
          <a:p>
            <a:r>
              <a:rPr lang="en-US" dirty="0" smtClean="0"/>
              <a:t>It will use to make control.</a:t>
            </a:r>
          </a:p>
          <a:p>
            <a:r>
              <a:rPr lang="en-US" dirty="0" smtClean="0"/>
              <a:t>It will has an acceptable accuracy , but better accuracy implies less speed.</a:t>
            </a:r>
          </a:p>
          <a:p>
            <a:r>
              <a:rPr lang="en-US" dirty="0" smtClean="0"/>
              <a:t>Although it won’t be an unique idea ,it will help for some less educated , physically not fitted people who can speak in Bengali.</a:t>
            </a:r>
          </a:p>
          <a:p>
            <a:r>
              <a:rPr lang="en-US" dirty="0" smtClean="0"/>
              <a:t>Although it has some limitation , it can perform better by its </a:t>
            </a:r>
            <a:r>
              <a:rPr lang="en-US" dirty="0" err="1" smtClean="0"/>
              <a:t>configaration</a:t>
            </a:r>
            <a:r>
              <a:rPr lang="en-US" dirty="0" smtClean="0"/>
              <a:t> within its limitation.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distribution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21000"/>
              </p:ext>
            </p:extLst>
          </p:nvPr>
        </p:nvGraphicFramePr>
        <p:xfrm>
          <a:off x="1155700" y="2603500"/>
          <a:ext cx="882491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Mahjabin</a:t>
                      </a:r>
                      <a:r>
                        <a:rPr lang="en-US" baseline="0" dirty="0" smtClean="0"/>
                        <a:t> Rahman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011 151</a:t>
                      </a:r>
                      <a:r>
                        <a:rPr lang="en-US" baseline="0" dirty="0" smtClean="0"/>
                        <a:t> 129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r>
                        <a:rPr lang="en-US" baseline="0" dirty="0" smtClean="0"/>
                        <a:t>, User Interphase.</a:t>
                      </a:r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Muhammad Farhan Tanvir 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011 153 054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Sphinx,Dataset</a:t>
                      </a:r>
                      <a:r>
                        <a:rPr lang="en-US" baseline="0" dirty="0" smtClean="0"/>
                        <a:t> Research.</a:t>
                      </a:r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Murtoza Ahmed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011 153 043</a:t>
                      </a:r>
                    </a:p>
                    <a:p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CMU Sphinx,</a:t>
                      </a:r>
                      <a:r>
                        <a:rPr lang="en-US" baseline="0" dirty="0" smtClean="0"/>
                        <a:t> Progress Video.</a:t>
                      </a:r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Nabila</a:t>
                      </a:r>
                      <a:r>
                        <a:rPr lang="en-US" baseline="0" dirty="0" smtClean="0"/>
                        <a:t> Tabassum Naureen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011 161 046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CMU Sphinx, Research</a:t>
                      </a:r>
                      <a:r>
                        <a:rPr lang="en-US" baseline="0" dirty="0" smtClean="0"/>
                        <a:t> paper.</a:t>
                      </a:r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Prodip Asha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011 161 027</a:t>
                      </a:r>
                      <a:endParaRPr lang="en-US" dirty="0"/>
                    </a:p>
                  </a:txBody>
                  <a:tcPr marL="74577" marR="7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CMU Sphnix,</a:t>
                      </a:r>
                      <a:r>
                        <a:rPr lang="en-US" baseline="0" dirty="0" smtClean="0"/>
                        <a:t> Source paper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74577" marR="7457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8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8" y="2603499"/>
            <a:ext cx="8502161" cy="4175369"/>
          </a:xfrm>
        </p:spPr>
      </p:pic>
    </p:spTree>
    <p:extLst>
      <p:ext uri="{BB962C8B-B14F-4D97-AF65-F5344CB8AC3E}">
        <p14:creationId xmlns:p14="http://schemas.microsoft.com/office/powerpoint/2010/main" val="360240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Overview of the Project</a:t>
            </a:r>
          </a:p>
          <a:p>
            <a:r>
              <a:rPr lang="en-US" dirty="0" smtClean="0"/>
              <a:t>Tangible Outcome(User Interphase)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/>
              <a:t>Work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1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Group name </a:t>
            </a:r>
            <a:r>
              <a:rPr lang="en-US" sz="4400" b="1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1" i="1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(Group-6)</a:t>
            </a:r>
            <a: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u="sng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br>
              <a:rPr lang="en-US" sz="4400" b="1" u="sng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kern="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Dr. Mohammad Nurul Huda</a:t>
            </a:r>
            <a:r>
              <a:rPr lang="en-US" sz="4400" b="1" kern="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/>
            </a:r>
            <a:br>
              <a:rPr lang="en-US" sz="4400" b="1" kern="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</a:br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Designation : </a:t>
            </a:r>
            <a:r>
              <a:rPr lang="en-US" sz="3600" kern="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Professor</a:t>
            </a:r>
            <a:r>
              <a:rPr lang="en-US" sz="2400" kern="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(United International University)</a:t>
            </a:r>
            <a: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1" kern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3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Bangla Speech Recognition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2" y="1773646"/>
            <a:ext cx="3962400" cy="32733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Automated Speech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Vocal frequency to text conversion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Only Bangla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Consequently offline 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Tangible outcome – A web based figure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Tangible Outcome(User Interphase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98" y="2334594"/>
            <a:ext cx="7901667" cy="44254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8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Tangible Outcome(User Interphase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52" y="2361122"/>
            <a:ext cx="8003674" cy="44968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21" y="2242038"/>
            <a:ext cx="5345723" cy="46159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4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86007"/>
            <a:ext cx="9659584" cy="43719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5E2C-2568-4390-874D-E38F1A8F1B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1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351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 Boardroom</vt:lpstr>
      <vt:lpstr>Presenting:</vt:lpstr>
      <vt:lpstr>Table Of Contents:</vt:lpstr>
      <vt:lpstr> </vt:lpstr>
      <vt:lpstr>Topic: Bangla Speech Recognition </vt:lpstr>
      <vt:lpstr>Overview</vt:lpstr>
      <vt:lpstr>Tangible Outcome(User Interphase)</vt:lpstr>
      <vt:lpstr>Tangible Outcome(User Interphase)</vt:lpstr>
      <vt:lpstr>Dataset</vt:lpstr>
      <vt:lpstr>Digit Accuracy</vt:lpstr>
      <vt:lpstr>Speech Recognition</vt:lpstr>
      <vt:lpstr>Flowchart</vt:lpstr>
      <vt:lpstr>The technique of the voice recognition</vt:lpstr>
      <vt:lpstr>Efficiency</vt:lpstr>
      <vt:lpstr>Conclusion</vt:lpstr>
      <vt:lpstr>Work distribution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Presenting:</dc:title>
  <dc:creator>Windows User</dc:creator>
  <cp:lastModifiedBy>Mohsin himel</cp:lastModifiedBy>
  <cp:revision>41</cp:revision>
  <dcterms:created xsi:type="dcterms:W3CDTF">2019-01-28T07:23:03Z</dcterms:created>
  <dcterms:modified xsi:type="dcterms:W3CDTF">2019-03-15T08:10:22Z</dcterms:modified>
</cp:coreProperties>
</file>