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0" r:id="rId6"/>
    <p:sldId id="262" r:id="rId7"/>
    <p:sldId id="263" r:id="rId8"/>
    <p:sldId id="268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7B"/>
    <a:srgbClr val="FF1955"/>
    <a:srgbClr val="FF4F7C"/>
    <a:srgbClr val="217379"/>
    <a:srgbClr val="FF9FB8"/>
    <a:srgbClr val="FF3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89713-09B7-4AFC-9907-7578B0DECA5C}" v="266" dt="2018-10-01T18:44:49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o, Fanyu" userId="488a3bc5-5cce-475c-bdee-c839aa4524cf" providerId="ADAL" clId="{35989713-09B7-4AFC-9907-7578B0DECA5C}"/>
    <pc:docChg chg="undo custSel modSld">
      <pc:chgData name="Zuo, Fanyu" userId="488a3bc5-5cce-475c-bdee-c839aa4524cf" providerId="ADAL" clId="{35989713-09B7-4AFC-9907-7578B0DECA5C}" dt="2018-10-16T16:28:33.334" v="121" actId="1076"/>
      <pc:docMkLst>
        <pc:docMk/>
      </pc:docMkLst>
      <pc:sldChg chg="delSp modSp">
        <pc:chgData name="Zuo, Fanyu" userId="488a3bc5-5cce-475c-bdee-c839aa4524cf" providerId="ADAL" clId="{35989713-09B7-4AFC-9907-7578B0DECA5C}" dt="2018-10-16T16:28:33.334" v="121" actId="1076"/>
        <pc:sldMkLst>
          <pc:docMk/>
          <pc:sldMk cId="3697643397" sldId="260"/>
        </pc:sldMkLst>
        <pc:spChg chg="del mod">
          <ac:chgData name="Zuo, Fanyu" userId="488a3bc5-5cce-475c-bdee-c839aa4524cf" providerId="ADAL" clId="{35989713-09B7-4AFC-9907-7578B0DECA5C}" dt="2018-10-05T20:02:44.363" v="60"/>
          <ac:spMkLst>
            <pc:docMk/>
            <pc:sldMk cId="3697643397" sldId="260"/>
            <ac:spMk id="13" creationId="{F3074EF7-334A-480C-935F-258696BE92E4}"/>
          </ac:spMkLst>
        </pc:spChg>
        <pc:picChg chg="mod">
          <ac:chgData name="Zuo, Fanyu" userId="488a3bc5-5cce-475c-bdee-c839aa4524cf" providerId="ADAL" clId="{35989713-09B7-4AFC-9907-7578B0DECA5C}" dt="2018-10-16T16:28:33.334" v="121" actId="1076"/>
          <ac:picMkLst>
            <pc:docMk/>
            <pc:sldMk cId="3697643397" sldId="260"/>
            <ac:picMk id="2" creationId="{50798D39-3FC6-48CA-A7E8-34F80C68D6DD}"/>
          </ac:picMkLst>
        </pc:picChg>
      </pc:sldChg>
      <pc:sldChg chg="modSp">
        <pc:chgData name="Zuo, Fanyu" userId="488a3bc5-5cce-475c-bdee-c839aa4524cf" providerId="ADAL" clId="{35989713-09B7-4AFC-9907-7578B0DECA5C}" dt="2018-10-05T03:09:15.444" v="18" actId="1076"/>
        <pc:sldMkLst>
          <pc:docMk/>
          <pc:sldMk cId="3915224994" sldId="261"/>
        </pc:sldMkLst>
        <pc:picChg chg="mod">
          <ac:chgData name="Zuo, Fanyu" userId="488a3bc5-5cce-475c-bdee-c839aa4524cf" providerId="ADAL" clId="{35989713-09B7-4AFC-9907-7578B0DECA5C}" dt="2018-10-05T03:09:15.444" v="18" actId="1076"/>
          <ac:picMkLst>
            <pc:docMk/>
            <pc:sldMk cId="3915224994" sldId="261"/>
            <ac:picMk id="2" creationId="{45E81E71-8AFE-458B-991B-8F5893AAB8A3}"/>
          </ac:picMkLst>
        </pc:picChg>
      </pc:sldChg>
      <pc:sldChg chg="modSp">
        <pc:chgData name="Zuo, Fanyu" userId="488a3bc5-5cce-475c-bdee-c839aa4524cf" providerId="ADAL" clId="{35989713-09B7-4AFC-9907-7578B0DECA5C}" dt="2018-10-04T20:56:21.682" v="14" actId="1076"/>
        <pc:sldMkLst>
          <pc:docMk/>
          <pc:sldMk cId="2151280917" sldId="262"/>
        </pc:sldMkLst>
        <pc:picChg chg="mod">
          <ac:chgData name="Zuo, Fanyu" userId="488a3bc5-5cce-475c-bdee-c839aa4524cf" providerId="ADAL" clId="{35989713-09B7-4AFC-9907-7578B0DECA5C}" dt="2018-10-04T20:56:21.682" v="14" actId="1076"/>
          <ac:picMkLst>
            <pc:docMk/>
            <pc:sldMk cId="2151280917" sldId="262"/>
            <ac:picMk id="5" creationId="{1888CD5E-BB56-44E6-92D0-1A27C3DD66ED}"/>
          </ac:picMkLst>
        </pc:picChg>
      </pc:sldChg>
      <pc:sldChg chg="modSp">
        <pc:chgData name="Zuo, Fanyu" userId="488a3bc5-5cce-475c-bdee-c839aa4524cf" providerId="ADAL" clId="{35989713-09B7-4AFC-9907-7578B0DECA5C}" dt="2018-10-05T20:03:58.471" v="72" actId="113"/>
        <pc:sldMkLst>
          <pc:docMk/>
          <pc:sldMk cId="2843380079" sldId="264"/>
        </pc:sldMkLst>
        <pc:spChg chg="mod">
          <ac:chgData name="Zuo, Fanyu" userId="488a3bc5-5cce-475c-bdee-c839aa4524cf" providerId="ADAL" clId="{35989713-09B7-4AFC-9907-7578B0DECA5C}" dt="2018-10-05T20:03:58.471" v="72" actId="113"/>
          <ac:spMkLst>
            <pc:docMk/>
            <pc:sldMk cId="2843380079" sldId="264"/>
            <ac:spMk id="23" creationId="{C770D182-6202-45FA-B7A9-02B2C6CFF0DE}"/>
          </ac:spMkLst>
        </pc:spChg>
      </pc:sldChg>
      <pc:sldChg chg="addSp delSp modSp">
        <pc:chgData name="Zuo, Fanyu" userId="488a3bc5-5cce-475c-bdee-c839aa4524cf" providerId="ADAL" clId="{35989713-09B7-4AFC-9907-7578B0DECA5C}" dt="2018-10-04T20:08:36.077" v="13" actId="1076"/>
        <pc:sldMkLst>
          <pc:docMk/>
          <pc:sldMk cId="4241629905" sldId="267"/>
        </pc:sldMkLst>
        <pc:spChg chg="del">
          <ac:chgData name="Zuo, Fanyu" userId="488a3bc5-5cce-475c-bdee-c839aa4524cf" providerId="ADAL" clId="{35989713-09B7-4AFC-9907-7578B0DECA5C}" dt="2018-10-01T18:44:05.364" v="0" actId="478"/>
          <ac:spMkLst>
            <pc:docMk/>
            <pc:sldMk cId="4241629905" sldId="267"/>
            <ac:spMk id="12" creationId="{DBC23A92-27AE-4222-9830-71F3B7BB4C5A}"/>
          </ac:spMkLst>
        </pc:spChg>
        <pc:spChg chg="del">
          <ac:chgData name="Zuo, Fanyu" userId="488a3bc5-5cce-475c-bdee-c839aa4524cf" providerId="ADAL" clId="{35989713-09B7-4AFC-9907-7578B0DECA5C}" dt="2018-10-01T18:44:05.364" v="0" actId="478"/>
          <ac:spMkLst>
            <pc:docMk/>
            <pc:sldMk cId="4241629905" sldId="267"/>
            <ac:spMk id="21" creationId="{74F9C260-0E32-4B9D-A058-3159D1A8305F}"/>
          </ac:spMkLst>
        </pc:spChg>
        <pc:spChg chg="mod">
          <ac:chgData name="Zuo, Fanyu" userId="488a3bc5-5cce-475c-bdee-c839aa4524cf" providerId="ADAL" clId="{35989713-09B7-4AFC-9907-7578B0DECA5C}" dt="2018-10-01T18:44:10.514" v="2" actId="20577"/>
          <ac:spMkLst>
            <pc:docMk/>
            <pc:sldMk cId="4241629905" sldId="267"/>
            <ac:spMk id="29" creationId="{A86484D9-C838-40EB-A62F-3F553E84AF47}"/>
          </ac:spMkLst>
        </pc:spChg>
        <pc:spChg chg="add mod">
          <ac:chgData name="Zuo, Fanyu" userId="488a3bc5-5cce-475c-bdee-c839aa4524cf" providerId="ADAL" clId="{35989713-09B7-4AFC-9907-7578B0DECA5C}" dt="2018-10-01T18:44:35.897" v="5" actId="207"/>
          <ac:spMkLst>
            <pc:docMk/>
            <pc:sldMk cId="4241629905" sldId="267"/>
            <ac:spMk id="64" creationId="{F7AB0C3D-108B-41FB-A4DF-EF79E014FAF6}"/>
          </ac:spMkLst>
        </pc:spChg>
        <pc:spChg chg="add mod">
          <ac:chgData name="Zuo, Fanyu" userId="488a3bc5-5cce-475c-bdee-c839aa4524cf" providerId="ADAL" clId="{35989713-09B7-4AFC-9907-7578B0DECA5C}" dt="2018-10-01T18:44:46.087" v="8" actId="207"/>
          <ac:spMkLst>
            <pc:docMk/>
            <pc:sldMk cId="4241629905" sldId="267"/>
            <ac:spMk id="65" creationId="{5262BBBE-15B7-40F7-AC32-6AE5F14F8F41}"/>
          </ac:spMkLst>
        </pc:spChg>
        <pc:spChg chg="add mod">
          <ac:chgData name="Zuo, Fanyu" userId="488a3bc5-5cce-475c-bdee-c839aa4524cf" providerId="ADAL" clId="{35989713-09B7-4AFC-9907-7578B0DECA5C}" dt="2018-10-01T18:44:42.581" v="7" actId="207"/>
          <ac:spMkLst>
            <pc:docMk/>
            <pc:sldMk cId="4241629905" sldId="267"/>
            <ac:spMk id="66" creationId="{F939C3DC-E99B-4D3A-A424-59E999D17EC4}"/>
          </ac:spMkLst>
        </pc:spChg>
        <pc:spChg chg="add mod">
          <ac:chgData name="Zuo, Fanyu" userId="488a3bc5-5cce-475c-bdee-c839aa4524cf" providerId="ADAL" clId="{35989713-09B7-4AFC-9907-7578B0DECA5C}" dt="2018-10-01T18:44:49.904" v="9" actId="207"/>
          <ac:spMkLst>
            <pc:docMk/>
            <pc:sldMk cId="4241629905" sldId="267"/>
            <ac:spMk id="67" creationId="{C41EADE1-2C4A-4548-A790-932AE50AB1D9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68" creationId="{1261D61D-8F7E-4B46-AA57-093DDB80BD08}"/>
          </ac:spMkLst>
        </pc:spChg>
        <pc:spChg chg="add mod">
          <ac:chgData name="Zuo, Fanyu" userId="488a3bc5-5cce-475c-bdee-c839aa4524cf" providerId="ADAL" clId="{35989713-09B7-4AFC-9907-7578B0DECA5C}" dt="2018-10-04T17:22:02.561" v="11" actId="1076"/>
          <ac:spMkLst>
            <pc:docMk/>
            <pc:sldMk cId="4241629905" sldId="267"/>
            <ac:spMk id="69" creationId="{45684FCF-60D6-4693-B1DE-A2AD07828DC9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0" creationId="{16059AB3-C0E8-4A6D-884B-F9DCA819A1B4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1" creationId="{9C53C8E3-57F8-4772-A52E-446298675277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2" creationId="{31701D20-FDBC-4E8F-BA33-3B375FDEE732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3" creationId="{3978D793-0EEA-48EB-BE3E-10E8E8381ADB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4" creationId="{94CFB8C3-9136-4045-BD55-354514DE88B2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5" creationId="{4214353C-4035-4077-AA43-B8E0F72C9E3C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6" creationId="{9E220A08-E96E-4920-B960-08015492928A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7" creationId="{ACE4C623-0FF2-48DE-A33F-267450112F6C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8" creationId="{7F317063-C872-4D1E-AF0F-D8653D0AFB7F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79" creationId="{3A6D656B-367D-43B0-B2FC-348419BC9F10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80" creationId="{F09119DC-77FC-4859-B1E8-1D66065D72B4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81" creationId="{1CB61C42-FD11-4914-BB90-6D93468EB7B8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82" creationId="{076E9EB2-7322-4872-B7C7-C0EDA8B6268D}"/>
          </ac:spMkLst>
        </pc:spChg>
        <pc:spChg chg="add">
          <ac:chgData name="Zuo, Fanyu" userId="488a3bc5-5cce-475c-bdee-c839aa4524cf" providerId="ADAL" clId="{35989713-09B7-4AFC-9907-7578B0DECA5C}" dt="2018-10-01T18:44:14.148" v="4"/>
          <ac:spMkLst>
            <pc:docMk/>
            <pc:sldMk cId="4241629905" sldId="267"/>
            <ac:spMk id="89" creationId="{8BF07F76-6AFF-4C32-9D80-B18D97808D13}"/>
          </ac:spMkLst>
        </pc:spChg>
        <pc:grpChg chg="del">
          <ac:chgData name="Zuo, Fanyu" userId="488a3bc5-5cce-475c-bdee-c839aa4524cf" providerId="ADAL" clId="{35989713-09B7-4AFC-9907-7578B0DECA5C}" dt="2018-10-01T18:44:05.364" v="0" actId="478"/>
          <ac:grpSpMkLst>
            <pc:docMk/>
            <pc:sldMk cId="4241629905" sldId="267"/>
            <ac:grpSpMk id="25" creationId="{E8CA15B3-FA5D-46B9-BE7F-81B07FADD745}"/>
          </ac:grpSpMkLst>
        </pc:grpChg>
        <pc:grpChg chg="del">
          <ac:chgData name="Zuo, Fanyu" userId="488a3bc5-5cce-475c-bdee-c839aa4524cf" providerId="ADAL" clId="{35989713-09B7-4AFC-9907-7578B0DECA5C}" dt="2018-10-01T18:44:12.928" v="3" actId="478"/>
          <ac:grpSpMkLst>
            <pc:docMk/>
            <pc:sldMk cId="4241629905" sldId="267"/>
            <ac:grpSpMk id="28" creationId="{5BFD4ADA-3DC0-4E4C-801D-7AA9E28AE6FA}"/>
          </ac:grpSpMkLst>
        </pc:grpChg>
        <pc:grpChg chg="del">
          <ac:chgData name="Zuo, Fanyu" userId="488a3bc5-5cce-475c-bdee-c839aa4524cf" providerId="ADAL" clId="{35989713-09B7-4AFC-9907-7578B0DECA5C}" dt="2018-10-01T18:44:08.434" v="1" actId="478"/>
          <ac:grpSpMkLst>
            <pc:docMk/>
            <pc:sldMk cId="4241629905" sldId="267"/>
            <ac:grpSpMk id="31" creationId="{862C2F99-A7F3-4860-AF44-956CC2988F56}"/>
          </ac:grpSpMkLst>
        </pc:grpChg>
        <pc:grpChg chg="del">
          <ac:chgData name="Zuo, Fanyu" userId="488a3bc5-5cce-475c-bdee-c839aa4524cf" providerId="ADAL" clId="{35989713-09B7-4AFC-9907-7578B0DECA5C}" dt="2018-10-01T18:44:05.364" v="0" actId="478"/>
          <ac:grpSpMkLst>
            <pc:docMk/>
            <pc:sldMk cId="4241629905" sldId="267"/>
            <ac:grpSpMk id="34" creationId="{22EBF8AF-CE12-4B12-9021-12748AA93662}"/>
          </ac:grpSpMkLst>
        </pc:grpChg>
        <pc:grpChg chg="del">
          <ac:chgData name="Zuo, Fanyu" userId="488a3bc5-5cce-475c-bdee-c839aa4524cf" providerId="ADAL" clId="{35989713-09B7-4AFC-9907-7578B0DECA5C}" dt="2018-10-01T18:44:05.364" v="0" actId="478"/>
          <ac:grpSpMkLst>
            <pc:docMk/>
            <pc:sldMk cId="4241629905" sldId="267"/>
            <ac:grpSpMk id="37" creationId="{B8040738-7C00-42F5-8DB1-6AD3E300FD40}"/>
          </ac:grpSpMkLst>
        </pc:grpChg>
        <pc:grpChg chg="del">
          <ac:chgData name="Zuo, Fanyu" userId="488a3bc5-5cce-475c-bdee-c839aa4524cf" providerId="ADAL" clId="{35989713-09B7-4AFC-9907-7578B0DECA5C}" dt="2018-10-01T18:44:05.364" v="0" actId="478"/>
          <ac:grpSpMkLst>
            <pc:docMk/>
            <pc:sldMk cId="4241629905" sldId="267"/>
            <ac:grpSpMk id="40" creationId="{D282DF33-B5AC-4DF7-87B8-5B0B2A75A308}"/>
          </ac:grpSpMkLst>
        </pc:grpChg>
        <pc:grpChg chg="del">
          <ac:chgData name="Zuo, Fanyu" userId="488a3bc5-5cce-475c-bdee-c839aa4524cf" providerId="ADAL" clId="{35989713-09B7-4AFC-9907-7578B0DECA5C}" dt="2018-10-01T18:44:05.364" v="0" actId="478"/>
          <ac:grpSpMkLst>
            <pc:docMk/>
            <pc:sldMk cId="4241629905" sldId="267"/>
            <ac:grpSpMk id="61" creationId="{6C8282B0-D866-4946-A937-AC6EF8ED61FA}"/>
          </ac:grpSpMkLst>
        </pc:grpChg>
        <pc:grpChg chg="add">
          <ac:chgData name="Zuo, Fanyu" userId="488a3bc5-5cce-475c-bdee-c839aa4524cf" providerId="ADAL" clId="{35989713-09B7-4AFC-9907-7578B0DECA5C}" dt="2018-10-01T18:44:14.148" v="4"/>
          <ac:grpSpMkLst>
            <pc:docMk/>
            <pc:sldMk cId="4241629905" sldId="267"/>
            <ac:grpSpMk id="83" creationId="{30E48A5C-A934-4C69-B187-5950F707445B}"/>
          </ac:grpSpMkLst>
        </pc:grpChg>
        <pc:grpChg chg="add">
          <ac:chgData name="Zuo, Fanyu" userId="488a3bc5-5cce-475c-bdee-c839aa4524cf" providerId="ADAL" clId="{35989713-09B7-4AFC-9907-7578B0DECA5C}" dt="2018-10-01T18:44:14.148" v="4"/>
          <ac:grpSpMkLst>
            <pc:docMk/>
            <pc:sldMk cId="4241629905" sldId="267"/>
            <ac:grpSpMk id="86" creationId="{8EADD647-C5D5-4CFF-8D4A-E9311C5F170B}"/>
          </ac:grpSpMkLst>
        </pc:grpChg>
        <pc:grpChg chg="add">
          <ac:chgData name="Zuo, Fanyu" userId="488a3bc5-5cce-475c-bdee-c839aa4524cf" providerId="ADAL" clId="{35989713-09B7-4AFC-9907-7578B0DECA5C}" dt="2018-10-01T18:44:14.148" v="4"/>
          <ac:grpSpMkLst>
            <pc:docMk/>
            <pc:sldMk cId="4241629905" sldId="267"/>
            <ac:grpSpMk id="90" creationId="{0112A921-3D2F-483A-952A-5F614BCF85B5}"/>
          </ac:grpSpMkLst>
        </pc:grpChg>
        <pc:picChg chg="mod">
          <ac:chgData name="Zuo, Fanyu" userId="488a3bc5-5cce-475c-bdee-c839aa4524cf" providerId="ADAL" clId="{35989713-09B7-4AFC-9907-7578B0DECA5C}" dt="2018-10-04T20:08:36.077" v="13" actId="1076"/>
          <ac:picMkLst>
            <pc:docMk/>
            <pc:sldMk cId="4241629905" sldId="267"/>
            <ac:picMk id="13" creationId="{3619A7ED-7DB7-489D-9BAF-DBDC2C5BE1BE}"/>
          </ac:picMkLst>
        </pc:picChg>
      </pc:sldChg>
      <pc:sldChg chg="modSp">
        <pc:chgData name="Zuo, Fanyu" userId="488a3bc5-5cce-475c-bdee-c839aa4524cf" providerId="ADAL" clId="{35989713-09B7-4AFC-9907-7578B0DECA5C}" dt="2018-10-05T20:06:47.569" v="115" actId="20577"/>
        <pc:sldMkLst>
          <pc:docMk/>
          <pc:sldMk cId="3065345015" sldId="268"/>
        </pc:sldMkLst>
        <pc:spChg chg="mod">
          <ac:chgData name="Zuo, Fanyu" userId="488a3bc5-5cce-475c-bdee-c839aa4524cf" providerId="ADAL" clId="{35989713-09B7-4AFC-9907-7578B0DECA5C}" dt="2018-10-05T20:06:47.569" v="115" actId="20577"/>
          <ac:spMkLst>
            <pc:docMk/>
            <pc:sldMk cId="3065345015" sldId="268"/>
            <ac:spMk id="66" creationId="{0DED6A62-0E4F-44F4-8B27-2347F5613631}"/>
          </ac:spMkLst>
        </pc:spChg>
        <pc:picChg chg="mod">
          <ac:chgData name="Zuo, Fanyu" userId="488a3bc5-5cce-475c-bdee-c839aa4524cf" providerId="ADAL" clId="{35989713-09B7-4AFC-9907-7578B0DECA5C}" dt="2018-10-05T20:06:03.775" v="105" actId="1076"/>
          <ac:picMkLst>
            <pc:docMk/>
            <pc:sldMk cId="3065345015" sldId="268"/>
            <ac:picMk id="64" creationId="{8C577C75-7180-44FB-927D-06F3CEAB5A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E703-2612-4C17-8B11-A778895A947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066D-DA7A-4D33-AA03-396A06F0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66D-DA7A-4D33-AA03-396A06F087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1168-16DB-4600-94D6-5512C800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63C3E-1561-46DA-9163-25DA0498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3605-F7B9-46C2-BCC1-DC3E4A9C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7788-6B01-4CA5-AA6C-A95FC804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87B5-74FE-476B-974E-FCC00A5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DA8D-E573-4E92-965E-4335973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2CEF-FBDA-4845-B631-9DAC5C96F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7570-CC19-462A-9304-FB072B09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A2E8-48BB-4A5E-A34C-9EE5CD65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327B-8430-4D42-92E9-A7042C4C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BD5F-8CC0-40A7-A315-90B0FCA9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5F98-D849-4207-A0FA-E385BD79C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759D-88F6-4667-A37A-47AEBD28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4835-0F0A-45E7-95D3-F8F37802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02FB-6A4A-47F0-A366-8BCD65D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4EC4-56F8-4A7C-BAE6-6EB5CA91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FA41-F856-4CBD-BF1F-A780305A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1A6E-2A47-40D4-BE0B-C39A896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B7C1-313D-4E9D-9C54-C9FA98B7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2495-4187-446D-9807-52218992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F494-065E-42F7-9D60-FDDEA9A9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3C52-7122-4213-9F10-17984ACB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E0E7-EC9F-4525-8BD4-5036958B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2341-7933-4149-AB4B-8C476A9D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ED1E-8D49-466A-8673-377D792F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06DE-7AAA-457C-90B9-CA48228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7D4-7E1C-4EA4-A0A2-5D906ABC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FB567-B1C5-4745-8B6E-3E7C9068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0CB25-E908-47F3-9941-21425238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70EE-AB54-459A-A35F-96192FDD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6374-4E77-4F0E-9B8E-B96C12A4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838-1657-45AB-8917-81BE804B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4DD2-0396-429D-8F44-056AF758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9C78-3D2B-473A-9B0C-A11CB130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3A13A-FA79-46F9-93A4-2FB1985A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613AC-9605-4B64-A817-F0F2B9641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7BA7D-7292-4FC9-B5DC-AC44259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30262-375B-46F7-812B-4ADCF7E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804D7-2509-44DC-BC35-3074F8C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071-6124-465A-84B2-557D02E1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FBEB0-36EB-4E87-9651-DED1AB08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D4DB3-4F08-48E6-8BF1-3C15339A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0CE9F-78B2-4CC4-A444-A28FBBE8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629B-FAC4-4F59-BA6A-E59FAC1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C4B7B-7455-4D15-A715-AA4D4836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A7DD-834B-4542-BFAA-82ED2DEA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D363-3270-4258-A72E-5E30D737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FF19-4232-491E-80E1-AEAFB6FE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3676-9840-420D-9B93-7F501113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7DD4-9DB7-4D6B-BD60-8571F58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E2E8-4A7B-495F-A6CE-F6E60828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6386-58BC-48A4-9F9E-E38846FA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D8F3-6A27-4C13-B242-4296FDF9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70269-E2A2-4C3A-8FE3-E56AB46E1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B0A6-5142-4B6F-9CFB-A973D5F8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BEF7-4183-46A0-AEA5-406213E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C845-2196-4EDE-886C-D697B144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544B1-510E-44E6-A1E2-6A450822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9EC6D-22F8-4BCC-8D97-E3E9D5CA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18D2-7503-4235-A01C-63AB1A1C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BDA8-3EE4-4CED-9101-39673A51B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0A17-5611-48CE-9CA0-B9090AF3B1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56BA-3126-465E-BBAF-B2197FB81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4C90-417A-4089-A86E-B0917457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81B0-8E32-4B5C-99C0-8BE1722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D9234-E7DF-4EEB-BFBC-5EECE326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23022"/>
              </p:ext>
            </p:extLst>
          </p:nvPr>
        </p:nvGraphicFramePr>
        <p:xfrm>
          <a:off x="172279" y="92766"/>
          <a:ext cx="11794435" cy="65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93618110"/>
                    </a:ext>
                  </a:extLst>
                </a:gridCol>
                <a:gridCol w="1024834">
                  <a:extLst>
                    <a:ext uri="{9D8B030D-6E8A-4147-A177-3AD203B41FA5}">
                      <a16:colId xmlns:a16="http://schemas.microsoft.com/office/drawing/2014/main" val="2173427505"/>
                    </a:ext>
                  </a:extLst>
                </a:gridCol>
                <a:gridCol w="4296229">
                  <a:extLst>
                    <a:ext uri="{9D8B030D-6E8A-4147-A177-3AD203B41FA5}">
                      <a16:colId xmlns:a16="http://schemas.microsoft.com/office/drawing/2014/main" val="330609807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06849753"/>
                    </a:ext>
                  </a:extLst>
                </a:gridCol>
                <a:gridCol w="1574485">
                  <a:extLst>
                    <a:ext uri="{9D8B030D-6E8A-4147-A177-3AD203B41FA5}">
                      <a16:colId xmlns:a16="http://schemas.microsoft.com/office/drawing/2014/main" val="1487018576"/>
                    </a:ext>
                  </a:extLst>
                </a:gridCol>
              </a:tblGrid>
              <a:tr h="570600">
                <a:tc>
                  <a:txBody>
                    <a:bodyPr/>
                    <a:lstStyle/>
                    <a:p>
                      <a:r>
                        <a:rPr lang="en-US" dirty="0"/>
                        <a:t>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Name for 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3805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n-US" dirty="0"/>
                        <a:t>Insurance – Agent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7664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n-US" dirty="0"/>
                        <a:t>Insurance – Customer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6702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r>
                        <a:rPr lang="en-US" dirty="0"/>
                        <a:t>Retail 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31113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r>
                        <a:rPr lang="en-US" dirty="0"/>
                        <a:t>Wealth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B2B/B2C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96455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r>
                        <a:rPr lang="en-US" dirty="0"/>
                        <a:t>Commercial 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61033"/>
                  </a:ext>
                </a:extLst>
              </a:tr>
              <a:tr h="570600">
                <a:tc>
                  <a:txBody>
                    <a:bodyPr/>
                    <a:lstStyle/>
                    <a:p>
                      <a:r>
                        <a:rPr lang="en-US" dirty="0"/>
                        <a:t>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39038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n-US" dirty="0"/>
                        <a:t>E&amp;U – Vendor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6024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n-US" dirty="0" err="1"/>
                        <a:t>Issurer</a:t>
                      </a:r>
                      <a:r>
                        <a:rPr lang="en-US" dirty="0"/>
                        <a:t>/Acquirer – Merchant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15195"/>
                  </a:ext>
                </a:extLst>
              </a:tr>
              <a:tr h="740356">
                <a:tc>
                  <a:txBody>
                    <a:bodyPr/>
                    <a:lstStyle/>
                    <a:p>
                      <a:r>
                        <a:rPr lang="en-US" dirty="0"/>
                        <a:t>Healthcare – Patient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9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0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3882D-FDD2-4522-B5B9-B97331CC0A0F}"/>
              </a:ext>
            </a:extLst>
          </p:cNvPr>
          <p:cNvSpPr txBox="1"/>
          <p:nvPr/>
        </p:nvSpPr>
        <p:spPr>
          <a:xfrm>
            <a:off x="-3299833" y="1725742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Files selected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048D9-14E5-4C8D-8620-CA82ABE2DF2A}"/>
              </a:ext>
            </a:extLst>
          </p:cNvPr>
          <p:cNvSpPr txBox="1"/>
          <p:nvPr/>
        </p:nvSpPr>
        <p:spPr>
          <a:xfrm>
            <a:off x="927905" y="3043451"/>
            <a:ext cx="352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E66899-9DD0-4AFA-95A8-53928309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20" y="3263620"/>
            <a:ext cx="3303006" cy="10958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3B78C2-370B-47BF-86BB-AF25F8383858}"/>
              </a:ext>
            </a:extLst>
          </p:cNvPr>
          <p:cNvSpPr txBox="1"/>
          <p:nvPr/>
        </p:nvSpPr>
        <p:spPr>
          <a:xfrm>
            <a:off x="3435692" y="3456898"/>
            <a:ext cx="2151234" cy="602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Rockwell" panose="02060603020205020403" pitchFamily="18" charset="0"/>
              </a:rPr>
              <a:t>Data Extraction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196C5-C093-44D8-85B7-27824C1C6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26" y="1953087"/>
            <a:ext cx="5514975" cy="2152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CE8C98-5C7E-4BA2-ACFC-4EB3CBCEF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26" y="4273120"/>
            <a:ext cx="5514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81E71-8AFE-458B-991B-8F5893AA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1" y="2486240"/>
            <a:ext cx="10375899" cy="3883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FFFF3-3B9D-4A67-AB20-0AA6E7B1A3C1}"/>
              </a:ext>
            </a:extLst>
          </p:cNvPr>
          <p:cNvSpPr txBox="1"/>
          <p:nvPr/>
        </p:nvSpPr>
        <p:spPr>
          <a:xfrm>
            <a:off x="526073" y="149968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Please select the document to process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7DFBF-AF2E-4183-9CEF-A302970C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B1E6E-8006-4EA1-96B5-68C808FACAF8}"/>
              </a:ext>
            </a:extLst>
          </p:cNvPr>
          <p:cNvSpPr/>
          <p:nvPr/>
        </p:nvSpPr>
        <p:spPr>
          <a:xfrm>
            <a:off x="6096000" y="648243"/>
            <a:ext cx="4012442" cy="629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ALTERNATE DESIGN FOR SLIDE  4</a:t>
            </a:r>
          </a:p>
        </p:txBody>
      </p:sp>
      <p:pic>
        <p:nvPicPr>
          <p:cNvPr id="6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C79AA9B0-7FAA-43A6-B976-DD76296AF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D87CF0-C627-4E5C-A34E-3FFFA0FDF6DB}"/>
              </a:ext>
            </a:extLst>
          </p:cNvPr>
          <p:cNvSpPr/>
          <p:nvPr/>
        </p:nvSpPr>
        <p:spPr>
          <a:xfrm>
            <a:off x="174171" y="335845"/>
            <a:ext cx="116114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    Aerospace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Automotive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Banking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Communication Service Providers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Consumer Goods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Energy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Engineering &amp; Construction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Government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Healthcare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Hi-Tech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Insurance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Manufacturing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Media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Medical Devices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Natural Resources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Pharmaceutical and Life Sciences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Professional Services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Retail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Securities and Capital Markets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Network Equipment Provider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Transportation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q_serif"/>
              </a:rPr>
              <a:t>   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-181635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AB0C3D-108B-41FB-A4DF-EF79E014FAF6}"/>
              </a:ext>
            </a:extLst>
          </p:cNvPr>
          <p:cNvSpPr/>
          <p:nvPr/>
        </p:nvSpPr>
        <p:spPr>
          <a:xfrm>
            <a:off x="2261148" y="1789107"/>
            <a:ext cx="209830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User select and upload files to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62BBBE-15B7-40F7-AC32-6AE5F14F8F41}"/>
              </a:ext>
            </a:extLst>
          </p:cNvPr>
          <p:cNvSpPr/>
          <p:nvPr/>
        </p:nvSpPr>
        <p:spPr>
          <a:xfrm>
            <a:off x="4359449" y="4974266"/>
            <a:ext cx="2180097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OCR: Extra text information from Uploaded Image Files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39C3DC-E99B-4D3A-A424-59E999D17EC4}"/>
              </a:ext>
            </a:extLst>
          </p:cNvPr>
          <p:cNvSpPr/>
          <p:nvPr/>
        </p:nvSpPr>
        <p:spPr>
          <a:xfrm>
            <a:off x="5949228" y="1789107"/>
            <a:ext cx="209830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Data Extraction From Converted Files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EADE1-2C4A-4548-A790-932AE50AB1D9}"/>
              </a:ext>
            </a:extLst>
          </p:cNvPr>
          <p:cNvSpPr/>
          <p:nvPr/>
        </p:nvSpPr>
        <p:spPr>
          <a:xfrm>
            <a:off x="7778028" y="4974267"/>
            <a:ext cx="248137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Render results to Users</a:t>
            </a:r>
          </a:p>
        </p:txBody>
      </p:sp>
      <p:sp>
        <p:nvSpPr>
          <p:cNvPr id="68" name="Freeform 33">
            <a:extLst>
              <a:ext uri="{FF2B5EF4-FFF2-40B4-BE49-F238E27FC236}">
                <a16:creationId xmlns:a16="http://schemas.microsoft.com/office/drawing/2014/main" id="{1261D61D-8F7E-4B46-AA57-093DDB80BD08}"/>
              </a:ext>
            </a:extLst>
          </p:cNvPr>
          <p:cNvSpPr>
            <a:spLocks/>
          </p:cNvSpPr>
          <p:nvPr/>
        </p:nvSpPr>
        <p:spPr bwMode="auto">
          <a:xfrm>
            <a:off x="2551021" y="2932726"/>
            <a:ext cx="1400667" cy="1506073"/>
          </a:xfrm>
          <a:custGeom>
            <a:avLst/>
            <a:gdLst>
              <a:gd name="T0" fmla="*/ 2020 w 3641"/>
              <a:gd name="T1" fmla="*/ 2 h 3915"/>
              <a:gd name="T2" fmla="*/ 2115 w 3641"/>
              <a:gd name="T3" fmla="*/ 44 h 3915"/>
              <a:gd name="T4" fmla="*/ 2179 w 3641"/>
              <a:gd name="T5" fmla="*/ 116 h 3915"/>
              <a:gd name="T6" fmla="*/ 2211 w 3641"/>
              <a:gd name="T7" fmla="*/ 206 h 3915"/>
              <a:gd name="T8" fmla="*/ 2208 w 3641"/>
              <a:gd name="T9" fmla="*/ 303 h 3915"/>
              <a:gd name="T10" fmla="*/ 2179 w 3641"/>
              <a:gd name="T11" fmla="*/ 396 h 3915"/>
              <a:gd name="T12" fmla="*/ 2115 w 3641"/>
              <a:gd name="T13" fmla="*/ 470 h 3915"/>
              <a:gd name="T14" fmla="*/ 2020 w 3641"/>
              <a:gd name="T15" fmla="*/ 515 h 3915"/>
              <a:gd name="T16" fmla="*/ 1809 w 3641"/>
              <a:gd name="T17" fmla="*/ 531 h 3915"/>
              <a:gd name="T18" fmla="*/ 1523 w 3641"/>
              <a:gd name="T19" fmla="*/ 597 h 3915"/>
              <a:gd name="T20" fmla="*/ 1261 w 3641"/>
              <a:gd name="T21" fmla="*/ 716 h 3915"/>
              <a:gd name="T22" fmla="*/ 1031 w 3641"/>
              <a:gd name="T23" fmla="*/ 877 h 3915"/>
              <a:gd name="T24" fmla="*/ 838 w 3641"/>
              <a:gd name="T25" fmla="*/ 1080 h 3915"/>
              <a:gd name="T26" fmla="*/ 685 w 3641"/>
              <a:gd name="T27" fmla="*/ 1315 h 3915"/>
              <a:gd name="T28" fmla="*/ 579 w 3641"/>
              <a:gd name="T29" fmla="*/ 1572 h 3915"/>
              <a:gd name="T30" fmla="*/ 526 w 3641"/>
              <a:gd name="T31" fmla="*/ 1846 h 3915"/>
              <a:gd name="T32" fmla="*/ 531 w 3641"/>
              <a:gd name="T33" fmla="*/ 2134 h 3915"/>
              <a:gd name="T34" fmla="*/ 598 w 3641"/>
              <a:gd name="T35" fmla="*/ 2422 h 3915"/>
              <a:gd name="T36" fmla="*/ 722 w 3641"/>
              <a:gd name="T37" fmla="*/ 2689 h 3915"/>
              <a:gd name="T38" fmla="*/ 883 w 3641"/>
              <a:gd name="T39" fmla="*/ 2906 h 3915"/>
              <a:gd name="T40" fmla="*/ 1074 w 3641"/>
              <a:gd name="T41" fmla="*/ 3086 h 3915"/>
              <a:gd name="T42" fmla="*/ 1293 w 3641"/>
              <a:gd name="T43" fmla="*/ 3220 h 3915"/>
              <a:gd name="T44" fmla="*/ 1528 w 3641"/>
              <a:gd name="T45" fmla="*/ 3316 h 3915"/>
              <a:gd name="T46" fmla="*/ 1777 w 3641"/>
              <a:gd name="T47" fmla="*/ 3368 h 3915"/>
              <a:gd name="T48" fmla="*/ 2031 w 3641"/>
              <a:gd name="T49" fmla="*/ 3379 h 3915"/>
              <a:gd name="T50" fmla="*/ 2282 w 3641"/>
              <a:gd name="T51" fmla="*/ 3347 h 3915"/>
              <a:gd name="T52" fmla="*/ 2525 w 3641"/>
              <a:gd name="T53" fmla="*/ 3271 h 3915"/>
              <a:gd name="T54" fmla="*/ 2755 w 3641"/>
              <a:gd name="T55" fmla="*/ 3152 h 3915"/>
              <a:gd name="T56" fmla="*/ 2964 w 3641"/>
              <a:gd name="T57" fmla="*/ 2985 h 3915"/>
              <a:gd name="T58" fmla="*/ 3144 w 3641"/>
              <a:gd name="T59" fmla="*/ 2774 h 3915"/>
              <a:gd name="T60" fmla="*/ 3226 w 3641"/>
              <a:gd name="T61" fmla="*/ 2697 h 3915"/>
              <a:gd name="T62" fmla="*/ 3324 w 3641"/>
              <a:gd name="T63" fmla="*/ 2663 h 3915"/>
              <a:gd name="T64" fmla="*/ 3422 w 3641"/>
              <a:gd name="T65" fmla="*/ 2666 h 3915"/>
              <a:gd name="T66" fmla="*/ 3514 w 3641"/>
              <a:gd name="T67" fmla="*/ 2700 h 3915"/>
              <a:gd name="T68" fmla="*/ 3588 w 3641"/>
              <a:gd name="T69" fmla="*/ 2763 h 3915"/>
              <a:gd name="T70" fmla="*/ 3633 w 3641"/>
              <a:gd name="T71" fmla="*/ 2843 h 3915"/>
              <a:gd name="T72" fmla="*/ 3638 w 3641"/>
              <a:gd name="T73" fmla="*/ 2938 h 3915"/>
              <a:gd name="T74" fmla="*/ 3596 w 3641"/>
              <a:gd name="T75" fmla="*/ 3038 h 3915"/>
              <a:gd name="T76" fmla="*/ 3374 w 3641"/>
              <a:gd name="T77" fmla="*/ 3308 h 3915"/>
              <a:gd name="T78" fmla="*/ 3115 w 3641"/>
              <a:gd name="T79" fmla="*/ 3532 h 3915"/>
              <a:gd name="T80" fmla="*/ 2827 w 3641"/>
              <a:gd name="T81" fmla="*/ 3712 h 3915"/>
              <a:gd name="T82" fmla="*/ 2509 w 3641"/>
              <a:gd name="T83" fmla="*/ 3836 h 3915"/>
              <a:gd name="T84" fmla="*/ 2171 w 3641"/>
              <a:gd name="T85" fmla="*/ 3905 h 3915"/>
              <a:gd name="T86" fmla="*/ 1817 w 3641"/>
              <a:gd name="T87" fmla="*/ 3910 h 3915"/>
              <a:gd name="T88" fmla="*/ 1473 w 3641"/>
              <a:gd name="T89" fmla="*/ 3855 h 3915"/>
              <a:gd name="T90" fmla="*/ 1148 w 3641"/>
              <a:gd name="T91" fmla="*/ 3736 h 3915"/>
              <a:gd name="T92" fmla="*/ 854 w 3641"/>
              <a:gd name="T93" fmla="*/ 3567 h 3915"/>
              <a:gd name="T94" fmla="*/ 592 w 3641"/>
              <a:gd name="T95" fmla="*/ 3350 h 3915"/>
              <a:gd name="T96" fmla="*/ 370 w 3641"/>
              <a:gd name="T97" fmla="*/ 3091 h 3915"/>
              <a:gd name="T98" fmla="*/ 196 w 3641"/>
              <a:gd name="T99" fmla="*/ 2798 h 3915"/>
              <a:gd name="T100" fmla="*/ 74 w 3641"/>
              <a:gd name="T101" fmla="*/ 2478 h 3915"/>
              <a:gd name="T102" fmla="*/ 8 w 3641"/>
              <a:gd name="T103" fmla="*/ 2134 h 3915"/>
              <a:gd name="T104" fmla="*/ 8 w 3641"/>
              <a:gd name="T105" fmla="*/ 1780 h 3915"/>
              <a:gd name="T106" fmla="*/ 71 w 3641"/>
              <a:gd name="T107" fmla="*/ 1440 h 3915"/>
              <a:gd name="T108" fmla="*/ 190 w 3641"/>
              <a:gd name="T109" fmla="*/ 1123 h 3915"/>
              <a:gd name="T110" fmla="*/ 362 w 3641"/>
              <a:gd name="T111" fmla="*/ 835 h 3915"/>
              <a:gd name="T112" fmla="*/ 579 w 3641"/>
              <a:gd name="T113" fmla="*/ 581 h 3915"/>
              <a:gd name="T114" fmla="*/ 838 w 3641"/>
              <a:gd name="T115" fmla="*/ 364 h 3915"/>
              <a:gd name="T116" fmla="*/ 1126 w 3641"/>
              <a:gd name="T117" fmla="*/ 195 h 3915"/>
              <a:gd name="T118" fmla="*/ 1444 w 3641"/>
              <a:gd name="T119" fmla="*/ 76 h 3915"/>
              <a:gd name="T120" fmla="*/ 1785 w 3641"/>
              <a:gd name="T121" fmla="*/ 1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41" h="3915">
                <a:moveTo>
                  <a:pt x="1962" y="0"/>
                </a:moveTo>
                <a:lnTo>
                  <a:pt x="2020" y="2"/>
                </a:lnTo>
                <a:lnTo>
                  <a:pt x="2070" y="18"/>
                </a:lnTo>
                <a:lnTo>
                  <a:pt x="2115" y="44"/>
                </a:lnTo>
                <a:lnTo>
                  <a:pt x="2150" y="76"/>
                </a:lnTo>
                <a:lnTo>
                  <a:pt x="2179" y="116"/>
                </a:lnTo>
                <a:lnTo>
                  <a:pt x="2197" y="161"/>
                </a:lnTo>
                <a:lnTo>
                  <a:pt x="2211" y="206"/>
                </a:lnTo>
                <a:lnTo>
                  <a:pt x="2213" y="256"/>
                </a:lnTo>
                <a:lnTo>
                  <a:pt x="2208" y="303"/>
                </a:lnTo>
                <a:lnTo>
                  <a:pt x="2197" y="351"/>
                </a:lnTo>
                <a:lnTo>
                  <a:pt x="2179" y="396"/>
                </a:lnTo>
                <a:lnTo>
                  <a:pt x="2150" y="436"/>
                </a:lnTo>
                <a:lnTo>
                  <a:pt x="2115" y="470"/>
                </a:lnTo>
                <a:lnTo>
                  <a:pt x="2070" y="496"/>
                </a:lnTo>
                <a:lnTo>
                  <a:pt x="2020" y="515"/>
                </a:lnTo>
                <a:lnTo>
                  <a:pt x="1962" y="520"/>
                </a:lnTo>
                <a:lnTo>
                  <a:pt x="1809" y="531"/>
                </a:lnTo>
                <a:lnTo>
                  <a:pt x="1663" y="557"/>
                </a:lnTo>
                <a:lnTo>
                  <a:pt x="1523" y="597"/>
                </a:lnTo>
                <a:lnTo>
                  <a:pt x="1388" y="650"/>
                </a:lnTo>
                <a:lnTo>
                  <a:pt x="1261" y="716"/>
                </a:lnTo>
                <a:lnTo>
                  <a:pt x="1142" y="792"/>
                </a:lnTo>
                <a:lnTo>
                  <a:pt x="1031" y="877"/>
                </a:lnTo>
                <a:lnTo>
                  <a:pt x="931" y="975"/>
                </a:lnTo>
                <a:lnTo>
                  <a:pt x="838" y="1080"/>
                </a:lnTo>
                <a:lnTo>
                  <a:pt x="756" y="1194"/>
                </a:lnTo>
                <a:lnTo>
                  <a:pt x="685" y="1315"/>
                </a:lnTo>
                <a:lnTo>
                  <a:pt x="627" y="1440"/>
                </a:lnTo>
                <a:lnTo>
                  <a:pt x="579" y="1572"/>
                </a:lnTo>
                <a:lnTo>
                  <a:pt x="547" y="1709"/>
                </a:lnTo>
                <a:lnTo>
                  <a:pt x="526" y="1846"/>
                </a:lnTo>
                <a:lnTo>
                  <a:pt x="521" y="1989"/>
                </a:lnTo>
                <a:lnTo>
                  <a:pt x="531" y="2134"/>
                </a:lnTo>
                <a:lnTo>
                  <a:pt x="555" y="2277"/>
                </a:lnTo>
                <a:lnTo>
                  <a:pt x="598" y="2422"/>
                </a:lnTo>
                <a:lnTo>
                  <a:pt x="656" y="2565"/>
                </a:lnTo>
                <a:lnTo>
                  <a:pt x="722" y="2689"/>
                </a:lnTo>
                <a:lnTo>
                  <a:pt x="799" y="2803"/>
                </a:lnTo>
                <a:lnTo>
                  <a:pt x="883" y="2906"/>
                </a:lnTo>
                <a:lnTo>
                  <a:pt x="976" y="3001"/>
                </a:lnTo>
                <a:lnTo>
                  <a:pt x="1074" y="3086"/>
                </a:lnTo>
                <a:lnTo>
                  <a:pt x="1179" y="3157"/>
                </a:lnTo>
                <a:lnTo>
                  <a:pt x="1293" y="3220"/>
                </a:lnTo>
                <a:lnTo>
                  <a:pt x="1409" y="3273"/>
                </a:lnTo>
                <a:lnTo>
                  <a:pt x="1528" y="3316"/>
                </a:lnTo>
                <a:lnTo>
                  <a:pt x="1650" y="3347"/>
                </a:lnTo>
                <a:lnTo>
                  <a:pt x="1777" y="3368"/>
                </a:lnTo>
                <a:lnTo>
                  <a:pt x="1904" y="3379"/>
                </a:lnTo>
                <a:lnTo>
                  <a:pt x="2031" y="3379"/>
                </a:lnTo>
                <a:lnTo>
                  <a:pt x="2158" y="3368"/>
                </a:lnTo>
                <a:lnTo>
                  <a:pt x="2282" y="3347"/>
                </a:lnTo>
                <a:lnTo>
                  <a:pt x="2406" y="3316"/>
                </a:lnTo>
                <a:lnTo>
                  <a:pt x="2525" y="3271"/>
                </a:lnTo>
                <a:lnTo>
                  <a:pt x="2644" y="3218"/>
                </a:lnTo>
                <a:lnTo>
                  <a:pt x="2755" y="3152"/>
                </a:lnTo>
                <a:lnTo>
                  <a:pt x="2864" y="3072"/>
                </a:lnTo>
                <a:lnTo>
                  <a:pt x="2964" y="2985"/>
                </a:lnTo>
                <a:lnTo>
                  <a:pt x="3057" y="2885"/>
                </a:lnTo>
                <a:lnTo>
                  <a:pt x="3144" y="2774"/>
                </a:lnTo>
                <a:lnTo>
                  <a:pt x="3184" y="2729"/>
                </a:lnTo>
                <a:lnTo>
                  <a:pt x="3226" y="2697"/>
                </a:lnTo>
                <a:lnTo>
                  <a:pt x="3274" y="2674"/>
                </a:lnTo>
                <a:lnTo>
                  <a:pt x="3324" y="2663"/>
                </a:lnTo>
                <a:lnTo>
                  <a:pt x="3374" y="2660"/>
                </a:lnTo>
                <a:lnTo>
                  <a:pt x="3422" y="2666"/>
                </a:lnTo>
                <a:lnTo>
                  <a:pt x="3469" y="2679"/>
                </a:lnTo>
                <a:lnTo>
                  <a:pt x="3514" y="2700"/>
                </a:lnTo>
                <a:lnTo>
                  <a:pt x="3554" y="2729"/>
                </a:lnTo>
                <a:lnTo>
                  <a:pt x="3588" y="2763"/>
                </a:lnTo>
                <a:lnTo>
                  <a:pt x="3615" y="2800"/>
                </a:lnTo>
                <a:lnTo>
                  <a:pt x="3633" y="2843"/>
                </a:lnTo>
                <a:lnTo>
                  <a:pt x="3641" y="2888"/>
                </a:lnTo>
                <a:lnTo>
                  <a:pt x="3638" y="2938"/>
                </a:lnTo>
                <a:lnTo>
                  <a:pt x="3625" y="2988"/>
                </a:lnTo>
                <a:lnTo>
                  <a:pt x="3596" y="3038"/>
                </a:lnTo>
                <a:lnTo>
                  <a:pt x="3490" y="3178"/>
                </a:lnTo>
                <a:lnTo>
                  <a:pt x="3374" y="3308"/>
                </a:lnTo>
                <a:lnTo>
                  <a:pt x="3247" y="3427"/>
                </a:lnTo>
                <a:lnTo>
                  <a:pt x="3115" y="3532"/>
                </a:lnTo>
                <a:lnTo>
                  <a:pt x="2975" y="3627"/>
                </a:lnTo>
                <a:lnTo>
                  <a:pt x="2827" y="3712"/>
                </a:lnTo>
                <a:lnTo>
                  <a:pt x="2671" y="3781"/>
                </a:lnTo>
                <a:lnTo>
                  <a:pt x="2509" y="3836"/>
                </a:lnTo>
                <a:lnTo>
                  <a:pt x="2343" y="3878"/>
                </a:lnTo>
                <a:lnTo>
                  <a:pt x="2171" y="3905"/>
                </a:lnTo>
                <a:lnTo>
                  <a:pt x="1994" y="3915"/>
                </a:lnTo>
                <a:lnTo>
                  <a:pt x="1817" y="3910"/>
                </a:lnTo>
                <a:lnTo>
                  <a:pt x="1642" y="3889"/>
                </a:lnTo>
                <a:lnTo>
                  <a:pt x="1473" y="3855"/>
                </a:lnTo>
                <a:lnTo>
                  <a:pt x="1306" y="3802"/>
                </a:lnTo>
                <a:lnTo>
                  <a:pt x="1148" y="3736"/>
                </a:lnTo>
                <a:lnTo>
                  <a:pt x="997" y="3656"/>
                </a:lnTo>
                <a:lnTo>
                  <a:pt x="854" y="3567"/>
                </a:lnTo>
                <a:lnTo>
                  <a:pt x="719" y="3464"/>
                </a:lnTo>
                <a:lnTo>
                  <a:pt x="592" y="3350"/>
                </a:lnTo>
                <a:lnTo>
                  <a:pt x="476" y="3226"/>
                </a:lnTo>
                <a:lnTo>
                  <a:pt x="370" y="3091"/>
                </a:lnTo>
                <a:lnTo>
                  <a:pt x="278" y="2948"/>
                </a:lnTo>
                <a:lnTo>
                  <a:pt x="196" y="2798"/>
                </a:lnTo>
                <a:lnTo>
                  <a:pt x="127" y="2642"/>
                </a:lnTo>
                <a:lnTo>
                  <a:pt x="74" y="2478"/>
                </a:lnTo>
                <a:lnTo>
                  <a:pt x="32" y="2309"/>
                </a:lnTo>
                <a:lnTo>
                  <a:pt x="8" y="2134"/>
                </a:lnTo>
                <a:lnTo>
                  <a:pt x="0" y="1957"/>
                </a:lnTo>
                <a:lnTo>
                  <a:pt x="8" y="1780"/>
                </a:lnTo>
                <a:lnTo>
                  <a:pt x="32" y="1606"/>
                </a:lnTo>
                <a:lnTo>
                  <a:pt x="71" y="1440"/>
                </a:lnTo>
                <a:lnTo>
                  <a:pt x="124" y="1276"/>
                </a:lnTo>
                <a:lnTo>
                  <a:pt x="190" y="1123"/>
                </a:lnTo>
                <a:lnTo>
                  <a:pt x="272" y="975"/>
                </a:lnTo>
                <a:lnTo>
                  <a:pt x="362" y="835"/>
                </a:lnTo>
                <a:lnTo>
                  <a:pt x="465" y="702"/>
                </a:lnTo>
                <a:lnTo>
                  <a:pt x="579" y="581"/>
                </a:lnTo>
                <a:lnTo>
                  <a:pt x="703" y="467"/>
                </a:lnTo>
                <a:lnTo>
                  <a:pt x="838" y="364"/>
                </a:lnTo>
                <a:lnTo>
                  <a:pt x="978" y="274"/>
                </a:lnTo>
                <a:lnTo>
                  <a:pt x="1126" y="195"/>
                </a:lnTo>
                <a:lnTo>
                  <a:pt x="1282" y="129"/>
                </a:lnTo>
                <a:lnTo>
                  <a:pt x="1444" y="76"/>
                </a:lnTo>
                <a:lnTo>
                  <a:pt x="1613" y="34"/>
                </a:lnTo>
                <a:lnTo>
                  <a:pt x="1785" y="10"/>
                </a:lnTo>
                <a:lnTo>
                  <a:pt x="1962" y="0"/>
                </a:lnTo>
                <a:close/>
              </a:path>
            </a:pathLst>
          </a:custGeom>
          <a:solidFill>
            <a:srgbClr val="FF569A">
              <a:alpha val="6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Freeform 34">
            <a:extLst>
              <a:ext uri="{FF2B5EF4-FFF2-40B4-BE49-F238E27FC236}">
                <a16:creationId xmlns:a16="http://schemas.microsoft.com/office/drawing/2014/main" id="{45684FCF-60D6-4693-B1DE-A2AD07828DC9}"/>
              </a:ext>
            </a:extLst>
          </p:cNvPr>
          <p:cNvSpPr>
            <a:spLocks/>
          </p:cNvSpPr>
          <p:nvPr/>
        </p:nvSpPr>
        <p:spPr bwMode="auto">
          <a:xfrm>
            <a:off x="2855313" y="3236634"/>
            <a:ext cx="900182" cy="898259"/>
          </a:xfrm>
          <a:custGeom>
            <a:avLst/>
            <a:gdLst>
              <a:gd name="T0" fmla="*/ 1171 w 2340"/>
              <a:gd name="T1" fmla="*/ 0 h 2335"/>
              <a:gd name="T2" fmla="*/ 1306 w 2340"/>
              <a:gd name="T3" fmla="*/ 8 h 2335"/>
              <a:gd name="T4" fmla="*/ 1438 w 2340"/>
              <a:gd name="T5" fmla="*/ 29 h 2335"/>
              <a:gd name="T6" fmla="*/ 1565 w 2340"/>
              <a:gd name="T7" fmla="*/ 68 h 2335"/>
              <a:gd name="T8" fmla="*/ 1684 w 2340"/>
              <a:gd name="T9" fmla="*/ 118 h 2335"/>
              <a:gd name="T10" fmla="*/ 1798 w 2340"/>
              <a:gd name="T11" fmla="*/ 182 h 2335"/>
              <a:gd name="T12" fmla="*/ 1901 w 2340"/>
              <a:gd name="T13" fmla="*/ 256 h 2335"/>
              <a:gd name="T14" fmla="*/ 1996 w 2340"/>
              <a:gd name="T15" fmla="*/ 340 h 2335"/>
              <a:gd name="T16" fmla="*/ 2083 w 2340"/>
              <a:gd name="T17" fmla="*/ 436 h 2335"/>
              <a:gd name="T18" fmla="*/ 2157 w 2340"/>
              <a:gd name="T19" fmla="*/ 541 h 2335"/>
              <a:gd name="T20" fmla="*/ 2221 w 2340"/>
              <a:gd name="T21" fmla="*/ 655 h 2335"/>
              <a:gd name="T22" fmla="*/ 2271 w 2340"/>
              <a:gd name="T23" fmla="*/ 774 h 2335"/>
              <a:gd name="T24" fmla="*/ 2308 w 2340"/>
              <a:gd name="T25" fmla="*/ 901 h 2335"/>
              <a:gd name="T26" fmla="*/ 2332 w 2340"/>
              <a:gd name="T27" fmla="*/ 1033 h 2335"/>
              <a:gd name="T28" fmla="*/ 2340 w 2340"/>
              <a:gd name="T29" fmla="*/ 1167 h 2335"/>
              <a:gd name="T30" fmla="*/ 2332 w 2340"/>
              <a:gd name="T31" fmla="*/ 1305 h 2335"/>
              <a:gd name="T32" fmla="*/ 2308 w 2340"/>
              <a:gd name="T33" fmla="*/ 1434 h 2335"/>
              <a:gd name="T34" fmla="*/ 2271 w 2340"/>
              <a:gd name="T35" fmla="*/ 1561 h 2335"/>
              <a:gd name="T36" fmla="*/ 2221 w 2340"/>
              <a:gd name="T37" fmla="*/ 1683 h 2335"/>
              <a:gd name="T38" fmla="*/ 2157 w 2340"/>
              <a:gd name="T39" fmla="*/ 1794 h 2335"/>
              <a:gd name="T40" fmla="*/ 2083 w 2340"/>
              <a:gd name="T41" fmla="*/ 1899 h 2335"/>
              <a:gd name="T42" fmla="*/ 1996 w 2340"/>
              <a:gd name="T43" fmla="*/ 1994 h 2335"/>
              <a:gd name="T44" fmla="*/ 1901 w 2340"/>
              <a:gd name="T45" fmla="*/ 2079 h 2335"/>
              <a:gd name="T46" fmla="*/ 1798 w 2340"/>
              <a:gd name="T47" fmla="*/ 2153 h 2335"/>
              <a:gd name="T48" fmla="*/ 1684 w 2340"/>
              <a:gd name="T49" fmla="*/ 2216 h 2335"/>
              <a:gd name="T50" fmla="*/ 1565 w 2340"/>
              <a:gd name="T51" fmla="*/ 2269 h 2335"/>
              <a:gd name="T52" fmla="*/ 1438 w 2340"/>
              <a:gd name="T53" fmla="*/ 2306 h 2335"/>
              <a:gd name="T54" fmla="*/ 1306 w 2340"/>
              <a:gd name="T55" fmla="*/ 2327 h 2335"/>
              <a:gd name="T56" fmla="*/ 1171 w 2340"/>
              <a:gd name="T57" fmla="*/ 2335 h 2335"/>
              <a:gd name="T58" fmla="*/ 1034 w 2340"/>
              <a:gd name="T59" fmla="*/ 2327 h 2335"/>
              <a:gd name="T60" fmla="*/ 901 w 2340"/>
              <a:gd name="T61" fmla="*/ 2306 h 2335"/>
              <a:gd name="T62" fmla="*/ 774 w 2340"/>
              <a:gd name="T63" fmla="*/ 2269 h 2335"/>
              <a:gd name="T64" fmla="*/ 655 w 2340"/>
              <a:gd name="T65" fmla="*/ 2216 h 2335"/>
              <a:gd name="T66" fmla="*/ 542 w 2340"/>
              <a:gd name="T67" fmla="*/ 2153 h 2335"/>
              <a:gd name="T68" fmla="*/ 439 w 2340"/>
              <a:gd name="T69" fmla="*/ 2079 h 2335"/>
              <a:gd name="T70" fmla="*/ 343 w 2340"/>
              <a:gd name="T71" fmla="*/ 1994 h 2335"/>
              <a:gd name="T72" fmla="*/ 256 w 2340"/>
              <a:gd name="T73" fmla="*/ 1899 h 2335"/>
              <a:gd name="T74" fmla="*/ 182 w 2340"/>
              <a:gd name="T75" fmla="*/ 1794 h 2335"/>
              <a:gd name="T76" fmla="*/ 119 w 2340"/>
              <a:gd name="T77" fmla="*/ 1683 h 2335"/>
              <a:gd name="T78" fmla="*/ 68 w 2340"/>
              <a:gd name="T79" fmla="*/ 1561 h 2335"/>
              <a:gd name="T80" fmla="*/ 31 w 2340"/>
              <a:gd name="T81" fmla="*/ 1434 h 2335"/>
              <a:gd name="T82" fmla="*/ 8 w 2340"/>
              <a:gd name="T83" fmla="*/ 1305 h 2335"/>
              <a:gd name="T84" fmla="*/ 0 w 2340"/>
              <a:gd name="T85" fmla="*/ 1167 h 2335"/>
              <a:gd name="T86" fmla="*/ 8 w 2340"/>
              <a:gd name="T87" fmla="*/ 1033 h 2335"/>
              <a:gd name="T88" fmla="*/ 31 w 2340"/>
              <a:gd name="T89" fmla="*/ 901 h 2335"/>
              <a:gd name="T90" fmla="*/ 68 w 2340"/>
              <a:gd name="T91" fmla="*/ 774 h 2335"/>
              <a:gd name="T92" fmla="*/ 119 w 2340"/>
              <a:gd name="T93" fmla="*/ 655 h 2335"/>
              <a:gd name="T94" fmla="*/ 182 w 2340"/>
              <a:gd name="T95" fmla="*/ 541 h 2335"/>
              <a:gd name="T96" fmla="*/ 256 w 2340"/>
              <a:gd name="T97" fmla="*/ 436 h 2335"/>
              <a:gd name="T98" fmla="*/ 343 w 2340"/>
              <a:gd name="T99" fmla="*/ 340 h 2335"/>
              <a:gd name="T100" fmla="*/ 439 w 2340"/>
              <a:gd name="T101" fmla="*/ 256 h 2335"/>
              <a:gd name="T102" fmla="*/ 542 w 2340"/>
              <a:gd name="T103" fmla="*/ 182 h 2335"/>
              <a:gd name="T104" fmla="*/ 655 w 2340"/>
              <a:gd name="T105" fmla="*/ 118 h 2335"/>
              <a:gd name="T106" fmla="*/ 774 w 2340"/>
              <a:gd name="T107" fmla="*/ 68 h 2335"/>
              <a:gd name="T108" fmla="*/ 901 w 2340"/>
              <a:gd name="T109" fmla="*/ 29 h 2335"/>
              <a:gd name="T110" fmla="*/ 1034 w 2340"/>
              <a:gd name="T111" fmla="*/ 8 h 2335"/>
              <a:gd name="T112" fmla="*/ 1171 w 2340"/>
              <a:gd name="T113" fmla="*/ 0 h 2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40" h="2335">
                <a:moveTo>
                  <a:pt x="1171" y="0"/>
                </a:moveTo>
                <a:lnTo>
                  <a:pt x="1306" y="8"/>
                </a:lnTo>
                <a:lnTo>
                  <a:pt x="1438" y="29"/>
                </a:lnTo>
                <a:lnTo>
                  <a:pt x="1565" y="68"/>
                </a:lnTo>
                <a:lnTo>
                  <a:pt x="1684" y="118"/>
                </a:lnTo>
                <a:lnTo>
                  <a:pt x="1798" y="182"/>
                </a:lnTo>
                <a:lnTo>
                  <a:pt x="1901" y="256"/>
                </a:lnTo>
                <a:lnTo>
                  <a:pt x="1996" y="340"/>
                </a:lnTo>
                <a:lnTo>
                  <a:pt x="2083" y="436"/>
                </a:lnTo>
                <a:lnTo>
                  <a:pt x="2157" y="541"/>
                </a:lnTo>
                <a:lnTo>
                  <a:pt x="2221" y="655"/>
                </a:lnTo>
                <a:lnTo>
                  <a:pt x="2271" y="774"/>
                </a:lnTo>
                <a:lnTo>
                  <a:pt x="2308" y="901"/>
                </a:lnTo>
                <a:lnTo>
                  <a:pt x="2332" y="1033"/>
                </a:lnTo>
                <a:lnTo>
                  <a:pt x="2340" y="1167"/>
                </a:lnTo>
                <a:lnTo>
                  <a:pt x="2332" y="1305"/>
                </a:lnTo>
                <a:lnTo>
                  <a:pt x="2308" y="1434"/>
                </a:lnTo>
                <a:lnTo>
                  <a:pt x="2271" y="1561"/>
                </a:lnTo>
                <a:lnTo>
                  <a:pt x="2221" y="1683"/>
                </a:lnTo>
                <a:lnTo>
                  <a:pt x="2157" y="1794"/>
                </a:lnTo>
                <a:lnTo>
                  <a:pt x="2083" y="1899"/>
                </a:lnTo>
                <a:lnTo>
                  <a:pt x="1996" y="1994"/>
                </a:lnTo>
                <a:lnTo>
                  <a:pt x="1901" y="2079"/>
                </a:lnTo>
                <a:lnTo>
                  <a:pt x="1798" y="2153"/>
                </a:lnTo>
                <a:lnTo>
                  <a:pt x="1684" y="2216"/>
                </a:lnTo>
                <a:lnTo>
                  <a:pt x="1565" y="2269"/>
                </a:lnTo>
                <a:lnTo>
                  <a:pt x="1438" y="2306"/>
                </a:lnTo>
                <a:lnTo>
                  <a:pt x="1306" y="2327"/>
                </a:lnTo>
                <a:lnTo>
                  <a:pt x="1171" y="2335"/>
                </a:lnTo>
                <a:lnTo>
                  <a:pt x="1034" y="2327"/>
                </a:lnTo>
                <a:lnTo>
                  <a:pt x="901" y="2306"/>
                </a:lnTo>
                <a:lnTo>
                  <a:pt x="774" y="2269"/>
                </a:lnTo>
                <a:lnTo>
                  <a:pt x="655" y="2216"/>
                </a:lnTo>
                <a:lnTo>
                  <a:pt x="542" y="2153"/>
                </a:lnTo>
                <a:lnTo>
                  <a:pt x="439" y="2079"/>
                </a:lnTo>
                <a:lnTo>
                  <a:pt x="343" y="1994"/>
                </a:lnTo>
                <a:lnTo>
                  <a:pt x="256" y="1899"/>
                </a:lnTo>
                <a:lnTo>
                  <a:pt x="182" y="1794"/>
                </a:lnTo>
                <a:lnTo>
                  <a:pt x="119" y="1683"/>
                </a:lnTo>
                <a:lnTo>
                  <a:pt x="68" y="1561"/>
                </a:lnTo>
                <a:lnTo>
                  <a:pt x="31" y="1434"/>
                </a:lnTo>
                <a:lnTo>
                  <a:pt x="8" y="1305"/>
                </a:lnTo>
                <a:lnTo>
                  <a:pt x="0" y="1167"/>
                </a:lnTo>
                <a:lnTo>
                  <a:pt x="8" y="1033"/>
                </a:lnTo>
                <a:lnTo>
                  <a:pt x="31" y="901"/>
                </a:lnTo>
                <a:lnTo>
                  <a:pt x="68" y="774"/>
                </a:lnTo>
                <a:lnTo>
                  <a:pt x="119" y="655"/>
                </a:lnTo>
                <a:lnTo>
                  <a:pt x="182" y="541"/>
                </a:lnTo>
                <a:lnTo>
                  <a:pt x="256" y="436"/>
                </a:lnTo>
                <a:lnTo>
                  <a:pt x="343" y="340"/>
                </a:lnTo>
                <a:lnTo>
                  <a:pt x="439" y="256"/>
                </a:lnTo>
                <a:lnTo>
                  <a:pt x="542" y="182"/>
                </a:lnTo>
                <a:lnTo>
                  <a:pt x="655" y="118"/>
                </a:lnTo>
                <a:lnTo>
                  <a:pt x="774" y="68"/>
                </a:lnTo>
                <a:lnTo>
                  <a:pt x="901" y="29"/>
                </a:lnTo>
                <a:lnTo>
                  <a:pt x="1034" y="8"/>
                </a:lnTo>
                <a:lnTo>
                  <a:pt x="1171" y="0"/>
                </a:lnTo>
                <a:close/>
              </a:path>
            </a:pathLst>
          </a:custGeom>
          <a:solidFill>
            <a:srgbClr val="FF569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Freeform 35">
            <a:extLst>
              <a:ext uri="{FF2B5EF4-FFF2-40B4-BE49-F238E27FC236}">
                <a16:creationId xmlns:a16="http://schemas.microsoft.com/office/drawing/2014/main" id="{16059AB3-C0E8-4A6D-884B-F9DCA819A1B4}"/>
              </a:ext>
            </a:extLst>
          </p:cNvPr>
          <p:cNvSpPr>
            <a:spLocks/>
          </p:cNvSpPr>
          <p:nvPr/>
        </p:nvSpPr>
        <p:spPr bwMode="auto">
          <a:xfrm>
            <a:off x="4698376" y="3236634"/>
            <a:ext cx="900182" cy="898259"/>
          </a:xfrm>
          <a:custGeom>
            <a:avLst/>
            <a:gdLst>
              <a:gd name="T0" fmla="*/ 1169 w 2340"/>
              <a:gd name="T1" fmla="*/ 0 h 2335"/>
              <a:gd name="T2" fmla="*/ 1306 w 2340"/>
              <a:gd name="T3" fmla="*/ 8 h 2335"/>
              <a:gd name="T4" fmla="*/ 1438 w 2340"/>
              <a:gd name="T5" fmla="*/ 29 h 2335"/>
              <a:gd name="T6" fmla="*/ 1563 w 2340"/>
              <a:gd name="T7" fmla="*/ 68 h 2335"/>
              <a:gd name="T8" fmla="*/ 1684 w 2340"/>
              <a:gd name="T9" fmla="*/ 118 h 2335"/>
              <a:gd name="T10" fmla="*/ 1795 w 2340"/>
              <a:gd name="T11" fmla="*/ 182 h 2335"/>
              <a:gd name="T12" fmla="*/ 1901 w 2340"/>
              <a:gd name="T13" fmla="*/ 256 h 2335"/>
              <a:gd name="T14" fmla="*/ 1996 w 2340"/>
              <a:gd name="T15" fmla="*/ 340 h 2335"/>
              <a:gd name="T16" fmla="*/ 2081 w 2340"/>
              <a:gd name="T17" fmla="*/ 436 h 2335"/>
              <a:gd name="T18" fmla="*/ 2158 w 2340"/>
              <a:gd name="T19" fmla="*/ 541 h 2335"/>
              <a:gd name="T20" fmla="*/ 2221 w 2340"/>
              <a:gd name="T21" fmla="*/ 655 h 2335"/>
              <a:gd name="T22" fmla="*/ 2271 w 2340"/>
              <a:gd name="T23" fmla="*/ 774 h 2335"/>
              <a:gd name="T24" fmla="*/ 2308 w 2340"/>
              <a:gd name="T25" fmla="*/ 901 h 2335"/>
              <a:gd name="T26" fmla="*/ 2332 w 2340"/>
              <a:gd name="T27" fmla="*/ 1033 h 2335"/>
              <a:gd name="T28" fmla="*/ 2340 w 2340"/>
              <a:gd name="T29" fmla="*/ 1167 h 2335"/>
              <a:gd name="T30" fmla="*/ 2332 w 2340"/>
              <a:gd name="T31" fmla="*/ 1305 h 2335"/>
              <a:gd name="T32" fmla="*/ 2308 w 2340"/>
              <a:gd name="T33" fmla="*/ 1434 h 2335"/>
              <a:gd name="T34" fmla="*/ 2271 w 2340"/>
              <a:gd name="T35" fmla="*/ 1561 h 2335"/>
              <a:gd name="T36" fmla="*/ 2221 w 2340"/>
              <a:gd name="T37" fmla="*/ 1683 h 2335"/>
              <a:gd name="T38" fmla="*/ 2158 w 2340"/>
              <a:gd name="T39" fmla="*/ 1794 h 2335"/>
              <a:gd name="T40" fmla="*/ 2081 w 2340"/>
              <a:gd name="T41" fmla="*/ 1899 h 2335"/>
              <a:gd name="T42" fmla="*/ 1996 w 2340"/>
              <a:gd name="T43" fmla="*/ 1994 h 2335"/>
              <a:gd name="T44" fmla="*/ 1901 w 2340"/>
              <a:gd name="T45" fmla="*/ 2079 h 2335"/>
              <a:gd name="T46" fmla="*/ 1795 w 2340"/>
              <a:gd name="T47" fmla="*/ 2153 h 2335"/>
              <a:gd name="T48" fmla="*/ 1684 w 2340"/>
              <a:gd name="T49" fmla="*/ 2216 h 2335"/>
              <a:gd name="T50" fmla="*/ 1563 w 2340"/>
              <a:gd name="T51" fmla="*/ 2269 h 2335"/>
              <a:gd name="T52" fmla="*/ 1438 w 2340"/>
              <a:gd name="T53" fmla="*/ 2306 h 2335"/>
              <a:gd name="T54" fmla="*/ 1306 w 2340"/>
              <a:gd name="T55" fmla="*/ 2327 h 2335"/>
              <a:gd name="T56" fmla="*/ 1169 w 2340"/>
              <a:gd name="T57" fmla="*/ 2335 h 2335"/>
              <a:gd name="T58" fmla="*/ 1034 w 2340"/>
              <a:gd name="T59" fmla="*/ 2327 h 2335"/>
              <a:gd name="T60" fmla="*/ 902 w 2340"/>
              <a:gd name="T61" fmla="*/ 2306 h 2335"/>
              <a:gd name="T62" fmla="*/ 775 w 2340"/>
              <a:gd name="T63" fmla="*/ 2269 h 2335"/>
              <a:gd name="T64" fmla="*/ 656 w 2340"/>
              <a:gd name="T65" fmla="*/ 2216 h 2335"/>
              <a:gd name="T66" fmla="*/ 542 w 2340"/>
              <a:gd name="T67" fmla="*/ 2153 h 2335"/>
              <a:gd name="T68" fmla="*/ 439 w 2340"/>
              <a:gd name="T69" fmla="*/ 2079 h 2335"/>
              <a:gd name="T70" fmla="*/ 344 w 2340"/>
              <a:gd name="T71" fmla="*/ 1994 h 2335"/>
              <a:gd name="T72" fmla="*/ 256 w 2340"/>
              <a:gd name="T73" fmla="*/ 1899 h 2335"/>
              <a:gd name="T74" fmla="*/ 182 w 2340"/>
              <a:gd name="T75" fmla="*/ 1794 h 2335"/>
              <a:gd name="T76" fmla="*/ 119 w 2340"/>
              <a:gd name="T77" fmla="*/ 1683 h 2335"/>
              <a:gd name="T78" fmla="*/ 69 w 2340"/>
              <a:gd name="T79" fmla="*/ 1561 h 2335"/>
              <a:gd name="T80" fmla="*/ 32 w 2340"/>
              <a:gd name="T81" fmla="*/ 1434 h 2335"/>
              <a:gd name="T82" fmla="*/ 8 w 2340"/>
              <a:gd name="T83" fmla="*/ 1305 h 2335"/>
              <a:gd name="T84" fmla="*/ 0 w 2340"/>
              <a:gd name="T85" fmla="*/ 1167 h 2335"/>
              <a:gd name="T86" fmla="*/ 8 w 2340"/>
              <a:gd name="T87" fmla="*/ 1033 h 2335"/>
              <a:gd name="T88" fmla="*/ 32 w 2340"/>
              <a:gd name="T89" fmla="*/ 901 h 2335"/>
              <a:gd name="T90" fmla="*/ 69 w 2340"/>
              <a:gd name="T91" fmla="*/ 774 h 2335"/>
              <a:gd name="T92" fmla="*/ 119 w 2340"/>
              <a:gd name="T93" fmla="*/ 655 h 2335"/>
              <a:gd name="T94" fmla="*/ 182 w 2340"/>
              <a:gd name="T95" fmla="*/ 541 h 2335"/>
              <a:gd name="T96" fmla="*/ 256 w 2340"/>
              <a:gd name="T97" fmla="*/ 436 h 2335"/>
              <a:gd name="T98" fmla="*/ 344 w 2340"/>
              <a:gd name="T99" fmla="*/ 340 h 2335"/>
              <a:gd name="T100" fmla="*/ 439 w 2340"/>
              <a:gd name="T101" fmla="*/ 256 h 2335"/>
              <a:gd name="T102" fmla="*/ 542 w 2340"/>
              <a:gd name="T103" fmla="*/ 182 h 2335"/>
              <a:gd name="T104" fmla="*/ 656 w 2340"/>
              <a:gd name="T105" fmla="*/ 118 h 2335"/>
              <a:gd name="T106" fmla="*/ 775 w 2340"/>
              <a:gd name="T107" fmla="*/ 68 h 2335"/>
              <a:gd name="T108" fmla="*/ 902 w 2340"/>
              <a:gd name="T109" fmla="*/ 29 h 2335"/>
              <a:gd name="T110" fmla="*/ 1034 w 2340"/>
              <a:gd name="T111" fmla="*/ 8 h 2335"/>
              <a:gd name="T112" fmla="*/ 1169 w 2340"/>
              <a:gd name="T113" fmla="*/ 0 h 2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40" h="2335">
                <a:moveTo>
                  <a:pt x="1169" y="0"/>
                </a:moveTo>
                <a:lnTo>
                  <a:pt x="1306" y="8"/>
                </a:lnTo>
                <a:lnTo>
                  <a:pt x="1438" y="29"/>
                </a:lnTo>
                <a:lnTo>
                  <a:pt x="1563" y="68"/>
                </a:lnTo>
                <a:lnTo>
                  <a:pt x="1684" y="118"/>
                </a:lnTo>
                <a:lnTo>
                  <a:pt x="1795" y="182"/>
                </a:lnTo>
                <a:lnTo>
                  <a:pt x="1901" y="256"/>
                </a:lnTo>
                <a:lnTo>
                  <a:pt x="1996" y="340"/>
                </a:lnTo>
                <a:lnTo>
                  <a:pt x="2081" y="436"/>
                </a:lnTo>
                <a:lnTo>
                  <a:pt x="2158" y="541"/>
                </a:lnTo>
                <a:lnTo>
                  <a:pt x="2221" y="655"/>
                </a:lnTo>
                <a:lnTo>
                  <a:pt x="2271" y="774"/>
                </a:lnTo>
                <a:lnTo>
                  <a:pt x="2308" y="901"/>
                </a:lnTo>
                <a:lnTo>
                  <a:pt x="2332" y="1033"/>
                </a:lnTo>
                <a:lnTo>
                  <a:pt x="2340" y="1167"/>
                </a:lnTo>
                <a:lnTo>
                  <a:pt x="2332" y="1305"/>
                </a:lnTo>
                <a:lnTo>
                  <a:pt x="2308" y="1434"/>
                </a:lnTo>
                <a:lnTo>
                  <a:pt x="2271" y="1561"/>
                </a:lnTo>
                <a:lnTo>
                  <a:pt x="2221" y="1683"/>
                </a:lnTo>
                <a:lnTo>
                  <a:pt x="2158" y="1794"/>
                </a:lnTo>
                <a:lnTo>
                  <a:pt x="2081" y="1899"/>
                </a:lnTo>
                <a:lnTo>
                  <a:pt x="1996" y="1994"/>
                </a:lnTo>
                <a:lnTo>
                  <a:pt x="1901" y="2079"/>
                </a:lnTo>
                <a:lnTo>
                  <a:pt x="1795" y="2153"/>
                </a:lnTo>
                <a:lnTo>
                  <a:pt x="1684" y="2216"/>
                </a:lnTo>
                <a:lnTo>
                  <a:pt x="1563" y="2269"/>
                </a:lnTo>
                <a:lnTo>
                  <a:pt x="1438" y="2306"/>
                </a:lnTo>
                <a:lnTo>
                  <a:pt x="1306" y="2327"/>
                </a:lnTo>
                <a:lnTo>
                  <a:pt x="1169" y="2335"/>
                </a:lnTo>
                <a:lnTo>
                  <a:pt x="1034" y="2327"/>
                </a:lnTo>
                <a:lnTo>
                  <a:pt x="902" y="2306"/>
                </a:lnTo>
                <a:lnTo>
                  <a:pt x="775" y="2269"/>
                </a:lnTo>
                <a:lnTo>
                  <a:pt x="656" y="2216"/>
                </a:lnTo>
                <a:lnTo>
                  <a:pt x="542" y="2153"/>
                </a:lnTo>
                <a:lnTo>
                  <a:pt x="439" y="2079"/>
                </a:lnTo>
                <a:lnTo>
                  <a:pt x="344" y="1994"/>
                </a:lnTo>
                <a:lnTo>
                  <a:pt x="256" y="1899"/>
                </a:lnTo>
                <a:lnTo>
                  <a:pt x="182" y="1794"/>
                </a:lnTo>
                <a:lnTo>
                  <a:pt x="119" y="1683"/>
                </a:lnTo>
                <a:lnTo>
                  <a:pt x="69" y="1561"/>
                </a:lnTo>
                <a:lnTo>
                  <a:pt x="32" y="1434"/>
                </a:lnTo>
                <a:lnTo>
                  <a:pt x="8" y="1305"/>
                </a:lnTo>
                <a:lnTo>
                  <a:pt x="0" y="1167"/>
                </a:lnTo>
                <a:lnTo>
                  <a:pt x="8" y="1033"/>
                </a:lnTo>
                <a:lnTo>
                  <a:pt x="32" y="901"/>
                </a:lnTo>
                <a:lnTo>
                  <a:pt x="69" y="774"/>
                </a:lnTo>
                <a:lnTo>
                  <a:pt x="119" y="655"/>
                </a:lnTo>
                <a:lnTo>
                  <a:pt x="182" y="541"/>
                </a:lnTo>
                <a:lnTo>
                  <a:pt x="256" y="436"/>
                </a:lnTo>
                <a:lnTo>
                  <a:pt x="344" y="340"/>
                </a:lnTo>
                <a:lnTo>
                  <a:pt x="439" y="256"/>
                </a:lnTo>
                <a:lnTo>
                  <a:pt x="542" y="182"/>
                </a:lnTo>
                <a:lnTo>
                  <a:pt x="656" y="118"/>
                </a:lnTo>
                <a:lnTo>
                  <a:pt x="775" y="68"/>
                </a:lnTo>
                <a:lnTo>
                  <a:pt x="902" y="29"/>
                </a:lnTo>
                <a:lnTo>
                  <a:pt x="1034" y="8"/>
                </a:lnTo>
                <a:lnTo>
                  <a:pt x="1169" y="0"/>
                </a:lnTo>
                <a:close/>
              </a:path>
            </a:pathLst>
          </a:custGeom>
          <a:solidFill>
            <a:srgbClr val="9D72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9C53C8E3-57F8-4772-A52E-446298675277}"/>
              </a:ext>
            </a:extLst>
          </p:cNvPr>
          <p:cNvSpPr>
            <a:spLocks/>
          </p:cNvSpPr>
          <p:nvPr/>
        </p:nvSpPr>
        <p:spPr bwMode="auto">
          <a:xfrm>
            <a:off x="3208077" y="2932726"/>
            <a:ext cx="2037719" cy="1507228"/>
          </a:xfrm>
          <a:custGeom>
            <a:avLst/>
            <a:gdLst>
              <a:gd name="T0" fmla="*/ 415 w 5297"/>
              <a:gd name="T1" fmla="*/ 7 h 3918"/>
              <a:gd name="T2" fmla="*/ 719 w 5297"/>
              <a:gd name="T3" fmla="*/ 63 h 3918"/>
              <a:gd name="T4" fmla="*/ 1002 w 5297"/>
              <a:gd name="T5" fmla="*/ 163 h 3918"/>
              <a:gd name="T6" fmla="*/ 1269 w 5297"/>
              <a:gd name="T7" fmla="*/ 298 h 3918"/>
              <a:gd name="T8" fmla="*/ 1521 w 5297"/>
              <a:gd name="T9" fmla="*/ 467 h 3918"/>
              <a:gd name="T10" fmla="*/ 1761 w 5297"/>
              <a:gd name="T11" fmla="*/ 663 h 3918"/>
              <a:gd name="T12" fmla="*/ 2134 w 5297"/>
              <a:gd name="T13" fmla="*/ 1014 h 3918"/>
              <a:gd name="T14" fmla="*/ 2631 w 5297"/>
              <a:gd name="T15" fmla="*/ 1521 h 3918"/>
              <a:gd name="T16" fmla="*/ 3118 w 5297"/>
              <a:gd name="T17" fmla="*/ 2034 h 3918"/>
              <a:gd name="T18" fmla="*/ 3924 w 5297"/>
              <a:gd name="T19" fmla="*/ 2861 h 3918"/>
              <a:gd name="T20" fmla="*/ 4115 w 5297"/>
              <a:gd name="T21" fmla="*/ 3038 h 3918"/>
              <a:gd name="T22" fmla="*/ 4321 w 5297"/>
              <a:gd name="T23" fmla="*/ 3183 h 3918"/>
              <a:gd name="T24" fmla="*/ 4540 w 5297"/>
              <a:gd name="T25" fmla="*/ 3294 h 3918"/>
              <a:gd name="T26" fmla="*/ 4781 w 5297"/>
              <a:gd name="T27" fmla="*/ 3366 h 3918"/>
              <a:gd name="T28" fmla="*/ 5043 w 5297"/>
              <a:gd name="T29" fmla="*/ 3395 h 3918"/>
              <a:gd name="T30" fmla="*/ 5154 w 5297"/>
              <a:gd name="T31" fmla="*/ 3419 h 3918"/>
              <a:gd name="T32" fmla="*/ 5233 w 5297"/>
              <a:gd name="T33" fmla="*/ 3479 h 3918"/>
              <a:gd name="T34" fmla="*/ 5281 w 5297"/>
              <a:gd name="T35" fmla="*/ 3564 h 3918"/>
              <a:gd name="T36" fmla="*/ 5297 w 5297"/>
              <a:gd name="T37" fmla="*/ 3662 h 3918"/>
              <a:gd name="T38" fmla="*/ 5281 w 5297"/>
              <a:gd name="T39" fmla="*/ 3757 h 3918"/>
              <a:gd name="T40" fmla="*/ 5233 w 5297"/>
              <a:gd name="T41" fmla="*/ 3839 h 3918"/>
              <a:gd name="T42" fmla="*/ 5154 w 5297"/>
              <a:gd name="T43" fmla="*/ 3897 h 3918"/>
              <a:gd name="T44" fmla="*/ 5043 w 5297"/>
              <a:gd name="T45" fmla="*/ 3918 h 3918"/>
              <a:gd name="T46" fmla="*/ 4702 w 5297"/>
              <a:gd name="T47" fmla="*/ 3881 h 3918"/>
              <a:gd name="T48" fmla="*/ 4384 w 5297"/>
              <a:gd name="T49" fmla="*/ 3794 h 3918"/>
              <a:gd name="T50" fmla="*/ 4091 w 5297"/>
              <a:gd name="T51" fmla="*/ 3654 h 3918"/>
              <a:gd name="T52" fmla="*/ 3816 w 5297"/>
              <a:gd name="T53" fmla="*/ 3469 h 3918"/>
              <a:gd name="T54" fmla="*/ 3565 w 5297"/>
              <a:gd name="T55" fmla="*/ 3242 h 3918"/>
              <a:gd name="T56" fmla="*/ 2108 w 5297"/>
              <a:gd name="T57" fmla="*/ 1749 h 3918"/>
              <a:gd name="T58" fmla="*/ 1915 w 5297"/>
              <a:gd name="T59" fmla="*/ 1540 h 3918"/>
              <a:gd name="T60" fmla="*/ 1714 w 5297"/>
              <a:gd name="T61" fmla="*/ 1331 h 3918"/>
              <a:gd name="T62" fmla="*/ 1505 w 5297"/>
              <a:gd name="T63" fmla="*/ 1125 h 3918"/>
              <a:gd name="T64" fmla="*/ 1285 w 5297"/>
              <a:gd name="T65" fmla="*/ 938 h 3918"/>
              <a:gd name="T66" fmla="*/ 1055 w 5297"/>
              <a:gd name="T67" fmla="*/ 774 h 3918"/>
              <a:gd name="T68" fmla="*/ 807 w 5297"/>
              <a:gd name="T69" fmla="*/ 644 h 3918"/>
              <a:gd name="T70" fmla="*/ 540 w 5297"/>
              <a:gd name="T71" fmla="*/ 557 h 3918"/>
              <a:gd name="T72" fmla="*/ 254 w 5297"/>
              <a:gd name="T73" fmla="*/ 520 h 3918"/>
              <a:gd name="T74" fmla="*/ 143 w 5297"/>
              <a:gd name="T75" fmla="*/ 496 h 3918"/>
              <a:gd name="T76" fmla="*/ 64 w 5297"/>
              <a:gd name="T77" fmla="*/ 436 h 3918"/>
              <a:gd name="T78" fmla="*/ 16 w 5297"/>
              <a:gd name="T79" fmla="*/ 351 h 3918"/>
              <a:gd name="T80" fmla="*/ 0 w 5297"/>
              <a:gd name="T81" fmla="*/ 253 h 3918"/>
              <a:gd name="T82" fmla="*/ 16 w 5297"/>
              <a:gd name="T83" fmla="*/ 158 h 3918"/>
              <a:gd name="T84" fmla="*/ 64 w 5297"/>
              <a:gd name="T85" fmla="*/ 76 h 3918"/>
              <a:gd name="T86" fmla="*/ 143 w 5297"/>
              <a:gd name="T87" fmla="*/ 18 h 3918"/>
              <a:gd name="T88" fmla="*/ 254 w 5297"/>
              <a:gd name="T89" fmla="*/ 0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7" h="3918">
                <a:moveTo>
                  <a:pt x="254" y="0"/>
                </a:moveTo>
                <a:lnTo>
                  <a:pt x="415" y="7"/>
                </a:lnTo>
                <a:lnTo>
                  <a:pt x="571" y="31"/>
                </a:lnTo>
                <a:lnTo>
                  <a:pt x="719" y="63"/>
                </a:lnTo>
                <a:lnTo>
                  <a:pt x="865" y="108"/>
                </a:lnTo>
                <a:lnTo>
                  <a:pt x="1002" y="163"/>
                </a:lnTo>
                <a:lnTo>
                  <a:pt x="1137" y="227"/>
                </a:lnTo>
                <a:lnTo>
                  <a:pt x="1269" y="298"/>
                </a:lnTo>
                <a:lnTo>
                  <a:pt x="1396" y="380"/>
                </a:lnTo>
                <a:lnTo>
                  <a:pt x="1521" y="467"/>
                </a:lnTo>
                <a:lnTo>
                  <a:pt x="1642" y="562"/>
                </a:lnTo>
                <a:lnTo>
                  <a:pt x="1761" y="663"/>
                </a:lnTo>
                <a:lnTo>
                  <a:pt x="1880" y="771"/>
                </a:lnTo>
                <a:lnTo>
                  <a:pt x="2134" y="1014"/>
                </a:lnTo>
                <a:lnTo>
                  <a:pt x="2385" y="1265"/>
                </a:lnTo>
                <a:lnTo>
                  <a:pt x="2631" y="1521"/>
                </a:lnTo>
                <a:lnTo>
                  <a:pt x="2874" y="1778"/>
                </a:lnTo>
                <a:lnTo>
                  <a:pt x="3118" y="2034"/>
                </a:lnTo>
                <a:lnTo>
                  <a:pt x="3364" y="2288"/>
                </a:lnTo>
                <a:lnTo>
                  <a:pt x="3924" y="2861"/>
                </a:lnTo>
                <a:lnTo>
                  <a:pt x="4019" y="2954"/>
                </a:lnTo>
                <a:lnTo>
                  <a:pt x="4115" y="3038"/>
                </a:lnTo>
                <a:lnTo>
                  <a:pt x="4215" y="3115"/>
                </a:lnTo>
                <a:lnTo>
                  <a:pt x="4321" y="3183"/>
                </a:lnTo>
                <a:lnTo>
                  <a:pt x="4429" y="3244"/>
                </a:lnTo>
                <a:lnTo>
                  <a:pt x="4540" y="3294"/>
                </a:lnTo>
                <a:lnTo>
                  <a:pt x="4659" y="3334"/>
                </a:lnTo>
                <a:lnTo>
                  <a:pt x="4781" y="3366"/>
                </a:lnTo>
                <a:lnTo>
                  <a:pt x="4908" y="3387"/>
                </a:lnTo>
                <a:lnTo>
                  <a:pt x="5043" y="3395"/>
                </a:lnTo>
                <a:lnTo>
                  <a:pt x="5104" y="3403"/>
                </a:lnTo>
                <a:lnTo>
                  <a:pt x="5154" y="3419"/>
                </a:lnTo>
                <a:lnTo>
                  <a:pt x="5196" y="3445"/>
                </a:lnTo>
                <a:lnTo>
                  <a:pt x="5233" y="3479"/>
                </a:lnTo>
                <a:lnTo>
                  <a:pt x="5260" y="3522"/>
                </a:lnTo>
                <a:lnTo>
                  <a:pt x="5281" y="3564"/>
                </a:lnTo>
                <a:lnTo>
                  <a:pt x="5291" y="3612"/>
                </a:lnTo>
                <a:lnTo>
                  <a:pt x="5297" y="3662"/>
                </a:lnTo>
                <a:lnTo>
                  <a:pt x="5291" y="3709"/>
                </a:lnTo>
                <a:lnTo>
                  <a:pt x="5281" y="3757"/>
                </a:lnTo>
                <a:lnTo>
                  <a:pt x="5260" y="3802"/>
                </a:lnTo>
                <a:lnTo>
                  <a:pt x="5233" y="3839"/>
                </a:lnTo>
                <a:lnTo>
                  <a:pt x="5196" y="3873"/>
                </a:lnTo>
                <a:lnTo>
                  <a:pt x="5154" y="3897"/>
                </a:lnTo>
                <a:lnTo>
                  <a:pt x="5104" y="3913"/>
                </a:lnTo>
                <a:lnTo>
                  <a:pt x="5043" y="3918"/>
                </a:lnTo>
                <a:lnTo>
                  <a:pt x="4871" y="3905"/>
                </a:lnTo>
                <a:lnTo>
                  <a:pt x="4702" y="3881"/>
                </a:lnTo>
                <a:lnTo>
                  <a:pt x="4540" y="3844"/>
                </a:lnTo>
                <a:lnTo>
                  <a:pt x="4384" y="3794"/>
                </a:lnTo>
                <a:lnTo>
                  <a:pt x="4234" y="3730"/>
                </a:lnTo>
                <a:lnTo>
                  <a:pt x="4091" y="3654"/>
                </a:lnTo>
                <a:lnTo>
                  <a:pt x="3951" y="3567"/>
                </a:lnTo>
                <a:lnTo>
                  <a:pt x="3816" y="3469"/>
                </a:lnTo>
                <a:lnTo>
                  <a:pt x="3689" y="3360"/>
                </a:lnTo>
                <a:lnTo>
                  <a:pt x="3565" y="3242"/>
                </a:lnTo>
                <a:lnTo>
                  <a:pt x="2205" y="1849"/>
                </a:lnTo>
                <a:lnTo>
                  <a:pt x="2108" y="1749"/>
                </a:lnTo>
                <a:lnTo>
                  <a:pt x="2012" y="1646"/>
                </a:lnTo>
                <a:lnTo>
                  <a:pt x="1915" y="1540"/>
                </a:lnTo>
                <a:lnTo>
                  <a:pt x="1814" y="1434"/>
                </a:lnTo>
                <a:lnTo>
                  <a:pt x="1714" y="1331"/>
                </a:lnTo>
                <a:lnTo>
                  <a:pt x="1611" y="1226"/>
                </a:lnTo>
                <a:lnTo>
                  <a:pt x="1505" y="1125"/>
                </a:lnTo>
                <a:lnTo>
                  <a:pt x="1396" y="1030"/>
                </a:lnTo>
                <a:lnTo>
                  <a:pt x="1285" y="938"/>
                </a:lnTo>
                <a:lnTo>
                  <a:pt x="1172" y="853"/>
                </a:lnTo>
                <a:lnTo>
                  <a:pt x="1055" y="774"/>
                </a:lnTo>
                <a:lnTo>
                  <a:pt x="934" y="705"/>
                </a:lnTo>
                <a:lnTo>
                  <a:pt x="807" y="644"/>
                </a:lnTo>
                <a:lnTo>
                  <a:pt x="674" y="594"/>
                </a:lnTo>
                <a:lnTo>
                  <a:pt x="540" y="557"/>
                </a:lnTo>
                <a:lnTo>
                  <a:pt x="399" y="531"/>
                </a:lnTo>
                <a:lnTo>
                  <a:pt x="254" y="520"/>
                </a:lnTo>
                <a:lnTo>
                  <a:pt x="193" y="515"/>
                </a:lnTo>
                <a:lnTo>
                  <a:pt x="143" y="496"/>
                </a:lnTo>
                <a:lnTo>
                  <a:pt x="98" y="470"/>
                </a:lnTo>
                <a:lnTo>
                  <a:pt x="64" y="436"/>
                </a:lnTo>
                <a:lnTo>
                  <a:pt x="35" y="396"/>
                </a:lnTo>
                <a:lnTo>
                  <a:pt x="16" y="351"/>
                </a:lnTo>
                <a:lnTo>
                  <a:pt x="5" y="303"/>
                </a:lnTo>
                <a:lnTo>
                  <a:pt x="0" y="253"/>
                </a:lnTo>
                <a:lnTo>
                  <a:pt x="5" y="206"/>
                </a:lnTo>
                <a:lnTo>
                  <a:pt x="16" y="158"/>
                </a:lnTo>
                <a:lnTo>
                  <a:pt x="35" y="116"/>
                </a:lnTo>
                <a:lnTo>
                  <a:pt x="64" y="76"/>
                </a:lnTo>
                <a:lnTo>
                  <a:pt x="98" y="42"/>
                </a:lnTo>
                <a:lnTo>
                  <a:pt x="143" y="18"/>
                </a:lnTo>
                <a:lnTo>
                  <a:pt x="193" y="2"/>
                </a:lnTo>
                <a:lnTo>
                  <a:pt x="254" y="0"/>
                </a:lnTo>
                <a:close/>
              </a:path>
            </a:pathLst>
          </a:custGeom>
          <a:solidFill>
            <a:srgbClr val="FF569A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 37">
            <a:extLst>
              <a:ext uri="{FF2B5EF4-FFF2-40B4-BE49-F238E27FC236}">
                <a16:creationId xmlns:a16="http://schemas.microsoft.com/office/drawing/2014/main" id="{31701D20-FDBC-4E8F-BA33-3B375FDEE732}"/>
              </a:ext>
            </a:extLst>
          </p:cNvPr>
          <p:cNvSpPr>
            <a:spLocks/>
          </p:cNvSpPr>
          <p:nvPr/>
        </p:nvSpPr>
        <p:spPr bwMode="auto">
          <a:xfrm>
            <a:off x="5051526" y="4035256"/>
            <a:ext cx="671290" cy="404698"/>
          </a:xfrm>
          <a:custGeom>
            <a:avLst/>
            <a:gdLst>
              <a:gd name="T0" fmla="*/ 1451 w 1745"/>
              <a:gd name="T1" fmla="*/ 0 h 1052"/>
              <a:gd name="T2" fmla="*/ 1504 w 1745"/>
              <a:gd name="T3" fmla="*/ 0 h 1052"/>
              <a:gd name="T4" fmla="*/ 1552 w 1745"/>
              <a:gd name="T5" fmla="*/ 11 h 1052"/>
              <a:gd name="T6" fmla="*/ 1599 w 1745"/>
              <a:gd name="T7" fmla="*/ 32 h 1052"/>
              <a:gd name="T8" fmla="*/ 1642 w 1745"/>
              <a:gd name="T9" fmla="*/ 64 h 1052"/>
              <a:gd name="T10" fmla="*/ 1679 w 1745"/>
              <a:gd name="T11" fmla="*/ 101 h 1052"/>
              <a:gd name="T12" fmla="*/ 1710 w 1745"/>
              <a:gd name="T13" fmla="*/ 143 h 1052"/>
              <a:gd name="T14" fmla="*/ 1732 w 1745"/>
              <a:gd name="T15" fmla="*/ 191 h 1052"/>
              <a:gd name="T16" fmla="*/ 1742 w 1745"/>
              <a:gd name="T17" fmla="*/ 241 h 1052"/>
              <a:gd name="T18" fmla="*/ 1745 w 1745"/>
              <a:gd name="T19" fmla="*/ 291 h 1052"/>
              <a:gd name="T20" fmla="*/ 1734 w 1745"/>
              <a:gd name="T21" fmla="*/ 344 h 1052"/>
              <a:gd name="T22" fmla="*/ 1708 w 1745"/>
              <a:gd name="T23" fmla="*/ 397 h 1052"/>
              <a:gd name="T24" fmla="*/ 1668 w 1745"/>
              <a:gd name="T25" fmla="*/ 444 h 1052"/>
              <a:gd name="T26" fmla="*/ 1552 w 1745"/>
              <a:gd name="T27" fmla="*/ 555 h 1052"/>
              <a:gd name="T28" fmla="*/ 1427 w 1745"/>
              <a:gd name="T29" fmla="*/ 656 h 1052"/>
              <a:gd name="T30" fmla="*/ 1298 w 1745"/>
              <a:gd name="T31" fmla="*/ 743 h 1052"/>
              <a:gd name="T32" fmla="*/ 1160 w 1745"/>
              <a:gd name="T33" fmla="*/ 822 h 1052"/>
              <a:gd name="T34" fmla="*/ 1020 w 1745"/>
              <a:gd name="T35" fmla="*/ 888 h 1052"/>
              <a:gd name="T36" fmla="*/ 875 w 1745"/>
              <a:gd name="T37" fmla="*/ 944 h 1052"/>
              <a:gd name="T38" fmla="*/ 724 w 1745"/>
              <a:gd name="T39" fmla="*/ 989 h 1052"/>
              <a:gd name="T40" fmla="*/ 571 w 1745"/>
              <a:gd name="T41" fmla="*/ 1020 h 1052"/>
              <a:gd name="T42" fmla="*/ 412 w 1745"/>
              <a:gd name="T43" fmla="*/ 1041 h 1052"/>
              <a:gd name="T44" fmla="*/ 251 w 1745"/>
              <a:gd name="T45" fmla="*/ 1052 h 1052"/>
              <a:gd name="T46" fmla="*/ 193 w 1745"/>
              <a:gd name="T47" fmla="*/ 1047 h 1052"/>
              <a:gd name="T48" fmla="*/ 140 w 1745"/>
              <a:gd name="T49" fmla="*/ 1031 h 1052"/>
              <a:gd name="T50" fmla="*/ 97 w 1745"/>
              <a:gd name="T51" fmla="*/ 1007 h 1052"/>
              <a:gd name="T52" fmla="*/ 63 w 1745"/>
              <a:gd name="T53" fmla="*/ 973 h 1052"/>
              <a:gd name="T54" fmla="*/ 34 w 1745"/>
              <a:gd name="T55" fmla="*/ 933 h 1052"/>
              <a:gd name="T56" fmla="*/ 15 w 1745"/>
              <a:gd name="T57" fmla="*/ 891 h 1052"/>
              <a:gd name="T58" fmla="*/ 2 w 1745"/>
              <a:gd name="T59" fmla="*/ 843 h 1052"/>
              <a:gd name="T60" fmla="*/ 0 w 1745"/>
              <a:gd name="T61" fmla="*/ 796 h 1052"/>
              <a:gd name="T62" fmla="*/ 2 w 1745"/>
              <a:gd name="T63" fmla="*/ 746 h 1052"/>
              <a:gd name="T64" fmla="*/ 15 w 1745"/>
              <a:gd name="T65" fmla="*/ 698 h 1052"/>
              <a:gd name="T66" fmla="*/ 34 w 1745"/>
              <a:gd name="T67" fmla="*/ 653 h 1052"/>
              <a:gd name="T68" fmla="*/ 63 w 1745"/>
              <a:gd name="T69" fmla="*/ 613 h 1052"/>
              <a:gd name="T70" fmla="*/ 97 w 1745"/>
              <a:gd name="T71" fmla="*/ 579 h 1052"/>
              <a:gd name="T72" fmla="*/ 142 w 1745"/>
              <a:gd name="T73" fmla="*/ 553 h 1052"/>
              <a:gd name="T74" fmla="*/ 193 w 1745"/>
              <a:gd name="T75" fmla="*/ 537 h 1052"/>
              <a:gd name="T76" fmla="*/ 251 w 1745"/>
              <a:gd name="T77" fmla="*/ 529 h 1052"/>
              <a:gd name="T78" fmla="*/ 401 w 1745"/>
              <a:gd name="T79" fmla="*/ 518 h 1052"/>
              <a:gd name="T80" fmla="*/ 547 w 1745"/>
              <a:gd name="T81" fmla="*/ 494 h 1052"/>
              <a:gd name="T82" fmla="*/ 687 w 1745"/>
              <a:gd name="T83" fmla="*/ 457 h 1052"/>
              <a:gd name="T84" fmla="*/ 822 w 1745"/>
              <a:gd name="T85" fmla="*/ 407 h 1052"/>
              <a:gd name="T86" fmla="*/ 949 w 1745"/>
              <a:gd name="T87" fmla="*/ 344 h 1052"/>
              <a:gd name="T88" fmla="*/ 1073 w 1745"/>
              <a:gd name="T89" fmla="*/ 267 h 1052"/>
              <a:gd name="T90" fmla="*/ 1189 w 1745"/>
              <a:gd name="T91" fmla="*/ 177 h 1052"/>
              <a:gd name="T92" fmla="*/ 1301 w 1745"/>
              <a:gd name="T93" fmla="*/ 77 h 1052"/>
              <a:gd name="T94" fmla="*/ 1348 w 1745"/>
              <a:gd name="T95" fmla="*/ 35 h 1052"/>
              <a:gd name="T96" fmla="*/ 1398 w 1745"/>
              <a:gd name="T97" fmla="*/ 11 h 1052"/>
              <a:gd name="T98" fmla="*/ 1451 w 1745"/>
              <a:gd name="T99" fmla="*/ 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45" h="1052">
                <a:moveTo>
                  <a:pt x="1451" y="0"/>
                </a:moveTo>
                <a:lnTo>
                  <a:pt x="1504" y="0"/>
                </a:lnTo>
                <a:lnTo>
                  <a:pt x="1552" y="11"/>
                </a:lnTo>
                <a:lnTo>
                  <a:pt x="1599" y="32"/>
                </a:lnTo>
                <a:lnTo>
                  <a:pt x="1642" y="64"/>
                </a:lnTo>
                <a:lnTo>
                  <a:pt x="1679" y="101"/>
                </a:lnTo>
                <a:lnTo>
                  <a:pt x="1710" y="143"/>
                </a:lnTo>
                <a:lnTo>
                  <a:pt x="1732" y="191"/>
                </a:lnTo>
                <a:lnTo>
                  <a:pt x="1742" y="241"/>
                </a:lnTo>
                <a:lnTo>
                  <a:pt x="1745" y="291"/>
                </a:lnTo>
                <a:lnTo>
                  <a:pt x="1734" y="344"/>
                </a:lnTo>
                <a:lnTo>
                  <a:pt x="1708" y="397"/>
                </a:lnTo>
                <a:lnTo>
                  <a:pt x="1668" y="444"/>
                </a:lnTo>
                <a:lnTo>
                  <a:pt x="1552" y="555"/>
                </a:lnTo>
                <a:lnTo>
                  <a:pt x="1427" y="656"/>
                </a:lnTo>
                <a:lnTo>
                  <a:pt x="1298" y="743"/>
                </a:lnTo>
                <a:lnTo>
                  <a:pt x="1160" y="822"/>
                </a:lnTo>
                <a:lnTo>
                  <a:pt x="1020" y="888"/>
                </a:lnTo>
                <a:lnTo>
                  <a:pt x="875" y="944"/>
                </a:lnTo>
                <a:lnTo>
                  <a:pt x="724" y="989"/>
                </a:lnTo>
                <a:lnTo>
                  <a:pt x="571" y="1020"/>
                </a:lnTo>
                <a:lnTo>
                  <a:pt x="412" y="1041"/>
                </a:lnTo>
                <a:lnTo>
                  <a:pt x="251" y="1052"/>
                </a:lnTo>
                <a:lnTo>
                  <a:pt x="193" y="1047"/>
                </a:lnTo>
                <a:lnTo>
                  <a:pt x="140" y="1031"/>
                </a:lnTo>
                <a:lnTo>
                  <a:pt x="97" y="1007"/>
                </a:lnTo>
                <a:lnTo>
                  <a:pt x="63" y="973"/>
                </a:lnTo>
                <a:lnTo>
                  <a:pt x="34" y="933"/>
                </a:lnTo>
                <a:lnTo>
                  <a:pt x="15" y="891"/>
                </a:lnTo>
                <a:lnTo>
                  <a:pt x="2" y="843"/>
                </a:lnTo>
                <a:lnTo>
                  <a:pt x="0" y="796"/>
                </a:lnTo>
                <a:lnTo>
                  <a:pt x="2" y="746"/>
                </a:lnTo>
                <a:lnTo>
                  <a:pt x="15" y="698"/>
                </a:lnTo>
                <a:lnTo>
                  <a:pt x="34" y="653"/>
                </a:lnTo>
                <a:lnTo>
                  <a:pt x="63" y="613"/>
                </a:lnTo>
                <a:lnTo>
                  <a:pt x="97" y="579"/>
                </a:lnTo>
                <a:lnTo>
                  <a:pt x="142" y="553"/>
                </a:lnTo>
                <a:lnTo>
                  <a:pt x="193" y="537"/>
                </a:lnTo>
                <a:lnTo>
                  <a:pt x="251" y="529"/>
                </a:lnTo>
                <a:lnTo>
                  <a:pt x="401" y="518"/>
                </a:lnTo>
                <a:lnTo>
                  <a:pt x="547" y="494"/>
                </a:lnTo>
                <a:lnTo>
                  <a:pt x="687" y="457"/>
                </a:lnTo>
                <a:lnTo>
                  <a:pt x="822" y="407"/>
                </a:lnTo>
                <a:lnTo>
                  <a:pt x="949" y="344"/>
                </a:lnTo>
                <a:lnTo>
                  <a:pt x="1073" y="267"/>
                </a:lnTo>
                <a:lnTo>
                  <a:pt x="1189" y="177"/>
                </a:lnTo>
                <a:lnTo>
                  <a:pt x="1301" y="77"/>
                </a:lnTo>
                <a:lnTo>
                  <a:pt x="1348" y="35"/>
                </a:lnTo>
                <a:lnTo>
                  <a:pt x="1398" y="11"/>
                </a:lnTo>
                <a:lnTo>
                  <a:pt x="1451" y="0"/>
                </a:lnTo>
                <a:close/>
              </a:path>
            </a:pathLst>
          </a:custGeom>
          <a:solidFill>
            <a:srgbClr val="9D72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Freeform 38">
            <a:extLst>
              <a:ext uri="{FF2B5EF4-FFF2-40B4-BE49-F238E27FC236}">
                <a16:creationId xmlns:a16="http://schemas.microsoft.com/office/drawing/2014/main" id="{3978D793-0EEA-48EB-BE3E-10E8E8381ADB}"/>
              </a:ext>
            </a:extLst>
          </p:cNvPr>
          <p:cNvSpPr>
            <a:spLocks/>
          </p:cNvSpPr>
          <p:nvPr/>
        </p:nvSpPr>
        <p:spPr bwMode="auto">
          <a:xfrm>
            <a:off x="6539547" y="3236634"/>
            <a:ext cx="900182" cy="898259"/>
          </a:xfrm>
          <a:custGeom>
            <a:avLst/>
            <a:gdLst>
              <a:gd name="T0" fmla="*/ 1169 w 2340"/>
              <a:gd name="T1" fmla="*/ 0 h 2335"/>
              <a:gd name="T2" fmla="*/ 1306 w 2340"/>
              <a:gd name="T3" fmla="*/ 8 h 2335"/>
              <a:gd name="T4" fmla="*/ 1438 w 2340"/>
              <a:gd name="T5" fmla="*/ 29 h 2335"/>
              <a:gd name="T6" fmla="*/ 1563 w 2340"/>
              <a:gd name="T7" fmla="*/ 68 h 2335"/>
              <a:gd name="T8" fmla="*/ 1684 w 2340"/>
              <a:gd name="T9" fmla="*/ 118 h 2335"/>
              <a:gd name="T10" fmla="*/ 1795 w 2340"/>
              <a:gd name="T11" fmla="*/ 182 h 2335"/>
              <a:gd name="T12" fmla="*/ 1901 w 2340"/>
              <a:gd name="T13" fmla="*/ 256 h 2335"/>
              <a:gd name="T14" fmla="*/ 1996 w 2340"/>
              <a:gd name="T15" fmla="*/ 340 h 2335"/>
              <a:gd name="T16" fmla="*/ 2081 w 2340"/>
              <a:gd name="T17" fmla="*/ 436 h 2335"/>
              <a:gd name="T18" fmla="*/ 2158 w 2340"/>
              <a:gd name="T19" fmla="*/ 541 h 2335"/>
              <a:gd name="T20" fmla="*/ 2221 w 2340"/>
              <a:gd name="T21" fmla="*/ 655 h 2335"/>
              <a:gd name="T22" fmla="*/ 2271 w 2340"/>
              <a:gd name="T23" fmla="*/ 774 h 2335"/>
              <a:gd name="T24" fmla="*/ 2308 w 2340"/>
              <a:gd name="T25" fmla="*/ 901 h 2335"/>
              <a:gd name="T26" fmla="*/ 2332 w 2340"/>
              <a:gd name="T27" fmla="*/ 1033 h 2335"/>
              <a:gd name="T28" fmla="*/ 2340 w 2340"/>
              <a:gd name="T29" fmla="*/ 1167 h 2335"/>
              <a:gd name="T30" fmla="*/ 2332 w 2340"/>
              <a:gd name="T31" fmla="*/ 1305 h 2335"/>
              <a:gd name="T32" fmla="*/ 2308 w 2340"/>
              <a:gd name="T33" fmla="*/ 1434 h 2335"/>
              <a:gd name="T34" fmla="*/ 2271 w 2340"/>
              <a:gd name="T35" fmla="*/ 1561 h 2335"/>
              <a:gd name="T36" fmla="*/ 2221 w 2340"/>
              <a:gd name="T37" fmla="*/ 1683 h 2335"/>
              <a:gd name="T38" fmla="*/ 2158 w 2340"/>
              <a:gd name="T39" fmla="*/ 1794 h 2335"/>
              <a:gd name="T40" fmla="*/ 2081 w 2340"/>
              <a:gd name="T41" fmla="*/ 1899 h 2335"/>
              <a:gd name="T42" fmla="*/ 1996 w 2340"/>
              <a:gd name="T43" fmla="*/ 1994 h 2335"/>
              <a:gd name="T44" fmla="*/ 1901 w 2340"/>
              <a:gd name="T45" fmla="*/ 2079 h 2335"/>
              <a:gd name="T46" fmla="*/ 1795 w 2340"/>
              <a:gd name="T47" fmla="*/ 2153 h 2335"/>
              <a:gd name="T48" fmla="*/ 1684 w 2340"/>
              <a:gd name="T49" fmla="*/ 2216 h 2335"/>
              <a:gd name="T50" fmla="*/ 1563 w 2340"/>
              <a:gd name="T51" fmla="*/ 2269 h 2335"/>
              <a:gd name="T52" fmla="*/ 1438 w 2340"/>
              <a:gd name="T53" fmla="*/ 2306 h 2335"/>
              <a:gd name="T54" fmla="*/ 1306 w 2340"/>
              <a:gd name="T55" fmla="*/ 2327 h 2335"/>
              <a:gd name="T56" fmla="*/ 1169 w 2340"/>
              <a:gd name="T57" fmla="*/ 2335 h 2335"/>
              <a:gd name="T58" fmla="*/ 1034 w 2340"/>
              <a:gd name="T59" fmla="*/ 2327 h 2335"/>
              <a:gd name="T60" fmla="*/ 902 w 2340"/>
              <a:gd name="T61" fmla="*/ 2306 h 2335"/>
              <a:gd name="T62" fmla="*/ 775 w 2340"/>
              <a:gd name="T63" fmla="*/ 2269 h 2335"/>
              <a:gd name="T64" fmla="*/ 656 w 2340"/>
              <a:gd name="T65" fmla="*/ 2216 h 2335"/>
              <a:gd name="T66" fmla="*/ 542 w 2340"/>
              <a:gd name="T67" fmla="*/ 2153 h 2335"/>
              <a:gd name="T68" fmla="*/ 439 w 2340"/>
              <a:gd name="T69" fmla="*/ 2079 h 2335"/>
              <a:gd name="T70" fmla="*/ 344 w 2340"/>
              <a:gd name="T71" fmla="*/ 1994 h 2335"/>
              <a:gd name="T72" fmla="*/ 256 w 2340"/>
              <a:gd name="T73" fmla="*/ 1899 h 2335"/>
              <a:gd name="T74" fmla="*/ 182 w 2340"/>
              <a:gd name="T75" fmla="*/ 1794 h 2335"/>
              <a:gd name="T76" fmla="*/ 119 w 2340"/>
              <a:gd name="T77" fmla="*/ 1683 h 2335"/>
              <a:gd name="T78" fmla="*/ 69 w 2340"/>
              <a:gd name="T79" fmla="*/ 1561 h 2335"/>
              <a:gd name="T80" fmla="*/ 32 w 2340"/>
              <a:gd name="T81" fmla="*/ 1434 h 2335"/>
              <a:gd name="T82" fmla="*/ 8 w 2340"/>
              <a:gd name="T83" fmla="*/ 1305 h 2335"/>
              <a:gd name="T84" fmla="*/ 0 w 2340"/>
              <a:gd name="T85" fmla="*/ 1167 h 2335"/>
              <a:gd name="T86" fmla="*/ 8 w 2340"/>
              <a:gd name="T87" fmla="*/ 1033 h 2335"/>
              <a:gd name="T88" fmla="*/ 32 w 2340"/>
              <a:gd name="T89" fmla="*/ 901 h 2335"/>
              <a:gd name="T90" fmla="*/ 69 w 2340"/>
              <a:gd name="T91" fmla="*/ 774 h 2335"/>
              <a:gd name="T92" fmla="*/ 119 w 2340"/>
              <a:gd name="T93" fmla="*/ 655 h 2335"/>
              <a:gd name="T94" fmla="*/ 182 w 2340"/>
              <a:gd name="T95" fmla="*/ 541 h 2335"/>
              <a:gd name="T96" fmla="*/ 256 w 2340"/>
              <a:gd name="T97" fmla="*/ 436 h 2335"/>
              <a:gd name="T98" fmla="*/ 344 w 2340"/>
              <a:gd name="T99" fmla="*/ 340 h 2335"/>
              <a:gd name="T100" fmla="*/ 439 w 2340"/>
              <a:gd name="T101" fmla="*/ 256 h 2335"/>
              <a:gd name="T102" fmla="*/ 542 w 2340"/>
              <a:gd name="T103" fmla="*/ 182 h 2335"/>
              <a:gd name="T104" fmla="*/ 656 w 2340"/>
              <a:gd name="T105" fmla="*/ 118 h 2335"/>
              <a:gd name="T106" fmla="*/ 775 w 2340"/>
              <a:gd name="T107" fmla="*/ 68 h 2335"/>
              <a:gd name="T108" fmla="*/ 902 w 2340"/>
              <a:gd name="T109" fmla="*/ 29 h 2335"/>
              <a:gd name="T110" fmla="*/ 1034 w 2340"/>
              <a:gd name="T111" fmla="*/ 8 h 2335"/>
              <a:gd name="T112" fmla="*/ 1169 w 2340"/>
              <a:gd name="T113" fmla="*/ 0 h 2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40" h="2335">
                <a:moveTo>
                  <a:pt x="1169" y="0"/>
                </a:moveTo>
                <a:lnTo>
                  <a:pt x="1306" y="8"/>
                </a:lnTo>
                <a:lnTo>
                  <a:pt x="1438" y="29"/>
                </a:lnTo>
                <a:lnTo>
                  <a:pt x="1563" y="68"/>
                </a:lnTo>
                <a:lnTo>
                  <a:pt x="1684" y="118"/>
                </a:lnTo>
                <a:lnTo>
                  <a:pt x="1795" y="182"/>
                </a:lnTo>
                <a:lnTo>
                  <a:pt x="1901" y="256"/>
                </a:lnTo>
                <a:lnTo>
                  <a:pt x="1996" y="340"/>
                </a:lnTo>
                <a:lnTo>
                  <a:pt x="2081" y="436"/>
                </a:lnTo>
                <a:lnTo>
                  <a:pt x="2158" y="541"/>
                </a:lnTo>
                <a:lnTo>
                  <a:pt x="2221" y="655"/>
                </a:lnTo>
                <a:lnTo>
                  <a:pt x="2271" y="774"/>
                </a:lnTo>
                <a:lnTo>
                  <a:pt x="2308" y="901"/>
                </a:lnTo>
                <a:lnTo>
                  <a:pt x="2332" y="1033"/>
                </a:lnTo>
                <a:lnTo>
                  <a:pt x="2340" y="1167"/>
                </a:lnTo>
                <a:lnTo>
                  <a:pt x="2332" y="1305"/>
                </a:lnTo>
                <a:lnTo>
                  <a:pt x="2308" y="1434"/>
                </a:lnTo>
                <a:lnTo>
                  <a:pt x="2271" y="1561"/>
                </a:lnTo>
                <a:lnTo>
                  <a:pt x="2221" y="1683"/>
                </a:lnTo>
                <a:lnTo>
                  <a:pt x="2158" y="1794"/>
                </a:lnTo>
                <a:lnTo>
                  <a:pt x="2081" y="1899"/>
                </a:lnTo>
                <a:lnTo>
                  <a:pt x="1996" y="1994"/>
                </a:lnTo>
                <a:lnTo>
                  <a:pt x="1901" y="2079"/>
                </a:lnTo>
                <a:lnTo>
                  <a:pt x="1795" y="2153"/>
                </a:lnTo>
                <a:lnTo>
                  <a:pt x="1684" y="2216"/>
                </a:lnTo>
                <a:lnTo>
                  <a:pt x="1563" y="2269"/>
                </a:lnTo>
                <a:lnTo>
                  <a:pt x="1438" y="2306"/>
                </a:lnTo>
                <a:lnTo>
                  <a:pt x="1306" y="2327"/>
                </a:lnTo>
                <a:lnTo>
                  <a:pt x="1169" y="2335"/>
                </a:lnTo>
                <a:lnTo>
                  <a:pt x="1034" y="2327"/>
                </a:lnTo>
                <a:lnTo>
                  <a:pt x="902" y="2306"/>
                </a:lnTo>
                <a:lnTo>
                  <a:pt x="775" y="2269"/>
                </a:lnTo>
                <a:lnTo>
                  <a:pt x="656" y="2216"/>
                </a:lnTo>
                <a:lnTo>
                  <a:pt x="542" y="2153"/>
                </a:lnTo>
                <a:lnTo>
                  <a:pt x="439" y="2079"/>
                </a:lnTo>
                <a:lnTo>
                  <a:pt x="344" y="1994"/>
                </a:lnTo>
                <a:lnTo>
                  <a:pt x="256" y="1899"/>
                </a:lnTo>
                <a:lnTo>
                  <a:pt x="182" y="1794"/>
                </a:lnTo>
                <a:lnTo>
                  <a:pt x="119" y="1683"/>
                </a:lnTo>
                <a:lnTo>
                  <a:pt x="69" y="1561"/>
                </a:lnTo>
                <a:lnTo>
                  <a:pt x="32" y="1434"/>
                </a:lnTo>
                <a:lnTo>
                  <a:pt x="8" y="1305"/>
                </a:lnTo>
                <a:lnTo>
                  <a:pt x="0" y="1167"/>
                </a:lnTo>
                <a:lnTo>
                  <a:pt x="8" y="1033"/>
                </a:lnTo>
                <a:lnTo>
                  <a:pt x="32" y="901"/>
                </a:lnTo>
                <a:lnTo>
                  <a:pt x="69" y="774"/>
                </a:lnTo>
                <a:lnTo>
                  <a:pt x="119" y="655"/>
                </a:lnTo>
                <a:lnTo>
                  <a:pt x="182" y="541"/>
                </a:lnTo>
                <a:lnTo>
                  <a:pt x="256" y="436"/>
                </a:lnTo>
                <a:lnTo>
                  <a:pt x="344" y="340"/>
                </a:lnTo>
                <a:lnTo>
                  <a:pt x="439" y="256"/>
                </a:lnTo>
                <a:lnTo>
                  <a:pt x="542" y="182"/>
                </a:lnTo>
                <a:lnTo>
                  <a:pt x="656" y="118"/>
                </a:lnTo>
                <a:lnTo>
                  <a:pt x="775" y="68"/>
                </a:lnTo>
                <a:lnTo>
                  <a:pt x="902" y="29"/>
                </a:lnTo>
                <a:lnTo>
                  <a:pt x="1034" y="8"/>
                </a:lnTo>
                <a:lnTo>
                  <a:pt x="1169" y="0"/>
                </a:lnTo>
                <a:close/>
              </a:path>
            </a:pathLst>
          </a:custGeom>
          <a:solidFill>
            <a:srgbClr val="00CF8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Freeform 39">
            <a:extLst>
              <a:ext uri="{FF2B5EF4-FFF2-40B4-BE49-F238E27FC236}">
                <a16:creationId xmlns:a16="http://schemas.microsoft.com/office/drawing/2014/main" id="{94CFB8C3-9136-4045-BD55-354514DE88B2}"/>
              </a:ext>
            </a:extLst>
          </p:cNvPr>
          <p:cNvSpPr>
            <a:spLocks/>
          </p:cNvSpPr>
          <p:nvPr/>
        </p:nvSpPr>
        <p:spPr bwMode="auto">
          <a:xfrm>
            <a:off x="5049245" y="2932726"/>
            <a:ext cx="2037719" cy="1507228"/>
          </a:xfrm>
          <a:custGeom>
            <a:avLst/>
            <a:gdLst>
              <a:gd name="T0" fmla="*/ 415 w 5297"/>
              <a:gd name="T1" fmla="*/ 7 h 3918"/>
              <a:gd name="T2" fmla="*/ 719 w 5297"/>
              <a:gd name="T3" fmla="*/ 63 h 3918"/>
              <a:gd name="T4" fmla="*/ 1002 w 5297"/>
              <a:gd name="T5" fmla="*/ 163 h 3918"/>
              <a:gd name="T6" fmla="*/ 1269 w 5297"/>
              <a:gd name="T7" fmla="*/ 298 h 3918"/>
              <a:gd name="T8" fmla="*/ 1521 w 5297"/>
              <a:gd name="T9" fmla="*/ 467 h 3918"/>
              <a:gd name="T10" fmla="*/ 1761 w 5297"/>
              <a:gd name="T11" fmla="*/ 663 h 3918"/>
              <a:gd name="T12" fmla="*/ 2134 w 5297"/>
              <a:gd name="T13" fmla="*/ 1014 h 3918"/>
              <a:gd name="T14" fmla="*/ 2631 w 5297"/>
              <a:gd name="T15" fmla="*/ 1521 h 3918"/>
              <a:gd name="T16" fmla="*/ 3118 w 5297"/>
              <a:gd name="T17" fmla="*/ 2034 h 3918"/>
              <a:gd name="T18" fmla="*/ 3924 w 5297"/>
              <a:gd name="T19" fmla="*/ 2861 h 3918"/>
              <a:gd name="T20" fmla="*/ 4115 w 5297"/>
              <a:gd name="T21" fmla="*/ 3038 h 3918"/>
              <a:gd name="T22" fmla="*/ 4321 w 5297"/>
              <a:gd name="T23" fmla="*/ 3183 h 3918"/>
              <a:gd name="T24" fmla="*/ 4540 w 5297"/>
              <a:gd name="T25" fmla="*/ 3294 h 3918"/>
              <a:gd name="T26" fmla="*/ 4781 w 5297"/>
              <a:gd name="T27" fmla="*/ 3366 h 3918"/>
              <a:gd name="T28" fmla="*/ 5043 w 5297"/>
              <a:gd name="T29" fmla="*/ 3395 h 3918"/>
              <a:gd name="T30" fmla="*/ 5154 w 5297"/>
              <a:gd name="T31" fmla="*/ 3419 h 3918"/>
              <a:gd name="T32" fmla="*/ 5233 w 5297"/>
              <a:gd name="T33" fmla="*/ 3479 h 3918"/>
              <a:gd name="T34" fmla="*/ 5281 w 5297"/>
              <a:gd name="T35" fmla="*/ 3564 h 3918"/>
              <a:gd name="T36" fmla="*/ 5297 w 5297"/>
              <a:gd name="T37" fmla="*/ 3662 h 3918"/>
              <a:gd name="T38" fmla="*/ 5281 w 5297"/>
              <a:gd name="T39" fmla="*/ 3757 h 3918"/>
              <a:gd name="T40" fmla="*/ 5233 w 5297"/>
              <a:gd name="T41" fmla="*/ 3839 h 3918"/>
              <a:gd name="T42" fmla="*/ 5154 w 5297"/>
              <a:gd name="T43" fmla="*/ 3897 h 3918"/>
              <a:gd name="T44" fmla="*/ 5043 w 5297"/>
              <a:gd name="T45" fmla="*/ 3918 h 3918"/>
              <a:gd name="T46" fmla="*/ 4702 w 5297"/>
              <a:gd name="T47" fmla="*/ 3881 h 3918"/>
              <a:gd name="T48" fmla="*/ 4384 w 5297"/>
              <a:gd name="T49" fmla="*/ 3794 h 3918"/>
              <a:gd name="T50" fmla="*/ 4091 w 5297"/>
              <a:gd name="T51" fmla="*/ 3654 h 3918"/>
              <a:gd name="T52" fmla="*/ 3816 w 5297"/>
              <a:gd name="T53" fmla="*/ 3469 h 3918"/>
              <a:gd name="T54" fmla="*/ 3565 w 5297"/>
              <a:gd name="T55" fmla="*/ 3242 h 3918"/>
              <a:gd name="T56" fmla="*/ 2108 w 5297"/>
              <a:gd name="T57" fmla="*/ 1749 h 3918"/>
              <a:gd name="T58" fmla="*/ 1915 w 5297"/>
              <a:gd name="T59" fmla="*/ 1540 h 3918"/>
              <a:gd name="T60" fmla="*/ 1714 w 5297"/>
              <a:gd name="T61" fmla="*/ 1331 h 3918"/>
              <a:gd name="T62" fmla="*/ 1505 w 5297"/>
              <a:gd name="T63" fmla="*/ 1125 h 3918"/>
              <a:gd name="T64" fmla="*/ 1285 w 5297"/>
              <a:gd name="T65" fmla="*/ 938 h 3918"/>
              <a:gd name="T66" fmla="*/ 1055 w 5297"/>
              <a:gd name="T67" fmla="*/ 774 h 3918"/>
              <a:gd name="T68" fmla="*/ 807 w 5297"/>
              <a:gd name="T69" fmla="*/ 644 h 3918"/>
              <a:gd name="T70" fmla="*/ 540 w 5297"/>
              <a:gd name="T71" fmla="*/ 557 h 3918"/>
              <a:gd name="T72" fmla="*/ 254 w 5297"/>
              <a:gd name="T73" fmla="*/ 520 h 3918"/>
              <a:gd name="T74" fmla="*/ 143 w 5297"/>
              <a:gd name="T75" fmla="*/ 496 h 3918"/>
              <a:gd name="T76" fmla="*/ 64 w 5297"/>
              <a:gd name="T77" fmla="*/ 436 h 3918"/>
              <a:gd name="T78" fmla="*/ 16 w 5297"/>
              <a:gd name="T79" fmla="*/ 351 h 3918"/>
              <a:gd name="T80" fmla="*/ 0 w 5297"/>
              <a:gd name="T81" fmla="*/ 253 h 3918"/>
              <a:gd name="T82" fmla="*/ 16 w 5297"/>
              <a:gd name="T83" fmla="*/ 158 h 3918"/>
              <a:gd name="T84" fmla="*/ 64 w 5297"/>
              <a:gd name="T85" fmla="*/ 76 h 3918"/>
              <a:gd name="T86" fmla="*/ 143 w 5297"/>
              <a:gd name="T87" fmla="*/ 18 h 3918"/>
              <a:gd name="T88" fmla="*/ 254 w 5297"/>
              <a:gd name="T89" fmla="*/ 0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7" h="3918">
                <a:moveTo>
                  <a:pt x="254" y="0"/>
                </a:moveTo>
                <a:lnTo>
                  <a:pt x="415" y="7"/>
                </a:lnTo>
                <a:lnTo>
                  <a:pt x="571" y="31"/>
                </a:lnTo>
                <a:lnTo>
                  <a:pt x="719" y="63"/>
                </a:lnTo>
                <a:lnTo>
                  <a:pt x="865" y="108"/>
                </a:lnTo>
                <a:lnTo>
                  <a:pt x="1002" y="163"/>
                </a:lnTo>
                <a:lnTo>
                  <a:pt x="1137" y="227"/>
                </a:lnTo>
                <a:lnTo>
                  <a:pt x="1269" y="298"/>
                </a:lnTo>
                <a:lnTo>
                  <a:pt x="1396" y="380"/>
                </a:lnTo>
                <a:lnTo>
                  <a:pt x="1521" y="467"/>
                </a:lnTo>
                <a:lnTo>
                  <a:pt x="1642" y="562"/>
                </a:lnTo>
                <a:lnTo>
                  <a:pt x="1761" y="663"/>
                </a:lnTo>
                <a:lnTo>
                  <a:pt x="1880" y="771"/>
                </a:lnTo>
                <a:lnTo>
                  <a:pt x="2134" y="1014"/>
                </a:lnTo>
                <a:lnTo>
                  <a:pt x="2385" y="1265"/>
                </a:lnTo>
                <a:lnTo>
                  <a:pt x="2631" y="1521"/>
                </a:lnTo>
                <a:lnTo>
                  <a:pt x="2874" y="1778"/>
                </a:lnTo>
                <a:lnTo>
                  <a:pt x="3118" y="2034"/>
                </a:lnTo>
                <a:lnTo>
                  <a:pt x="3364" y="2288"/>
                </a:lnTo>
                <a:lnTo>
                  <a:pt x="3924" y="2861"/>
                </a:lnTo>
                <a:lnTo>
                  <a:pt x="4019" y="2954"/>
                </a:lnTo>
                <a:lnTo>
                  <a:pt x="4115" y="3038"/>
                </a:lnTo>
                <a:lnTo>
                  <a:pt x="4215" y="3115"/>
                </a:lnTo>
                <a:lnTo>
                  <a:pt x="4321" y="3183"/>
                </a:lnTo>
                <a:lnTo>
                  <a:pt x="4429" y="3244"/>
                </a:lnTo>
                <a:lnTo>
                  <a:pt x="4540" y="3294"/>
                </a:lnTo>
                <a:lnTo>
                  <a:pt x="4659" y="3334"/>
                </a:lnTo>
                <a:lnTo>
                  <a:pt x="4781" y="3366"/>
                </a:lnTo>
                <a:lnTo>
                  <a:pt x="4908" y="3387"/>
                </a:lnTo>
                <a:lnTo>
                  <a:pt x="5043" y="3395"/>
                </a:lnTo>
                <a:lnTo>
                  <a:pt x="5104" y="3403"/>
                </a:lnTo>
                <a:lnTo>
                  <a:pt x="5154" y="3419"/>
                </a:lnTo>
                <a:lnTo>
                  <a:pt x="5196" y="3445"/>
                </a:lnTo>
                <a:lnTo>
                  <a:pt x="5233" y="3479"/>
                </a:lnTo>
                <a:lnTo>
                  <a:pt x="5260" y="3522"/>
                </a:lnTo>
                <a:lnTo>
                  <a:pt x="5281" y="3564"/>
                </a:lnTo>
                <a:lnTo>
                  <a:pt x="5291" y="3612"/>
                </a:lnTo>
                <a:lnTo>
                  <a:pt x="5297" y="3662"/>
                </a:lnTo>
                <a:lnTo>
                  <a:pt x="5291" y="3709"/>
                </a:lnTo>
                <a:lnTo>
                  <a:pt x="5281" y="3757"/>
                </a:lnTo>
                <a:lnTo>
                  <a:pt x="5260" y="3802"/>
                </a:lnTo>
                <a:lnTo>
                  <a:pt x="5233" y="3839"/>
                </a:lnTo>
                <a:lnTo>
                  <a:pt x="5196" y="3873"/>
                </a:lnTo>
                <a:lnTo>
                  <a:pt x="5154" y="3897"/>
                </a:lnTo>
                <a:lnTo>
                  <a:pt x="5104" y="3913"/>
                </a:lnTo>
                <a:lnTo>
                  <a:pt x="5043" y="3918"/>
                </a:lnTo>
                <a:lnTo>
                  <a:pt x="4871" y="3905"/>
                </a:lnTo>
                <a:lnTo>
                  <a:pt x="4702" y="3881"/>
                </a:lnTo>
                <a:lnTo>
                  <a:pt x="4540" y="3844"/>
                </a:lnTo>
                <a:lnTo>
                  <a:pt x="4384" y="3794"/>
                </a:lnTo>
                <a:lnTo>
                  <a:pt x="4234" y="3730"/>
                </a:lnTo>
                <a:lnTo>
                  <a:pt x="4091" y="3654"/>
                </a:lnTo>
                <a:lnTo>
                  <a:pt x="3951" y="3567"/>
                </a:lnTo>
                <a:lnTo>
                  <a:pt x="3816" y="3469"/>
                </a:lnTo>
                <a:lnTo>
                  <a:pt x="3689" y="3360"/>
                </a:lnTo>
                <a:lnTo>
                  <a:pt x="3565" y="3242"/>
                </a:lnTo>
                <a:lnTo>
                  <a:pt x="2205" y="1849"/>
                </a:lnTo>
                <a:lnTo>
                  <a:pt x="2108" y="1749"/>
                </a:lnTo>
                <a:lnTo>
                  <a:pt x="2012" y="1646"/>
                </a:lnTo>
                <a:lnTo>
                  <a:pt x="1915" y="1540"/>
                </a:lnTo>
                <a:lnTo>
                  <a:pt x="1814" y="1434"/>
                </a:lnTo>
                <a:lnTo>
                  <a:pt x="1714" y="1331"/>
                </a:lnTo>
                <a:lnTo>
                  <a:pt x="1611" y="1226"/>
                </a:lnTo>
                <a:lnTo>
                  <a:pt x="1505" y="1125"/>
                </a:lnTo>
                <a:lnTo>
                  <a:pt x="1396" y="1030"/>
                </a:lnTo>
                <a:lnTo>
                  <a:pt x="1285" y="938"/>
                </a:lnTo>
                <a:lnTo>
                  <a:pt x="1172" y="853"/>
                </a:lnTo>
                <a:lnTo>
                  <a:pt x="1055" y="774"/>
                </a:lnTo>
                <a:lnTo>
                  <a:pt x="934" y="705"/>
                </a:lnTo>
                <a:lnTo>
                  <a:pt x="807" y="644"/>
                </a:lnTo>
                <a:lnTo>
                  <a:pt x="674" y="594"/>
                </a:lnTo>
                <a:lnTo>
                  <a:pt x="540" y="557"/>
                </a:lnTo>
                <a:lnTo>
                  <a:pt x="399" y="531"/>
                </a:lnTo>
                <a:lnTo>
                  <a:pt x="254" y="520"/>
                </a:lnTo>
                <a:lnTo>
                  <a:pt x="193" y="515"/>
                </a:lnTo>
                <a:lnTo>
                  <a:pt x="143" y="496"/>
                </a:lnTo>
                <a:lnTo>
                  <a:pt x="98" y="470"/>
                </a:lnTo>
                <a:lnTo>
                  <a:pt x="64" y="436"/>
                </a:lnTo>
                <a:lnTo>
                  <a:pt x="35" y="396"/>
                </a:lnTo>
                <a:lnTo>
                  <a:pt x="16" y="351"/>
                </a:lnTo>
                <a:lnTo>
                  <a:pt x="5" y="303"/>
                </a:lnTo>
                <a:lnTo>
                  <a:pt x="0" y="253"/>
                </a:lnTo>
                <a:lnTo>
                  <a:pt x="5" y="206"/>
                </a:lnTo>
                <a:lnTo>
                  <a:pt x="16" y="158"/>
                </a:lnTo>
                <a:lnTo>
                  <a:pt x="35" y="116"/>
                </a:lnTo>
                <a:lnTo>
                  <a:pt x="64" y="76"/>
                </a:lnTo>
                <a:lnTo>
                  <a:pt x="98" y="42"/>
                </a:lnTo>
                <a:lnTo>
                  <a:pt x="143" y="18"/>
                </a:lnTo>
                <a:lnTo>
                  <a:pt x="193" y="2"/>
                </a:lnTo>
                <a:lnTo>
                  <a:pt x="254" y="0"/>
                </a:lnTo>
                <a:close/>
              </a:path>
            </a:pathLst>
          </a:custGeom>
          <a:solidFill>
            <a:srgbClr val="9D72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Freeform 40">
            <a:extLst>
              <a:ext uri="{FF2B5EF4-FFF2-40B4-BE49-F238E27FC236}">
                <a16:creationId xmlns:a16="http://schemas.microsoft.com/office/drawing/2014/main" id="{4214353C-4035-4077-AA43-B8E0F72C9E3C}"/>
              </a:ext>
            </a:extLst>
          </p:cNvPr>
          <p:cNvSpPr>
            <a:spLocks/>
          </p:cNvSpPr>
          <p:nvPr/>
        </p:nvSpPr>
        <p:spPr bwMode="auto">
          <a:xfrm>
            <a:off x="6892694" y="4035256"/>
            <a:ext cx="671290" cy="404698"/>
          </a:xfrm>
          <a:custGeom>
            <a:avLst/>
            <a:gdLst>
              <a:gd name="T0" fmla="*/ 1451 w 1745"/>
              <a:gd name="T1" fmla="*/ 0 h 1052"/>
              <a:gd name="T2" fmla="*/ 1504 w 1745"/>
              <a:gd name="T3" fmla="*/ 0 h 1052"/>
              <a:gd name="T4" fmla="*/ 1552 w 1745"/>
              <a:gd name="T5" fmla="*/ 11 h 1052"/>
              <a:gd name="T6" fmla="*/ 1599 w 1745"/>
              <a:gd name="T7" fmla="*/ 32 h 1052"/>
              <a:gd name="T8" fmla="*/ 1642 w 1745"/>
              <a:gd name="T9" fmla="*/ 64 h 1052"/>
              <a:gd name="T10" fmla="*/ 1679 w 1745"/>
              <a:gd name="T11" fmla="*/ 101 h 1052"/>
              <a:gd name="T12" fmla="*/ 1710 w 1745"/>
              <a:gd name="T13" fmla="*/ 143 h 1052"/>
              <a:gd name="T14" fmla="*/ 1732 w 1745"/>
              <a:gd name="T15" fmla="*/ 191 h 1052"/>
              <a:gd name="T16" fmla="*/ 1742 w 1745"/>
              <a:gd name="T17" fmla="*/ 241 h 1052"/>
              <a:gd name="T18" fmla="*/ 1745 w 1745"/>
              <a:gd name="T19" fmla="*/ 291 h 1052"/>
              <a:gd name="T20" fmla="*/ 1734 w 1745"/>
              <a:gd name="T21" fmla="*/ 344 h 1052"/>
              <a:gd name="T22" fmla="*/ 1708 w 1745"/>
              <a:gd name="T23" fmla="*/ 397 h 1052"/>
              <a:gd name="T24" fmla="*/ 1668 w 1745"/>
              <a:gd name="T25" fmla="*/ 444 h 1052"/>
              <a:gd name="T26" fmla="*/ 1552 w 1745"/>
              <a:gd name="T27" fmla="*/ 555 h 1052"/>
              <a:gd name="T28" fmla="*/ 1427 w 1745"/>
              <a:gd name="T29" fmla="*/ 656 h 1052"/>
              <a:gd name="T30" fmla="*/ 1298 w 1745"/>
              <a:gd name="T31" fmla="*/ 743 h 1052"/>
              <a:gd name="T32" fmla="*/ 1160 w 1745"/>
              <a:gd name="T33" fmla="*/ 822 h 1052"/>
              <a:gd name="T34" fmla="*/ 1020 w 1745"/>
              <a:gd name="T35" fmla="*/ 888 h 1052"/>
              <a:gd name="T36" fmla="*/ 875 w 1745"/>
              <a:gd name="T37" fmla="*/ 944 h 1052"/>
              <a:gd name="T38" fmla="*/ 724 w 1745"/>
              <a:gd name="T39" fmla="*/ 989 h 1052"/>
              <a:gd name="T40" fmla="*/ 571 w 1745"/>
              <a:gd name="T41" fmla="*/ 1020 h 1052"/>
              <a:gd name="T42" fmla="*/ 412 w 1745"/>
              <a:gd name="T43" fmla="*/ 1041 h 1052"/>
              <a:gd name="T44" fmla="*/ 251 w 1745"/>
              <a:gd name="T45" fmla="*/ 1052 h 1052"/>
              <a:gd name="T46" fmla="*/ 193 w 1745"/>
              <a:gd name="T47" fmla="*/ 1047 h 1052"/>
              <a:gd name="T48" fmla="*/ 140 w 1745"/>
              <a:gd name="T49" fmla="*/ 1031 h 1052"/>
              <a:gd name="T50" fmla="*/ 97 w 1745"/>
              <a:gd name="T51" fmla="*/ 1007 h 1052"/>
              <a:gd name="T52" fmla="*/ 63 w 1745"/>
              <a:gd name="T53" fmla="*/ 973 h 1052"/>
              <a:gd name="T54" fmla="*/ 34 w 1745"/>
              <a:gd name="T55" fmla="*/ 933 h 1052"/>
              <a:gd name="T56" fmla="*/ 15 w 1745"/>
              <a:gd name="T57" fmla="*/ 891 h 1052"/>
              <a:gd name="T58" fmla="*/ 2 w 1745"/>
              <a:gd name="T59" fmla="*/ 843 h 1052"/>
              <a:gd name="T60" fmla="*/ 0 w 1745"/>
              <a:gd name="T61" fmla="*/ 796 h 1052"/>
              <a:gd name="T62" fmla="*/ 2 w 1745"/>
              <a:gd name="T63" fmla="*/ 746 h 1052"/>
              <a:gd name="T64" fmla="*/ 15 w 1745"/>
              <a:gd name="T65" fmla="*/ 698 h 1052"/>
              <a:gd name="T66" fmla="*/ 34 w 1745"/>
              <a:gd name="T67" fmla="*/ 653 h 1052"/>
              <a:gd name="T68" fmla="*/ 63 w 1745"/>
              <a:gd name="T69" fmla="*/ 613 h 1052"/>
              <a:gd name="T70" fmla="*/ 97 w 1745"/>
              <a:gd name="T71" fmla="*/ 579 h 1052"/>
              <a:gd name="T72" fmla="*/ 142 w 1745"/>
              <a:gd name="T73" fmla="*/ 553 h 1052"/>
              <a:gd name="T74" fmla="*/ 193 w 1745"/>
              <a:gd name="T75" fmla="*/ 537 h 1052"/>
              <a:gd name="T76" fmla="*/ 251 w 1745"/>
              <a:gd name="T77" fmla="*/ 529 h 1052"/>
              <a:gd name="T78" fmla="*/ 401 w 1745"/>
              <a:gd name="T79" fmla="*/ 518 h 1052"/>
              <a:gd name="T80" fmla="*/ 547 w 1745"/>
              <a:gd name="T81" fmla="*/ 494 h 1052"/>
              <a:gd name="T82" fmla="*/ 687 w 1745"/>
              <a:gd name="T83" fmla="*/ 457 h 1052"/>
              <a:gd name="T84" fmla="*/ 822 w 1745"/>
              <a:gd name="T85" fmla="*/ 407 h 1052"/>
              <a:gd name="T86" fmla="*/ 949 w 1745"/>
              <a:gd name="T87" fmla="*/ 344 h 1052"/>
              <a:gd name="T88" fmla="*/ 1073 w 1745"/>
              <a:gd name="T89" fmla="*/ 267 h 1052"/>
              <a:gd name="T90" fmla="*/ 1189 w 1745"/>
              <a:gd name="T91" fmla="*/ 177 h 1052"/>
              <a:gd name="T92" fmla="*/ 1301 w 1745"/>
              <a:gd name="T93" fmla="*/ 77 h 1052"/>
              <a:gd name="T94" fmla="*/ 1348 w 1745"/>
              <a:gd name="T95" fmla="*/ 35 h 1052"/>
              <a:gd name="T96" fmla="*/ 1398 w 1745"/>
              <a:gd name="T97" fmla="*/ 11 h 1052"/>
              <a:gd name="T98" fmla="*/ 1451 w 1745"/>
              <a:gd name="T99" fmla="*/ 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45" h="1052">
                <a:moveTo>
                  <a:pt x="1451" y="0"/>
                </a:moveTo>
                <a:lnTo>
                  <a:pt x="1504" y="0"/>
                </a:lnTo>
                <a:lnTo>
                  <a:pt x="1552" y="11"/>
                </a:lnTo>
                <a:lnTo>
                  <a:pt x="1599" y="32"/>
                </a:lnTo>
                <a:lnTo>
                  <a:pt x="1642" y="64"/>
                </a:lnTo>
                <a:lnTo>
                  <a:pt x="1679" y="101"/>
                </a:lnTo>
                <a:lnTo>
                  <a:pt x="1710" y="143"/>
                </a:lnTo>
                <a:lnTo>
                  <a:pt x="1732" y="191"/>
                </a:lnTo>
                <a:lnTo>
                  <a:pt x="1742" y="241"/>
                </a:lnTo>
                <a:lnTo>
                  <a:pt x="1745" y="291"/>
                </a:lnTo>
                <a:lnTo>
                  <a:pt x="1734" y="344"/>
                </a:lnTo>
                <a:lnTo>
                  <a:pt x="1708" y="397"/>
                </a:lnTo>
                <a:lnTo>
                  <a:pt x="1668" y="444"/>
                </a:lnTo>
                <a:lnTo>
                  <a:pt x="1552" y="555"/>
                </a:lnTo>
                <a:lnTo>
                  <a:pt x="1427" y="656"/>
                </a:lnTo>
                <a:lnTo>
                  <a:pt x="1298" y="743"/>
                </a:lnTo>
                <a:lnTo>
                  <a:pt x="1160" y="822"/>
                </a:lnTo>
                <a:lnTo>
                  <a:pt x="1020" y="888"/>
                </a:lnTo>
                <a:lnTo>
                  <a:pt x="875" y="944"/>
                </a:lnTo>
                <a:lnTo>
                  <a:pt x="724" y="989"/>
                </a:lnTo>
                <a:lnTo>
                  <a:pt x="571" y="1020"/>
                </a:lnTo>
                <a:lnTo>
                  <a:pt x="412" y="1041"/>
                </a:lnTo>
                <a:lnTo>
                  <a:pt x="251" y="1052"/>
                </a:lnTo>
                <a:lnTo>
                  <a:pt x="193" y="1047"/>
                </a:lnTo>
                <a:lnTo>
                  <a:pt x="140" y="1031"/>
                </a:lnTo>
                <a:lnTo>
                  <a:pt x="97" y="1007"/>
                </a:lnTo>
                <a:lnTo>
                  <a:pt x="63" y="973"/>
                </a:lnTo>
                <a:lnTo>
                  <a:pt x="34" y="933"/>
                </a:lnTo>
                <a:lnTo>
                  <a:pt x="15" y="891"/>
                </a:lnTo>
                <a:lnTo>
                  <a:pt x="2" y="843"/>
                </a:lnTo>
                <a:lnTo>
                  <a:pt x="0" y="796"/>
                </a:lnTo>
                <a:lnTo>
                  <a:pt x="2" y="746"/>
                </a:lnTo>
                <a:lnTo>
                  <a:pt x="15" y="698"/>
                </a:lnTo>
                <a:lnTo>
                  <a:pt x="34" y="653"/>
                </a:lnTo>
                <a:lnTo>
                  <a:pt x="63" y="613"/>
                </a:lnTo>
                <a:lnTo>
                  <a:pt x="97" y="579"/>
                </a:lnTo>
                <a:lnTo>
                  <a:pt x="142" y="553"/>
                </a:lnTo>
                <a:lnTo>
                  <a:pt x="193" y="537"/>
                </a:lnTo>
                <a:lnTo>
                  <a:pt x="251" y="529"/>
                </a:lnTo>
                <a:lnTo>
                  <a:pt x="401" y="518"/>
                </a:lnTo>
                <a:lnTo>
                  <a:pt x="547" y="494"/>
                </a:lnTo>
                <a:lnTo>
                  <a:pt x="687" y="457"/>
                </a:lnTo>
                <a:lnTo>
                  <a:pt x="822" y="407"/>
                </a:lnTo>
                <a:lnTo>
                  <a:pt x="949" y="344"/>
                </a:lnTo>
                <a:lnTo>
                  <a:pt x="1073" y="267"/>
                </a:lnTo>
                <a:lnTo>
                  <a:pt x="1189" y="177"/>
                </a:lnTo>
                <a:lnTo>
                  <a:pt x="1301" y="77"/>
                </a:lnTo>
                <a:lnTo>
                  <a:pt x="1348" y="35"/>
                </a:lnTo>
                <a:lnTo>
                  <a:pt x="1398" y="11"/>
                </a:lnTo>
                <a:lnTo>
                  <a:pt x="1451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Freeform 41">
            <a:extLst>
              <a:ext uri="{FF2B5EF4-FFF2-40B4-BE49-F238E27FC236}">
                <a16:creationId xmlns:a16="http://schemas.microsoft.com/office/drawing/2014/main" id="{9E220A08-E96E-4920-B960-08015492928A}"/>
              </a:ext>
            </a:extLst>
          </p:cNvPr>
          <p:cNvSpPr>
            <a:spLocks/>
          </p:cNvSpPr>
          <p:nvPr/>
        </p:nvSpPr>
        <p:spPr bwMode="auto">
          <a:xfrm>
            <a:off x="4572226" y="2932726"/>
            <a:ext cx="671290" cy="404311"/>
          </a:xfrm>
          <a:custGeom>
            <a:avLst/>
            <a:gdLst>
              <a:gd name="T0" fmla="*/ 1494 w 1745"/>
              <a:gd name="T1" fmla="*/ 0 h 1051"/>
              <a:gd name="T2" fmla="*/ 1552 w 1745"/>
              <a:gd name="T3" fmla="*/ 2 h 1051"/>
              <a:gd name="T4" fmla="*/ 1602 w 1745"/>
              <a:gd name="T5" fmla="*/ 18 h 1051"/>
              <a:gd name="T6" fmla="*/ 1647 w 1745"/>
              <a:gd name="T7" fmla="*/ 44 h 1051"/>
              <a:gd name="T8" fmla="*/ 1682 w 1745"/>
              <a:gd name="T9" fmla="*/ 76 h 1051"/>
              <a:gd name="T10" fmla="*/ 1711 w 1745"/>
              <a:gd name="T11" fmla="*/ 116 h 1051"/>
              <a:gd name="T12" fmla="*/ 1729 w 1745"/>
              <a:gd name="T13" fmla="*/ 158 h 1051"/>
              <a:gd name="T14" fmla="*/ 1743 w 1745"/>
              <a:gd name="T15" fmla="*/ 206 h 1051"/>
              <a:gd name="T16" fmla="*/ 1745 w 1745"/>
              <a:gd name="T17" fmla="*/ 256 h 1051"/>
              <a:gd name="T18" fmla="*/ 1740 w 1745"/>
              <a:gd name="T19" fmla="*/ 303 h 1051"/>
              <a:gd name="T20" fmla="*/ 1729 w 1745"/>
              <a:gd name="T21" fmla="*/ 351 h 1051"/>
              <a:gd name="T22" fmla="*/ 1708 w 1745"/>
              <a:gd name="T23" fmla="*/ 396 h 1051"/>
              <a:gd name="T24" fmla="*/ 1682 w 1745"/>
              <a:gd name="T25" fmla="*/ 436 h 1051"/>
              <a:gd name="T26" fmla="*/ 1647 w 1745"/>
              <a:gd name="T27" fmla="*/ 470 h 1051"/>
              <a:gd name="T28" fmla="*/ 1602 w 1745"/>
              <a:gd name="T29" fmla="*/ 496 h 1051"/>
              <a:gd name="T30" fmla="*/ 1552 w 1745"/>
              <a:gd name="T31" fmla="*/ 515 h 1051"/>
              <a:gd name="T32" fmla="*/ 1494 w 1745"/>
              <a:gd name="T33" fmla="*/ 520 h 1051"/>
              <a:gd name="T34" fmla="*/ 1343 w 1745"/>
              <a:gd name="T35" fmla="*/ 531 h 1051"/>
              <a:gd name="T36" fmla="*/ 1198 w 1745"/>
              <a:gd name="T37" fmla="*/ 554 h 1051"/>
              <a:gd name="T38" fmla="*/ 1058 w 1745"/>
              <a:gd name="T39" fmla="*/ 591 h 1051"/>
              <a:gd name="T40" fmla="*/ 923 w 1745"/>
              <a:gd name="T41" fmla="*/ 642 h 1051"/>
              <a:gd name="T42" fmla="*/ 793 w 1745"/>
              <a:gd name="T43" fmla="*/ 705 h 1051"/>
              <a:gd name="T44" fmla="*/ 672 w 1745"/>
              <a:gd name="T45" fmla="*/ 782 h 1051"/>
              <a:gd name="T46" fmla="*/ 555 w 1745"/>
              <a:gd name="T47" fmla="*/ 872 h 1051"/>
              <a:gd name="T48" fmla="*/ 444 w 1745"/>
              <a:gd name="T49" fmla="*/ 975 h 1051"/>
              <a:gd name="T50" fmla="*/ 397 w 1745"/>
              <a:gd name="T51" fmla="*/ 1014 h 1051"/>
              <a:gd name="T52" fmla="*/ 344 w 1745"/>
              <a:gd name="T53" fmla="*/ 1038 h 1051"/>
              <a:gd name="T54" fmla="*/ 294 w 1745"/>
              <a:gd name="T55" fmla="*/ 1051 h 1051"/>
              <a:gd name="T56" fmla="*/ 241 w 1745"/>
              <a:gd name="T57" fmla="*/ 1049 h 1051"/>
              <a:gd name="T58" fmla="*/ 190 w 1745"/>
              <a:gd name="T59" fmla="*/ 1038 h 1051"/>
              <a:gd name="T60" fmla="*/ 145 w 1745"/>
              <a:gd name="T61" fmla="*/ 1017 h 1051"/>
              <a:gd name="T62" fmla="*/ 101 w 1745"/>
              <a:gd name="T63" fmla="*/ 988 h 1051"/>
              <a:gd name="T64" fmla="*/ 66 w 1745"/>
              <a:gd name="T65" fmla="*/ 951 h 1051"/>
              <a:gd name="T66" fmla="*/ 34 w 1745"/>
              <a:gd name="T67" fmla="*/ 906 h 1051"/>
              <a:gd name="T68" fmla="*/ 13 w 1745"/>
              <a:gd name="T69" fmla="*/ 861 h 1051"/>
              <a:gd name="T70" fmla="*/ 0 w 1745"/>
              <a:gd name="T71" fmla="*/ 811 h 1051"/>
              <a:gd name="T72" fmla="*/ 0 w 1745"/>
              <a:gd name="T73" fmla="*/ 758 h 1051"/>
              <a:gd name="T74" fmla="*/ 11 w 1745"/>
              <a:gd name="T75" fmla="*/ 705 h 1051"/>
              <a:gd name="T76" fmla="*/ 34 w 1745"/>
              <a:gd name="T77" fmla="*/ 655 h 1051"/>
              <a:gd name="T78" fmla="*/ 74 w 1745"/>
              <a:gd name="T79" fmla="*/ 605 h 1051"/>
              <a:gd name="T80" fmla="*/ 193 w 1745"/>
              <a:gd name="T81" fmla="*/ 494 h 1051"/>
              <a:gd name="T82" fmla="*/ 317 w 1745"/>
              <a:gd name="T83" fmla="*/ 393 h 1051"/>
              <a:gd name="T84" fmla="*/ 447 w 1745"/>
              <a:gd name="T85" fmla="*/ 306 h 1051"/>
              <a:gd name="T86" fmla="*/ 582 w 1745"/>
              <a:gd name="T87" fmla="*/ 227 h 1051"/>
              <a:gd name="T88" fmla="*/ 725 w 1745"/>
              <a:gd name="T89" fmla="*/ 161 h 1051"/>
              <a:gd name="T90" fmla="*/ 870 w 1745"/>
              <a:gd name="T91" fmla="*/ 105 h 1051"/>
              <a:gd name="T92" fmla="*/ 1021 w 1745"/>
              <a:gd name="T93" fmla="*/ 60 h 1051"/>
              <a:gd name="T94" fmla="*/ 1174 w 1745"/>
              <a:gd name="T95" fmla="*/ 29 h 1051"/>
              <a:gd name="T96" fmla="*/ 1333 w 1745"/>
              <a:gd name="T97" fmla="*/ 7 h 1051"/>
              <a:gd name="T98" fmla="*/ 1494 w 1745"/>
              <a:gd name="T99" fmla="*/ 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45" h="1051">
                <a:moveTo>
                  <a:pt x="1494" y="0"/>
                </a:moveTo>
                <a:lnTo>
                  <a:pt x="1552" y="2"/>
                </a:lnTo>
                <a:lnTo>
                  <a:pt x="1602" y="18"/>
                </a:lnTo>
                <a:lnTo>
                  <a:pt x="1647" y="44"/>
                </a:lnTo>
                <a:lnTo>
                  <a:pt x="1682" y="76"/>
                </a:lnTo>
                <a:lnTo>
                  <a:pt x="1711" y="116"/>
                </a:lnTo>
                <a:lnTo>
                  <a:pt x="1729" y="158"/>
                </a:lnTo>
                <a:lnTo>
                  <a:pt x="1743" y="206"/>
                </a:lnTo>
                <a:lnTo>
                  <a:pt x="1745" y="256"/>
                </a:lnTo>
                <a:lnTo>
                  <a:pt x="1740" y="303"/>
                </a:lnTo>
                <a:lnTo>
                  <a:pt x="1729" y="351"/>
                </a:lnTo>
                <a:lnTo>
                  <a:pt x="1708" y="396"/>
                </a:lnTo>
                <a:lnTo>
                  <a:pt x="1682" y="436"/>
                </a:lnTo>
                <a:lnTo>
                  <a:pt x="1647" y="470"/>
                </a:lnTo>
                <a:lnTo>
                  <a:pt x="1602" y="496"/>
                </a:lnTo>
                <a:lnTo>
                  <a:pt x="1552" y="515"/>
                </a:lnTo>
                <a:lnTo>
                  <a:pt x="1494" y="520"/>
                </a:lnTo>
                <a:lnTo>
                  <a:pt x="1343" y="531"/>
                </a:lnTo>
                <a:lnTo>
                  <a:pt x="1198" y="554"/>
                </a:lnTo>
                <a:lnTo>
                  <a:pt x="1058" y="591"/>
                </a:lnTo>
                <a:lnTo>
                  <a:pt x="923" y="642"/>
                </a:lnTo>
                <a:lnTo>
                  <a:pt x="793" y="705"/>
                </a:lnTo>
                <a:lnTo>
                  <a:pt x="672" y="782"/>
                </a:lnTo>
                <a:lnTo>
                  <a:pt x="555" y="872"/>
                </a:lnTo>
                <a:lnTo>
                  <a:pt x="444" y="975"/>
                </a:lnTo>
                <a:lnTo>
                  <a:pt x="397" y="1014"/>
                </a:lnTo>
                <a:lnTo>
                  <a:pt x="344" y="1038"/>
                </a:lnTo>
                <a:lnTo>
                  <a:pt x="294" y="1051"/>
                </a:lnTo>
                <a:lnTo>
                  <a:pt x="241" y="1049"/>
                </a:lnTo>
                <a:lnTo>
                  <a:pt x="190" y="1038"/>
                </a:lnTo>
                <a:lnTo>
                  <a:pt x="145" y="1017"/>
                </a:lnTo>
                <a:lnTo>
                  <a:pt x="101" y="988"/>
                </a:lnTo>
                <a:lnTo>
                  <a:pt x="66" y="951"/>
                </a:lnTo>
                <a:lnTo>
                  <a:pt x="34" y="906"/>
                </a:lnTo>
                <a:lnTo>
                  <a:pt x="13" y="861"/>
                </a:lnTo>
                <a:lnTo>
                  <a:pt x="0" y="811"/>
                </a:lnTo>
                <a:lnTo>
                  <a:pt x="0" y="758"/>
                </a:lnTo>
                <a:lnTo>
                  <a:pt x="11" y="705"/>
                </a:lnTo>
                <a:lnTo>
                  <a:pt x="34" y="655"/>
                </a:lnTo>
                <a:lnTo>
                  <a:pt x="74" y="605"/>
                </a:lnTo>
                <a:lnTo>
                  <a:pt x="193" y="494"/>
                </a:lnTo>
                <a:lnTo>
                  <a:pt x="317" y="393"/>
                </a:lnTo>
                <a:lnTo>
                  <a:pt x="447" y="306"/>
                </a:lnTo>
                <a:lnTo>
                  <a:pt x="582" y="227"/>
                </a:lnTo>
                <a:lnTo>
                  <a:pt x="725" y="161"/>
                </a:lnTo>
                <a:lnTo>
                  <a:pt x="870" y="105"/>
                </a:lnTo>
                <a:lnTo>
                  <a:pt x="1021" y="60"/>
                </a:lnTo>
                <a:lnTo>
                  <a:pt x="1174" y="29"/>
                </a:lnTo>
                <a:lnTo>
                  <a:pt x="1333" y="7"/>
                </a:lnTo>
                <a:lnTo>
                  <a:pt x="1494" y="0"/>
                </a:lnTo>
                <a:close/>
              </a:path>
            </a:pathLst>
          </a:custGeom>
          <a:solidFill>
            <a:srgbClr val="9D72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42">
            <a:extLst>
              <a:ext uri="{FF2B5EF4-FFF2-40B4-BE49-F238E27FC236}">
                <a16:creationId xmlns:a16="http://schemas.microsoft.com/office/drawing/2014/main" id="{ACE4C623-0FF2-48DE-A33F-267450112F6C}"/>
              </a:ext>
            </a:extLst>
          </p:cNvPr>
          <p:cNvSpPr>
            <a:spLocks/>
          </p:cNvSpPr>
          <p:nvPr/>
        </p:nvSpPr>
        <p:spPr bwMode="auto">
          <a:xfrm>
            <a:off x="6908102" y="2932726"/>
            <a:ext cx="2037719" cy="1507228"/>
          </a:xfrm>
          <a:custGeom>
            <a:avLst/>
            <a:gdLst>
              <a:gd name="T0" fmla="*/ 415 w 5297"/>
              <a:gd name="T1" fmla="*/ 7 h 3918"/>
              <a:gd name="T2" fmla="*/ 719 w 5297"/>
              <a:gd name="T3" fmla="*/ 63 h 3918"/>
              <a:gd name="T4" fmla="*/ 1002 w 5297"/>
              <a:gd name="T5" fmla="*/ 163 h 3918"/>
              <a:gd name="T6" fmla="*/ 1269 w 5297"/>
              <a:gd name="T7" fmla="*/ 298 h 3918"/>
              <a:gd name="T8" fmla="*/ 1521 w 5297"/>
              <a:gd name="T9" fmla="*/ 467 h 3918"/>
              <a:gd name="T10" fmla="*/ 1761 w 5297"/>
              <a:gd name="T11" fmla="*/ 663 h 3918"/>
              <a:gd name="T12" fmla="*/ 2134 w 5297"/>
              <a:gd name="T13" fmla="*/ 1014 h 3918"/>
              <a:gd name="T14" fmla="*/ 2631 w 5297"/>
              <a:gd name="T15" fmla="*/ 1521 h 3918"/>
              <a:gd name="T16" fmla="*/ 3118 w 5297"/>
              <a:gd name="T17" fmla="*/ 2034 h 3918"/>
              <a:gd name="T18" fmla="*/ 3924 w 5297"/>
              <a:gd name="T19" fmla="*/ 2861 h 3918"/>
              <a:gd name="T20" fmla="*/ 4115 w 5297"/>
              <a:gd name="T21" fmla="*/ 3038 h 3918"/>
              <a:gd name="T22" fmla="*/ 4321 w 5297"/>
              <a:gd name="T23" fmla="*/ 3183 h 3918"/>
              <a:gd name="T24" fmla="*/ 4540 w 5297"/>
              <a:gd name="T25" fmla="*/ 3294 h 3918"/>
              <a:gd name="T26" fmla="*/ 4781 w 5297"/>
              <a:gd name="T27" fmla="*/ 3366 h 3918"/>
              <a:gd name="T28" fmla="*/ 5043 w 5297"/>
              <a:gd name="T29" fmla="*/ 3395 h 3918"/>
              <a:gd name="T30" fmla="*/ 5154 w 5297"/>
              <a:gd name="T31" fmla="*/ 3419 h 3918"/>
              <a:gd name="T32" fmla="*/ 5233 w 5297"/>
              <a:gd name="T33" fmla="*/ 3479 h 3918"/>
              <a:gd name="T34" fmla="*/ 5281 w 5297"/>
              <a:gd name="T35" fmla="*/ 3564 h 3918"/>
              <a:gd name="T36" fmla="*/ 5297 w 5297"/>
              <a:gd name="T37" fmla="*/ 3662 h 3918"/>
              <a:gd name="T38" fmla="*/ 5281 w 5297"/>
              <a:gd name="T39" fmla="*/ 3757 h 3918"/>
              <a:gd name="T40" fmla="*/ 5233 w 5297"/>
              <a:gd name="T41" fmla="*/ 3839 h 3918"/>
              <a:gd name="T42" fmla="*/ 5154 w 5297"/>
              <a:gd name="T43" fmla="*/ 3897 h 3918"/>
              <a:gd name="T44" fmla="*/ 5043 w 5297"/>
              <a:gd name="T45" fmla="*/ 3918 h 3918"/>
              <a:gd name="T46" fmla="*/ 4702 w 5297"/>
              <a:gd name="T47" fmla="*/ 3881 h 3918"/>
              <a:gd name="T48" fmla="*/ 4384 w 5297"/>
              <a:gd name="T49" fmla="*/ 3794 h 3918"/>
              <a:gd name="T50" fmla="*/ 4091 w 5297"/>
              <a:gd name="T51" fmla="*/ 3654 h 3918"/>
              <a:gd name="T52" fmla="*/ 3816 w 5297"/>
              <a:gd name="T53" fmla="*/ 3469 h 3918"/>
              <a:gd name="T54" fmla="*/ 3565 w 5297"/>
              <a:gd name="T55" fmla="*/ 3242 h 3918"/>
              <a:gd name="T56" fmla="*/ 2108 w 5297"/>
              <a:gd name="T57" fmla="*/ 1749 h 3918"/>
              <a:gd name="T58" fmla="*/ 1915 w 5297"/>
              <a:gd name="T59" fmla="*/ 1540 h 3918"/>
              <a:gd name="T60" fmla="*/ 1714 w 5297"/>
              <a:gd name="T61" fmla="*/ 1331 h 3918"/>
              <a:gd name="T62" fmla="*/ 1505 w 5297"/>
              <a:gd name="T63" fmla="*/ 1125 h 3918"/>
              <a:gd name="T64" fmla="*/ 1285 w 5297"/>
              <a:gd name="T65" fmla="*/ 938 h 3918"/>
              <a:gd name="T66" fmla="*/ 1055 w 5297"/>
              <a:gd name="T67" fmla="*/ 774 h 3918"/>
              <a:gd name="T68" fmla="*/ 807 w 5297"/>
              <a:gd name="T69" fmla="*/ 644 h 3918"/>
              <a:gd name="T70" fmla="*/ 540 w 5297"/>
              <a:gd name="T71" fmla="*/ 557 h 3918"/>
              <a:gd name="T72" fmla="*/ 254 w 5297"/>
              <a:gd name="T73" fmla="*/ 520 h 3918"/>
              <a:gd name="T74" fmla="*/ 143 w 5297"/>
              <a:gd name="T75" fmla="*/ 496 h 3918"/>
              <a:gd name="T76" fmla="*/ 64 w 5297"/>
              <a:gd name="T77" fmla="*/ 436 h 3918"/>
              <a:gd name="T78" fmla="*/ 16 w 5297"/>
              <a:gd name="T79" fmla="*/ 351 h 3918"/>
              <a:gd name="T80" fmla="*/ 0 w 5297"/>
              <a:gd name="T81" fmla="*/ 253 h 3918"/>
              <a:gd name="T82" fmla="*/ 16 w 5297"/>
              <a:gd name="T83" fmla="*/ 158 h 3918"/>
              <a:gd name="T84" fmla="*/ 64 w 5297"/>
              <a:gd name="T85" fmla="*/ 76 h 3918"/>
              <a:gd name="T86" fmla="*/ 143 w 5297"/>
              <a:gd name="T87" fmla="*/ 18 h 3918"/>
              <a:gd name="T88" fmla="*/ 254 w 5297"/>
              <a:gd name="T89" fmla="*/ 0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7" h="3918">
                <a:moveTo>
                  <a:pt x="254" y="0"/>
                </a:moveTo>
                <a:lnTo>
                  <a:pt x="415" y="7"/>
                </a:lnTo>
                <a:lnTo>
                  <a:pt x="571" y="31"/>
                </a:lnTo>
                <a:lnTo>
                  <a:pt x="719" y="63"/>
                </a:lnTo>
                <a:lnTo>
                  <a:pt x="865" y="108"/>
                </a:lnTo>
                <a:lnTo>
                  <a:pt x="1002" y="163"/>
                </a:lnTo>
                <a:lnTo>
                  <a:pt x="1137" y="227"/>
                </a:lnTo>
                <a:lnTo>
                  <a:pt x="1269" y="298"/>
                </a:lnTo>
                <a:lnTo>
                  <a:pt x="1396" y="380"/>
                </a:lnTo>
                <a:lnTo>
                  <a:pt x="1521" y="467"/>
                </a:lnTo>
                <a:lnTo>
                  <a:pt x="1642" y="562"/>
                </a:lnTo>
                <a:lnTo>
                  <a:pt x="1761" y="663"/>
                </a:lnTo>
                <a:lnTo>
                  <a:pt x="1880" y="771"/>
                </a:lnTo>
                <a:lnTo>
                  <a:pt x="2134" y="1014"/>
                </a:lnTo>
                <a:lnTo>
                  <a:pt x="2385" y="1265"/>
                </a:lnTo>
                <a:lnTo>
                  <a:pt x="2631" y="1521"/>
                </a:lnTo>
                <a:lnTo>
                  <a:pt x="2874" y="1778"/>
                </a:lnTo>
                <a:lnTo>
                  <a:pt x="3118" y="2034"/>
                </a:lnTo>
                <a:lnTo>
                  <a:pt x="3364" y="2288"/>
                </a:lnTo>
                <a:lnTo>
                  <a:pt x="3924" y="2861"/>
                </a:lnTo>
                <a:lnTo>
                  <a:pt x="4019" y="2954"/>
                </a:lnTo>
                <a:lnTo>
                  <a:pt x="4115" y="3038"/>
                </a:lnTo>
                <a:lnTo>
                  <a:pt x="4215" y="3115"/>
                </a:lnTo>
                <a:lnTo>
                  <a:pt x="4321" y="3183"/>
                </a:lnTo>
                <a:lnTo>
                  <a:pt x="4429" y="3244"/>
                </a:lnTo>
                <a:lnTo>
                  <a:pt x="4540" y="3294"/>
                </a:lnTo>
                <a:lnTo>
                  <a:pt x="4659" y="3334"/>
                </a:lnTo>
                <a:lnTo>
                  <a:pt x="4781" y="3366"/>
                </a:lnTo>
                <a:lnTo>
                  <a:pt x="4908" y="3387"/>
                </a:lnTo>
                <a:lnTo>
                  <a:pt x="5043" y="3395"/>
                </a:lnTo>
                <a:lnTo>
                  <a:pt x="5104" y="3403"/>
                </a:lnTo>
                <a:lnTo>
                  <a:pt x="5154" y="3419"/>
                </a:lnTo>
                <a:lnTo>
                  <a:pt x="5196" y="3445"/>
                </a:lnTo>
                <a:lnTo>
                  <a:pt x="5233" y="3479"/>
                </a:lnTo>
                <a:lnTo>
                  <a:pt x="5260" y="3522"/>
                </a:lnTo>
                <a:lnTo>
                  <a:pt x="5281" y="3564"/>
                </a:lnTo>
                <a:lnTo>
                  <a:pt x="5291" y="3612"/>
                </a:lnTo>
                <a:lnTo>
                  <a:pt x="5297" y="3662"/>
                </a:lnTo>
                <a:lnTo>
                  <a:pt x="5291" y="3709"/>
                </a:lnTo>
                <a:lnTo>
                  <a:pt x="5281" y="3757"/>
                </a:lnTo>
                <a:lnTo>
                  <a:pt x="5260" y="3802"/>
                </a:lnTo>
                <a:lnTo>
                  <a:pt x="5233" y="3839"/>
                </a:lnTo>
                <a:lnTo>
                  <a:pt x="5196" y="3873"/>
                </a:lnTo>
                <a:lnTo>
                  <a:pt x="5154" y="3897"/>
                </a:lnTo>
                <a:lnTo>
                  <a:pt x="5104" y="3913"/>
                </a:lnTo>
                <a:lnTo>
                  <a:pt x="5043" y="3918"/>
                </a:lnTo>
                <a:lnTo>
                  <a:pt x="4871" y="3905"/>
                </a:lnTo>
                <a:lnTo>
                  <a:pt x="4702" y="3881"/>
                </a:lnTo>
                <a:lnTo>
                  <a:pt x="4540" y="3844"/>
                </a:lnTo>
                <a:lnTo>
                  <a:pt x="4384" y="3794"/>
                </a:lnTo>
                <a:lnTo>
                  <a:pt x="4234" y="3730"/>
                </a:lnTo>
                <a:lnTo>
                  <a:pt x="4091" y="3654"/>
                </a:lnTo>
                <a:lnTo>
                  <a:pt x="3951" y="3567"/>
                </a:lnTo>
                <a:lnTo>
                  <a:pt x="3816" y="3469"/>
                </a:lnTo>
                <a:lnTo>
                  <a:pt x="3689" y="3360"/>
                </a:lnTo>
                <a:lnTo>
                  <a:pt x="3565" y="3242"/>
                </a:lnTo>
                <a:lnTo>
                  <a:pt x="2205" y="1849"/>
                </a:lnTo>
                <a:lnTo>
                  <a:pt x="2108" y="1749"/>
                </a:lnTo>
                <a:lnTo>
                  <a:pt x="2012" y="1646"/>
                </a:lnTo>
                <a:lnTo>
                  <a:pt x="1915" y="1540"/>
                </a:lnTo>
                <a:lnTo>
                  <a:pt x="1814" y="1434"/>
                </a:lnTo>
                <a:lnTo>
                  <a:pt x="1714" y="1331"/>
                </a:lnTo>
                <a:lnTo>
                  <a:pt x="1611" y="1226"/>
                </a:lnTo>
                <a:lnTo>
                  <a:pt x="1505" y="1125"/>
                </a:lnTo>
                <a:lnTo>
                  <a:pt x="1396" y="1030"/>
                </a:lnTo>
                <a:lnTo>
                  <a:pt x="1285" y="938"/>
                </a:lnTo>
                <a:lnTo>
                  <a:pt x="1172" y="853"/>
                </a:lnTo>
                <a:lnTo>
                  <a:pt x="1055" y="774"/>
                </a:lnTo>
                <a:lnTo>
                  <a:pt x="934" y="705"/>
                </a:lnTo>
                <a:lnTo>
                  <a:pt x="807" y="644"/>
                </a:lnTo>
                <a:lnTo>
                  <a:pt x="674" y="594"/>
                </a:lnTo>
                <a:lnTo>
                  <a:pt x="540" y="557"/>
                </a:lnTo>
                <a:lnTo>
                  <a:pt x="399" y="531"/>
                </a:lnTo>
                <a:lnTo>
                  <a:pt x="254" y="520"/>
                </a:lnTo>
                <a:lnTo>
                  <a:pt x="193" y="515"/>
                </a:lnTo>
                <a:lnTo>
                  <a:pt x="143" y="496"/>
                </a:lnTo>
                <a:lnTo>
                  <a:pt x="98" y="470"/>
                </a:lnTo>
                <a:lnTo>
                  <a:pt x="64" y="436"/>
                </a:lnTo>
                <a:lnTo>
                  <a:pt x="35" y="396"/>
                </a:lnTo>
                <a:lnTo>
                  <a:pt x="16" y="351"/>
                </a:lnTo>
                <a:lnTo>
                  <a:pt x="5" y="303"/>
                </a:lnTo>
                <a:lnTo>
                  <a:pt x="0" y="253"/>
                </a:lnTo>
                <a:lnTo>
                  <a:pt x="5" y="206"/>
                </a:lnTo>
                <a:lnTo>
                  <a:pt x="16" y="158"/>
                </a:lnTo>
                <a:lnTo>
                  <a:pt x="35" y="116"/>
                </a:lnTo>
                <a:lnTo>
                  <a:pt x="64" y="76"/>
                </a:lnTo>
                <a:lnTo>
                  <a:pt x="98" y="42"/>
                </a:lnTo>
                <a:lnTo>
                  <a:pt x="143" y="18"/>
                </a:lnTo>
                <a:lnTo>
                  <a:pt x="193" y="2"/>
                </a:lnTo>
                <a:lnTo>
                  <a:pt x="254" y="0"/>
                </a:lnTo>
                <a:close/>
              </a:path>
            </a:pathLst>
          </a:custGeom>
          <a:solidFill>
            <a:srgbClr val="00CF8B">
              <a:alpha val="6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44">
            <a:extLst>
              <a:ext uri="{FF2B5EF4-FFF2-40B4-BE49-F238E27FC236}">
                <a16:creationId xmlns:a16="http://schemas.microsoft.com/office/drawing/2014/main" id="{7F317063-C872-4D1E-AF0F-D8653D0AFB7F}"/>
              </a:ext>
            </a:extLst>
          </p:cNvPr>
          <p:cNvSpPr>
            <a:spLocks/>
          </p:cNvSpPr>
          <p:nvPr/>
        </p:nvSpPr>
        <p:spPr bwMode="auto">
          <a:xfrm>
            <a:off x="6431083" y="2932726"/>
            <a:ext cx="671290" cy="404311"/>
          </a:xfrm>
          <a:custGeom>
            <a:avLst/>
            <a:gdLst>
              <a:gd name="T0" fmla="*/ 1494 w 1745"/>
              <a:gd name="T1" fmla="*/ 0 h 1051"/>
              <a:gd name="T2" fmla="*/ 1552 w 1745"/>
              <a:gd name="T3" fmla="*/ 2 h 1051"/>
              <a:gd name="T4" fmla="*/ 1602 w 1745"/>
              <a:gd name="T5" fmla="*/ 18 h 1051"/>
              <a:gd name="T6" fmla="*/ 1647 w 1745"/>
              <a:gd name="T7" fmla="*/ 44 h 1051"/>
              <a:gd name="T8" fmla="*/ 1682 w 1745"/>
              <a:gd name="T9" fmla="*/ 76 h 1051"/>
              <a:gd name="T10" fmla="*/ 1711 w 1745"/>
              <a:gd name="T11" fmla="*/ 116 h 1051"/>
              <a:gd name="T12" fmla="*/ 1729 w 1745"/>
              <a:gd name="T13" fmla="*/ 158 h 1051"/>
              <a:gd name="T14" fmla="*/ 1743 w 1745"/>
              <a:gd name="T15" fmla="*/ 206 h 1051"/>
              <a:gd name="T16" fmla="*/ 1745 w 1745"/>
              <a:gd name="T17" fmla="*/ 256 h 1051"/>
              <a:gd name="T18" fmla="*/ 1740 w 1745"/>
              <a:gd name="T19" fmla="*/ 303 h 1051"/>
              <a:gd name="T20" fmla="*/ 1729 w 1745"/>
              <a:gd name="T21" fmla="*/ 351 h 1051"/>
              <a:gd name="T22" fmla="*/ 1708 w 1745"/>
              <a:gd name="T23" fmla="*/ 396 h 1051"/>
              <a:gd name="T24" fmla="*/ 1682 w 1745"/>
              <a:gd name="T25" fmla="*/ 436 h 1051"/>
              <a:gd name="T26" fmla="*/ 1647 w 1745"/>
              <a:gd name="T27" fmla="*/ 470 h 1051"/>
              <a:gd name="T28" fmla="*/ 1602 w 1745"/>
              <a:gd name="T29" fmla="*/ 496 h 1051"/>
              <a:gd name="T30" fmla="*/ 1552 w 1745"/>
              <a:gd name="T31" fmla="*/ 515 h 1051"/>
              <a:gd name="T32" fmla="*/ 1494 w 1745"/>
              <a:gd name="T33" fmla="*/ 520 h 1051"/>
              <a:gd name="T34" fmla="*/ 1343 w 1745"/>
              <a:gd name="T35" fmla="*/ 531 h 1051"/>
              <a:gd name="T36" fmla="*/ 1198 w 1745"/>
              <a:gd name="T37" fmla="*/ 554 h 1051"/>
              <a:gd name="T38" fmla="*/ 1058 w 1745"/>
              <a:gd name="T39" fmla="*/ 591 h 1051"/>
              <a:gd name="T40" fmla="*/ 923 w 1745"/>
              <a:gd name="T41" fmla="*/ 642 h 1051"/>
              <a:gd name="T42" fmla="*/ 793 w 1745"/>
              <a:gd name="T43" fmla="*/ 705 h 1051"/>
              <a:gd name="T44" fmla="*/ 672 w 1745"/>
              <a:gd name="T45" fmla="*/ 782 h 1051"/>
              <a:gd name="T46" fmla="*/ 555 w 1745"/>
              <a:gd name="T47" fmla="*/ 872 h 1051"/>
              <a:gd name="T48" fmla="*/ 444 w 1745"/>
              <a:gd name="T49" fmla="*/ 975 h 1051"/>
              <a:gd name="T50" fmla="*/ 397 w 1745"/>
              <a:gd name="T51" fmla="*/ 1014 h 1051"/>
              <a:gd name="T52" fmla="*/ 344 w 1745"/>
              <a:gd name="T53" fmla="*/ 1038 h 1051"/>
              <a:gd name="T54" fmla="*/ 294 w 1745"/>
              <a:gd name="T55" fmla="*/ 1051 h 1051"/>
              <a:gd name="T56" fmla="*/ 241 w 1745"/>
              <a:gd name="T57" fmla="*/ 1049 h 1051"/>
              <a:gd name="T58" fmla="*/ 190 w 1745"/>
              <a:gd name="T59" fmla="*/ 1038 h 1051"/>
              <a:gd name="T60" fmla="*/ 145 w 1745"/>
              <a:gd name="T61" fmla="*/ 1017 h 1051"/>
              <a:gd name="T62" fmla="*/ 101 w 1745"/>
              <a:gd name="T63" fmla="*/ 988 h 1051"/>
              <a:gd name="T64" fmla="*/ 66 w 1745"/>
              <a:gd name="T65" fmla="*/ 951 h 1051"/>
              <a:gd name="T66" fmla="*/ 34 w 1745"/>
              <a:gd name="T67" fmla="*/ 906 h 1051"/>
              <a:gd name="T68" fmla="*/ 13 w 1745"/>
              <a:gd name="T69" fmla="*/ 861 h 1051"/>
              <a:gd name="T70" fmla="*/ 0 w 1745"/>
              <a:gd name="T71" fmla="*/ 811 h 1051"/>
              <a:gd name="T72" fmla="*/ 0 w 1745"/>
              <a:gd name="T73" fmla="*/ 758 h 1051"/>
              <a:gd name="T74" fmla="*/ 11 w 1745"/>
              <a:gd name="T75" fmla="*/ 705 h 1051"/>
              <a:gd name="T76" fmla="*/ 34 w 1745"/>
              <a:gd name="T77" fmla="*/ 655 h 1051"/>
              <a:gd name="T78" fmla="*/ 74 w 1745"/>
              <a:gd name="T79" fmla="*/ 605 h 1051"/>
              <a:gd name="T80" fmla="*/ 193 w 1745"/>
              <a:gd name="T81" fmla="*/ 494 h 1051"/>
              <a:gd name="T82" fmla="*/ 317 w 1745"/>
              <a:gd name="T83" fmla="*/ 393 h 1051"/>
              <a:gd name="T84" fmla="*/ 447 w 1745"/>
              <a:gd name="T85" fmla="*/ 306 h 1051"/>
              <a:gd name="T86" fmla="*/ 582 w 1745"/>
              <a:gd name="T87" fmla="*/ 227 h 1051"/>
              <a:gd name="T88" fmla="*/ 725 w 1745"/>
              <a:gd name="T89" fmla="*/ 161 h 1051"/>
              <a:gd name="T90" fmla="*/ 870 w 1745"/>
              <a:gd name="T91" fmla="*/ 105 h 1051"/>
              <a:gd name="T92" fmla="*/ 1021 w 1745"/>
              <a:gd name="T93" fmla="*/ 60 h 1051"/>
              <a:gd name="T94" fmla="*/ 1174 w 1745"/>
              <a:gd name="T95" fmla="*/ 29 h 1051"/>
              <a:gd name="T96" fmla="*/ 1333 w 1745"/>
              <a:gd name="T97" fmla="*/ 7 h 1051"/>
              <a:gd name="T98" fmla="*/ 1494 w 1745"/>
              <a:gd name="T99" fmla="*/ 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45" h="1051">
                <a:moveTo>
                  <a:pt x="1494" y="0"/>
                </a:moveTo>
                <a:lnTo>
                  <a:pt x="1552" y="2"/>
                </a:lnTo>
                <a:lnTo>
                  <a:pt x="1602" y="18"/>
                </a:lnTo>
                <a:lnTo>
                  <a:pt x="1647" y="44"/>
                </a:lnTo>
                <a:lnTo>
                  <a:pt x="1682" y="76"/>
                </a:lnTo>
                <a:lnTo>
                  <a:pt x="1711" y="116"/>
                </a:lnTo>
                <a:lnTo>
                  <a:pt x="1729" y="158"/>
                </a:lnTo>
                <a:lnTo>
                  <a:pt x="1743" y="206"/>
                </a:lnTo>
                <a:lnTo>
                  <a:pt x="1745" y="256"/>
                </a:lnTo>
                <a:lnTo>
                  <a:pt x="1740" y="303"/>
                </a:lnTo>
                <a:lnTo>
                  <a:pt x="1729" y="351"/>
                </a:lnTo>
                <a:lnTo>
                  <a:pt x="1708" y="396"/>
                </a:lnTo>
                <a:lnTo>
                  <a:pt x="1682" y="436"/>
                </a:lnTo>
                <a:lnTo>
                  <a:pt x="1647" y="470"/>
                </a:lnTo>
                <a:lnTo>
                  <a:pt x="1602" y="496"/>
                </a:lnTo>
                <a:lnTo>
                  <a:pt x="1552" y="515"/>
                </a:lnTo>
                <a:lnTo>
                  <a:pt x="1494" y="520"/>
                </a:lnTo>
                <a:lnTo>
                  <a:pt x="1343" y="531"/>
                </a:lnTo>
                <a:lnTo>
                  <a:pt x="1198" y="554"/>
                </a:lnTo>
                <a:lnTo>
                  <a:pt x="1058" y="591"/>
                </a:lnTo>
                <a:lnTo>
                  <a:pt x="923" y="642"/>
                </a:lnTo>
                <a:lnTo>
                  <a:pt x="793" y="705"/>
                </a:lnTo>
                <a:lnTo>
                  <a:pt x="672" y="782"/>
                </a:lnTo>
                <a:lnTo>
                  <a:pt x="555" y="872"/>
                </a:lnTo>
                <a:lnTo>
                  <a:pt x="444" y="975"/>
                </a:lnTo>
                <a:lnTo>
                  <a:pt x="397" y="1014"/>
                </a:lnTo>
                <a:lnTo>
                  <a:pt x="344" y="1038"/>
                </a:lnTo>
                <a:lnTo>
                  <a:pt x="294" y="1051"/>
                </a:lnTo>
                <a:lnTo>
                  <a:pt x="241" y="1049"/>
                </a:lnTo>
                <a:lnTo>
                  <a:pt x="190" y="1038"/>
                </a:lnTo>
                <a:lnTo>
                  <a:pt x="145" y="1017"/>
                </a:lnTo>
                <a:lnTo>
                  <a:pt x="101" y="988"/>
                </a:lnTo>
                <a:lnTo>
                  <a:pt x="66" y="951"/>
                </a:lnTo>
                <a:lnTo>
                  <a:pt x="34" y="906"/>
                </a:lnTo>
                <a:lnTo>
                  <a:pt x="13" y="861"/>
                </a:lnTo>
                <a:lnTo>
                  <a:pt x="0" y="811"/>
                </a:lnTo>
                <a:lnTo>
                  <a:pt x="0" y="758"/>
                </a:lnTo>
                <a:lnTo>
                  <a:pt x="11" y="705"/>
                </a:lnTo>
                <a:lnTo>
                  <a:pt x="34" y="655"/>
                </a:lnTo>
                <a:lnTo>
                  <a:pt x="74" y="605"/>
                </a:lnTo>
                <a:lnTo>
                  <a:pt x="193" y="494"/>
                </a:lnTo>
                <a:lnTo>
                  <a:pt x="317" y="393"/>
                </a:lnTo>
                <a:lnTo>
                  <a:pt x="447" y="306"/>
                </a:lnTo>
                <a:lnTo>
                  <a:pt x="582" y="227"/>
                </a:lnTo>
                <a:lnTo>
                  <a:pt x="725" y="161"/>
                </a:lnTo>
                <a:lnTo>
                  <a:pt x="870" y="105"/>
                </a:lnTo>
                <a:lnTo>
                  <a:pt x="1021" y="60"/>
                </a:lnTo>
                <a:lnTo>
                  <a:pt x="1174" y="29"/>
                </a:lnTo>
                <a:lnTo>
                  <a:pt x="1333" y="7"/>
                </a:lnTo>
                <a:lnTo>
                  <a:pt x="1494" y="0"/>
                </a:lnTo>
                <a:close/>
              </a:path>
            </a:pathLst>
          </a:custGeom>
          <a:solidFill>
            <a:srgbClr val="00CF8B">
              <a:alpha val="6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3A6D656B-367D-43B0-B2FC-348419BC9F10}"/>
              </a:ext>
            </a:extLst>
          </p:cNvPr>
          <p:cNvSpPr>
            <a:spLocks noEditPoints="1"/>
          </p:cNvSpPr>
          <p:nvPr/>
        </p:nvSpPr>
        <p:spPr bwMode="auto">
          <a:xfrm>
            <a:off x="4915589" y="3443992"/>
            <a:ext cx="467158" cy="466871"/>
          </a:xfrm>
          <a:custGeom>
            <a:avLst/>
            <a:gdLst>
              <a:gd name="T0" fmla="*/ 4428 w 6560"/>
              <a:gd name="T1" fmla="*/ 5803 h 6556"/>
              <a:gd name="T2" fmla="*/ 5202 w 6560"/>
              <a:gd name="T3" fmla="*/ 5382 h 6556"/>
              <a:gd name="T4" fmla="*/ 1624 w 6560"/>
              <a:gd name="T5" fmla="*/ 5075 h 6556"/>
              <a:gd name="T6" fmla="*/ 1759 w 6560"/>
              <a:gd name="T7" fmla="*/ 5689 h 6556"/>
              <a:gd name="T8" fmla="*/ 1923 w 6560"/>
              <a:gd name="T9" fmla="*/ 5422 h 6556"/>
              <a:gd name="T10" fmla="*/ 3662 w 6560"/>
              <a:gd name="T11" fmla="*/ 6004 h 6556"/>
              <a:gd name="T12" fmla="*/ 4133 w 6560"/>
              <a:gd name="T13" fmla="*/ 5464 h 6556"/>
              <a:gd name="T14" fmla="*/ 4214 w 6560"/>
              <a:gd name="T15" fmla="*/ 4862 h 6556"/>
              <a:gd name="T16" fmla="*/ 2699 w 6560"/>
              <a:gd name="T17" fmla="*/ 4808 h 6556"/>
              <a:gd name="T18" fmla="*/ 2328 w 6560"/>
              <a:gd name="T19" fmla="*/ 5274 h 6556"/>
              <a:gd name="T20" fmla="*/ 2742 w 6560"/>
              <a:gd name="T21" fmla="*/ 5880 h 6556"/>
              <a:gd name="T22" fmla="*/ 1941 w 6560"/>
              <a:gd name="T23" fmla="*/ 3700 h 6556"/>
              <a:gd name="T24" fmla="*/ 2651 w 6560"/>
              <a:gd name="T25" fmla="*/ 4383 h 6556"/>
              <a:gd name="T26" fmla="*/ 485 w 6560"/>
              <a:gd name="T27" fmla="*/ 3841 h 6556"/>
              <a:gd name="T28" fmla="*/ 959 w 6560"/>
              <a:gd name="T29" fmla="*/ 4933 h 6556"/>
              <a:gd name="T30" fmla="*/ 1564 w 6560"/>
              <a:gd name="T31" fmla="*/ 4178 h 6556"/>
              <a:gd name="T32" fmla="*/ 5026 w 6560"/>
              <a:gd name="T33" fmla="*/ 3953 h 6556"/>
              <a:gd name="T34" fmla="*/ 5475 w 6560"/>
              <a:gd name="T35" fmla="*/ 4860 h 6556"/>
              <a:gd name="T36" fmla="*/ 6035 w 6560"/>
              <a:gd name="T37" fmla="*/ 4011 h 6556"/>
              <a:gd name="T38" fmla="*/ 3704 w 6560"/>
              <a:gd name="T39" fmla="*/ 4363 h 6556"/>
              <a:gd name="T40" fmla="*/ 4601 w 6560"/>
              <a:gd name="T41" fmla="*/ 3903 h 6556"/>
              <a:gd name="T42" fmla="*/ 3909 w 6560"/>
              <a:gd name="T43" fmla="*/ 2173 h 6556"/>
              <a:gd name="T44" fmla="*/ 4575 w 6560"/>
              <a:gd name="T45" fmla="*/ 2452 h 6556"/>
              <a:gd name="T46" fmla="*/ 1941 w 6560"/>
              <a:gd name="T47" fmla="*/ 2856 h 6556"/>
              <a:gd name="T48" fmla="*/ 2250 w 6560"/>
              <a:gd name="T49" fmla="*/ 2111 h 6556"/>
              <a:gd name="T50" fmla="*/ 4913 w 6560"/>
              <a:gd name="T51" fmla="*/ 1947 h 6556"/>
              <a:gd name="T52" fmla="*/ 6105 w 6560"/>
              <a:gd name="T53" fmla="*/ 2888 h 6556"/>
              <a:gd name="T54" fmla="*/ 5694 w 6560"/>
              <a:gd name="T55" fmla="*/ 1764 h 6556"/>
              <a:gd name="T56" fmla="*/ 572 w 6560"/>
              <a:gd name="T57" fmla="*/ 2378 h 6556"/>
              <a:gd name="T58" fmla="*/ 1534 w 6560"/>
              <a:gd name="T59" fmla="*/ 2603 h 6556"/>
              <a:gd name="T60" fmla="*/ 1085 w 6560"/>
              <a:gd name="T61" fmla="*/ 1696 h 6556"/>
              <a:gd name="T62" fmla="*/ 4695 w 6560"/>
              <a:gd name="T63" fmla="*/ 1268 h 6556"/>
              <a:gd name="T64" fmla="*/ 5202 w 6560"/>
              <a:gd name="T65" fmla="*/ 1174 h 6556"/>
              <a:gd name="T66" fmla="*/ 2214 w 6560"/>
              <a:gd name="T67" fmla="*/ 634 h 6556"/>
              <a:gd name="T68" fmla="*/ 1237 w 6560"/>
              <a:gd name="T69" fmla="*/ 1292 h 6556"/>
              <a:gd name="T70" fmla="*/ 1923 w 6560"/>
              <a:gd name="T71" fmla="*/ 1134 h 6556"/>
              <a:gd name="T72" fmla="*/ 3680 w 6560"/>
              <a:gd name="T73" fmla="*/ 1766 h 6556"/>
              <a:gd name="T74" fmla="*/ 4276 w 6560"/>
              <a:gd name="T75" fmla="*/ 1377 h 6556"/>
              <a:gd name="T76" fmla="*/ 3887 w 6560"/>
              <a:gd name="T77" fmla="*/ 747 h 6556"/>
              <a:gd name="T78" fmla="*/ 2980 w 6560"/>
              <a:gd name="T79" fmla="*/ 504 h 6556"/>
              <a:gd name="T80" fmla="*/ 2481 w 6560"/>
              <a:gd name="T81" fmla="*/ 1001 h 6556"/>
              <a:gd name="T82" fmla="*/ 2174 w 6560"/>
              <a:gd name="T83" fmla="*/ 1656 h 6556"/>
              <a:gd name="T84" fmla="*/ 3279 w 6560"/>
              <a:gd name="T85" fmla="*/ 0 h 6556"/>
              <a:gd name="T86" fmla="*/ 4599 w 6560"/>
              <a:gd name="T87" fmla="*/ 277 h 6556"/>
              <a:gd name="T88" fmla="*/ 5662 w 6560"/>
              <a:gd name="T89" fmla="*/ 1029 h 6556"/>
              <a:gd name="T90" fmla="*/ 6355 w 6560"/>
              <a:gd name="T91" fmla="*/ 2135 h 6556"/>
              <a:gd name="T92" fmla="*/ 6554 w 6560"/>
              <a:gd name="T93" fmla="*/ 3478 h 6556"/>
              <a:gd name="T94" fmla="*/ 6201 w 6560"/>
              <a:gd name="T95" fmla="*/ 4766 h 6556"/>
              <a:gd name="T96" fmla="*/ 5391 w 6560"/>
              <a:gd name="T97" fmla="*/ 5785 h 6556"/>
              <a:gd name="T98" fmla="*/ 4242 w 6560"/>
              <a:gd name="T99" fmla="*/ 6413 h 6556"/>
              <a:gd name="T100" fmla="*/ 2884 w 6560"/>
              <a:gd name="T101" fmla="*/ 6532 h 6556"/>
              <a:gd name="T102" fmla="*/ 1626 w 6560"/>
              <a:gd name="T103" fmla="*/ 6108 h 6556"/>
              <a:gd name="T104" fmla="*/ 656 w 6560"/>
              <a:gd name="T105" fmla="*/ 5242 h 6556"/>
              <a:gd name="T106" fmla="*/ 94 w 6560"/>
              <a:gd name="T107" fmla="*/ 4056 h 6556"/>
              <a:gd name="T108" fmla="*/ 54 w 6560"/>
              <a:gd name="T109" fmla="*/ 2689 h 6556"/>
              <a:gd name="T110" fmla="*/ 549 w 6560"/>
              <a:gd name="T111" fmla="*/ 1467 h 6556"/>
              <a:gd name="T112" fmla="*/ 1466 w 6560"/>
              <a:gd name="T113" fmla="*/ 548 h 6556"/>
              <a:gd name="T114" fmla="*/ 2691 w 6560"/>
              <a:gd name="T115" fmla="*/ 54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60" h="6556">
                <a:moveTo>
                  <a:pt x="4795" y="5021"/>
                </a:moveTo>
                <a:lnTo>
                  <a:pt x="4749" y="5155"/>
                </a:lnTo>
                <a:lnTo>
                  <a:pt x="4695" y="5288"/>
                </a:lnTo>
                <a:lnTo>
                  <a:pt x="4637" y="5422"/>
                </a:lnTo>
                <a:lnTo>
                  <a:pt x="4573" y="5553"/>
                </a:lnTo>
                <a:lnTo>
                  <a:pt x="4504" y="5679"/>
                </a:lnTo>
                <a:lnTo>
                  <a:pt x="4428" y="5803"/>
                </a:lnTo>
                <a:lnTo>
                  <a:pt x="4346" y="5922"/>
                </a:lnTo>
                <a:lnTo>
                  <a:pt x="4502" y="5852"/>
                </a:lnTo>
                <a:lnTo>
                  <a:pt x="4653" y="5775"/>
                </a:lnTo>
                <a:lnTo>
                  <a:pt x="4799" y="5689"/>
                </a:lnTo>
                <a:lnTo>
                  <a:pt x="4940" y="5595"/>
                </a:lnTo>
                <a:lnTo>
                  <a:pt x="5074" y="5492"/>
                </a:lnTo>
                <a:lnTo>
                  <a:pt x="5202" y="5382"/>
                </a:lnTo>
                <a:lnTo>
                  <a:pt x="5321" y="5264"/>
                </a:lnTo>
                <a:lnTo>
                  <a:pt x="5200" y="5197"/>
                </a:lnTo>
                <a:lnTo>
                  <a:pt x="5072" y="5133"/>
                </a:lnTo>
                <a:lnTo>
                  <a:pt x="4936" y="5075"/>
                </a:lnTo>
                <a:lnTo>
                  <a:pt x="4795" y="5021"/>
                </a:lnTo>
                <a:close/>
                <a:moveTo>
                  <a:pt x="1763" y="5021"/>
                </a:moveTo>
                <a:lnTo>
                  <a:pt x="1624" y="5075"/>
                </a:lnTo>
                <a:lnTo>
                  <a:pt x="1488" y="5133"/>
                </a:lnTo>
                <a:lnTo>
                  <a:pt x="1360" y="5197"/>
                </a:lnTo>
                <a:lnTo>
                  <a:pt x="1237" y="5264"/>
                </a:lnTo>
                <a:lnTo>
                  <a:pt x="1358" y="5382"/>
                </a:lnTo>
                <a:lnTo>
                  <a:pt x="1486" y="5492"/>
                </a:lnTo>
                <a:lnTo>
                  <a:pt x="1620" y="5595"/>
                </a:lnTo>
                <a:lnTo>
                  <a:pt x="1759" y="5689"/>
                </a:lnTo>
                <a:lnTo>
                  <a:pt x="1907" y="5775"/>
                </a:lnTo>
                <a:lnTo>
                  <a:pt x="2056" y="5852"/>
                </a:lnTo>
                <a:lnTo>
                  <a:pt x="2214" y="5922"/>
                </a:lnTo>
                <a:lnTo>
                  <a:pt x="2132" y="5803"/>
                </a:lnTo>
                <a:lnTo>
                  <a:pt x="2056" y="5679"/>
                </a:lnTo>
                <a:lnTo>
                  <a:pt x="1987" y="5553"/>
                </a:lnTo>
                <a:lnTo>
                  <a:pt x="1923" y="5422"/>
                </a:lnTo>
                <a:lnTo>
                  <a:pt x="1865" y="5288"/>
                </a:lnTo>
                <a:lnTo>
                  <a:pt x="1811" y="5155"/>
                </a:lnTo>
                <a:lnTo>
                  <a:pt x="1763" y="5021"/>
                </a:lnTo>
                <a:close/>
                <a:moveTo>
                  <a:pt x="3494" y="4780"/>
                </a:moveTo>
                <a:lnTo>
                  <a:pt x="3494" y="6090"/>
                </a:lnTo>
                <a:lnTo>
                  <a:pt x="3580" y="6052"/>
                </a:lnTo>
                <a:lnTo>
                  <a:pt x="3662" y="6004"/>
                </a:lnTo>
                <a:lnTo>
                  <a:pt x="3742" y="5946"/>
                </a:lnTo>
                <a:lnTo>
                  <a:pt x="3816" y="5880"/>
                </a:lnTo>
                <a:lnTo>
                  <a:pt x="3887" y="5809"/>
                </a:lnTo>
                <a:lnTo>
                  <a:pt x="3955" y="5729"/>
                </a:lnTo>
                <a:lnTo>
                  <a:pt x="4019" y="5645"/>
                </a:lnTo>
                <a:lnTo>
                  <a:pt x="4077" y="5555"/>
                </a:lnTo>
                <a:lnTo>
                  <a:pt x="4133" y="5464"/>
                </a:lnTo>
                <a:lnTo>
                  <a:pt x="4185" y="5370"/>
                </a:lnTo>
                <a:lnTo>
                  <a:pt x="4232" y="5274"/>
                </a:lnTo>
                <a:lnTo>
                  <a:pt x="4276" y="5179"/>
                </a:lnTo>
                <a:lnTo>
                  <a:pt x="4316" y="5085"/>
                </a:lnTo>
                <a:lnTo>
                  <a:pt x="4354" y="4991"/>
                </a:lnTo>
                <a:lnTo>
                  <a:pt x="4386" y="4900"/>
                </a:lnTo>
                <a:lnTo>
                  <a:pt x="4214" y="4862"/>
                </a:lnTo>
                <a:lnTo>
                  <a:pt x="4041" y="4832"/>
                </a:lnTo>
                <a:lnTo>
                  <a:pt x="3861" y="4808"/>
                </a:lnTo>
                <a:lnTo>
                  <a:pt x="3680" y="4790"/>
                </a:lnTo>
                <a:lnTo>
                  <a:pt x="3494" y="4780"/>
                </a:lnTo>
                <a:close/>
                <a:moveTo>
                  <a:pt x="3066" y="4780"/>
                </a:moveTo>
                <a:lnTo>
                  <a:pt x="2880" y="4790"/>
                </a:lnTo>
                <a:lnTo>
                  <a:pt x="2699" y="4808"/>
                </a:lnTo>
                <a:lnTo>
                  <a:pt x="2519" y="4832"/>
                </a:lnTo>
                <a:lnTo>
                  <a:pt x="2344" y="4862"/>
                </a:lnTo>
                <a:lnTo>
                  <a:pt x="2174" y="4900"/>
                </a:lnTo>
                <a:lnTo>
                  <a:pt x="2206" y="4991"/>
                </a:lnTo>
                <a:lnTo>
                  <a:pt x="2242" y="5085"/>
                </a:lnTo>
                <a:lnTo>
                  <a:pt x="2284" y="5179"/>
                </a:lnTo>
                <a:lnTo>
                  <a:pt x="2328" y="5274"/>
                </a:lnTo>
                <a:lnTo>
                  <a:pt x="2375" y="5370"/>
                </a:lnTo>
                <a:lnTo>
                  <a:pt x="2427" y="5464"/>
                </a:lnTo>
                <a:lnTo>
                  <a:pt x="2481" y="5557"/>
                </a:lnTo>
                <a:lnTo>
                  <a:pt x="2541" y="5645"/>
                </a:lnTo>
                <a:lnTo>
                  <a:pt x="2605" y="5729"/>
                </a:lnTo>
                <a:lnTo>
                  <a:pt x="2673" y="5809"/>
                </a:lnTo>
                <a:lnTo>
                  <a:pt x="2742" y="5880"/>
                </a:lnTo>
                <a:lnTo>
                  <a:pt x="2818" y="5946"/>
                </a:lnTo>
                <a:lnTo>
                  <a:pt x="2896" y="6004"/>
                </a:lnTo>
                <a:lnTo>
                  <a:pt x="2980" y="6052"/>
                </a:lnTo>
                <a:lnTo>
                  <a:pt x="3066" y="6090"/>
                </a:lnTo>
                <a:lnTo>
                  <a:pt x="3066" y="4780"/>
                </a:lnTo>
                <a:close/>
                <a:moveTo>
                  <a:pt x="1929" y="3492"/>
                </a:moveTo>
                <a:lnTo>
                  <a:pt x="1941" y="3700"/>
                </a:lnTo>
                <a:lnTo>
                  <a:pt x="1959" y="3903"/>
                </a:lnTo>
                <a:lnTo>
                  <a:pt x="1985" y="4104"/>
                </a:lnTo>
                <a:lnTo>
                  <a:pt x="2018" y="4300"/>
                </a:lnTo>
                <a:lnTo>
                  <a:pt x="2058" y="4489"/>
                </a:lnTo>
                <a:lnTo>
                  <a:pt x="2250" y="4445"/>
                </a:lnTo>
                <a:lnTo>
                  <a:pt x="2449" y="4411"/>
                </a:lnTo>
                <a:lnTo>
                  <a:pt x="2651" y="4383"/>
                </a:lnTo>
                <a:lnTo>
                  <a:pt x="2856" y="4363"/>
                </a:lnTo>
                <a:lnTo>
                  <a:pt x="3066" y="4351"/>
                </a:lnTo>
                <a:lnTo>
                  <a:pt x="3066" y="3492"/>
                </a:lnTo>
                <a:lnTo>
                  <a:pt x="1929" y="3492"/>
                </a:lnTo>
                <a:close/>
                <a:moveTo>
                  <a:pt x="435" y="3492"/>
                </a:moveTo>
                <a:lnTo>
                  <a:pt x="455" y="3668"/>
                </a:lnTo>
                <a:lnTo>
                  <a:pt x="485" y="3841"/>
                </a:lnTo>
                <a:lnTo>
                  <a:pt x="525" y="4013"/>
                </a:lnTo>
                <a:lnTo>
                  <a:pt x="572" y="4178"/>
                </a:lnTo>
                <a:lnTo>
                  <a:pt x="632" y="4339"/>
                </a:lnTo>
                <a:lnTo>
                  <a:pt x="702" y="4495"/>
                </a:lnTo>
                <a:lnTo>
                  <a:pt x="778" y="4646"/>
                </a:lnTo>
                <a:lnTo>
                  <a:pt x="866" y="4794"/>
                </a:lnTo>
                <a:lnTo>
                  <a:pt x="959" y="4933"/>
                </a:lnTo>
                <a:lnTo>
                  <a:pt x="1085" y="4860"/>
                </a:lnTo>
                <a:lnTo>
                  <a:pt x="1217" y="4790"/>
                </a:lnTo>
                <a:lnTo>
                  <a:pt x="1356" y="4724"/>
                </a:lnTo>
                <a:lnTo>
                  <a:pt x="1498" y="4664"/>
                </a:lnTo>
                <a:lnTo>
                  <a:pt x="1647" y="4609"/>
                </a:lnTo>
                <a:lnTo>
                  <a:pt x="1602" y="4397"/>
                </a:lnTo>
                <a:lnTo>
                  <a:pt x="1564" y="4178"/>
                </a:lnTo>
                <a:lnTo>
                  <a:pt x="1534" y="3953"/>
                </a:lnTo>
                <a:lnTo>
                  <a:pt x="1514" y="3724"/>
                </a:lnTo>
                <a:lnTo>
                  <a:pt x="1502" y="3492"/>
                </a:lnTo>
                <a:lnTo>
                  <a:pt x="435" y="3492"/>
                </a:lnTo>
                <a:close/>
                <a:moveTo>
                  <a:pt x="5058" y="3490"/>
                </a:moveTo>
                <a:lnTo>
                  <a:pt x="5046" y="3724"/>
                </a:lnTo>
                <a:lnTo>
                  <a:pt x="5026" y="3953"/>
                </a:lnTo>
                <a:lnTo>
                  <a:pt x="4996" y="4176"/>
                </a:lnTo>
                <a:lnTo>
                  <a:pt x="4958" y="4395"/>
                </a:lnTo>
                <a:lnTo>
                  <a:pt x="4913" y="4609"/>
                </a:lnTo>
                <a:lnTo>
                  <a:pt x="5060" y="4664"/>
                </a:lnTo>
                <a:lnTo>
                  <a:pt x="5204" y="4724"/>
                </a:lnTo>
                <a:lnTo>
                  <a:pt x="5341" y="4790"/>
                </a:lnTo>
                <a:lnTo>
                  <a:pt x="5475" y="4860"/>
                </a:lnTo>
                <a:lnTo>
                  <a:pt x="5601" y="4933"/>
                </a:lnTo>
                <a:lnTo>
                  <a:pt x="5694" y="4794"/>
                </a:lnTo>
                <a:lnTo>
                  <a:pt x="5780" y="4646"/>
                </a:lnTo>
                <a:lnTo>
                  <a:pt x="5858" y="4495"/>
                </a:lnTo>
                <a:lnTo>
                  <a:pt x="5928" y="4337"/>
                </a:lnTo>
                <a:lnTo>
                  <a:pt x="5986" y="4176"/>
                </a:lnTo>
                <a:lnTo>
                  <a:pt x="6035" y="4011"/>
                </a:lnTo>
                <a:lnTo>
                  <a:pt x="6075" y="3841"/>
                </a:lnTo>
                <a:lnTo>
                  <a:pt x="6105" y="3668"/>
                </a:lnTo>
                <a:lnTo>
                  <a:pt x="6123" y="3490"/>
                </a:lnTo>
                <a:lnTo>
                  <a:pt x="5058" y="3490"/>
                </a:lnTo>
                <a:close/>
                <a:moveTo>
                  <a:pt x="3494" y="3490"/>
                </a:moveTo>
                <a:lnTo>
                  <a:pt x="3494" y="4351"/>
                </a:lnTo>
                <a:lnTo>
                  <a:pt x="3704" y="4363"/>
                </a:lnTo>
                <a:lnTo>
                  <a:pt x="3909" y="4383"/>
                </a:lnTo>
                <a:lnTo>
                  <a:pt x="4111" y="4411"/>
                </a:lnTo>
                <a:lnTo>
                  <a:pt x="4308" y="4445"/>
                </a:lnTo>
                <a:lnTo>
                  <a:pt x="4502" y="4489"/>
                </a:lnTo>
                <a:lnTo>
                  <a:pt x="4542" y="4300"/>
                </a:lnTo>
                <a:lnTo>
                  <a:pt x="4575" y="4104"/>
                </a:lnTo>
                <a:lnTo>
                  <a:pt x="4601" y="3903"/>
                </a:lnTo>
                <a:lnTo>
                  <a:pt x="4619" y="3698"/>
                </a:lnTo>
                <a:lnTo>
                  <a:pt x="4631" y="3490"/>
                </a:lnTo>
                <a:lnTo>
                  <a:pt x="3494" y="3490"/>
                </a:lnTo>
                <a:close/>
                <a:moveTo>
                  <a:pt x="4502" y="2067"/>
                </a:moveTo>
                <a:lnTo>
                  <a:pt x="4308" y="2111"/>
                </a:lnTo>
                <a:lnTo>
                  <a:pt x="4111" y="2145"/>
                </a:lnTo>
                <a:lnTo>
                  <a:pt x="3909" y="2173"/>
                </a:lnTo>
                <a:lnTo>
                  <a:pt x="3704" y="2193"/>
                </a:lnTo>
                <a:lnTo>
                  <a:pt x="3494" y="2205"/>
                </a:lnTo>
                <a:lnTo>
                  <a:pt x="3494" y="3064"/>
                </a:lnTo>
                <a:lnTo>
                  <a:pt x="4631" y="3064"/>
                </a:lnTo>
                <a:lnTo>
                  <a:pt x="4619" y="2856"/>
                </a:lnTo>
                <a:lnTo>
                  <a:pt x="4601" y="2653"/>
                </a:lnTo>
                <a:lnTo>
                  <a:pt x="4575" y="2452"/>
                </a:lnTo>
                <a:lnTo>
                  <a:pt x="4542" y="2258"/>
                </a:lnTo>
                <a:lnTo>
                  <a:pt x="4502" y="2067"/>
                </a:lnTo>
                <a:close/>
                <a:moveTo>
                  <a:pt x="2058" y="2067"/>
                </a:moveTo>
                <a:lnTo>
                  <a:pt x="2018" y="2258"/>
                </a:lnTo>
                <a:lnTo>
                  <a:pt x="1985" y="2452"/>
                </a:lnTo>
                <a:lnTo>
                  <a:pt x="1959" y="2653"/>
                </a:lnTo>
                <a:lnTo>
                  <a:pt x="1941" y="2856"/>
                </a:lnTo>
                <a:lnTo>
                  <a:pt x="1929" y="3064"/>
                </a:lnTo>
                <a:lnTo>
                  <a:pt x="3066" y="3064"/>
                </a:lnTo>
                <a:lnTo>
                  <a:pt x="3066" y="2205"/>
                </a:lnTo>
                <a:lnTo>
                  <a:pt x="2856" y="2193"/>
                </a:lnTo>
                <a:lnTo>
                  <a:pt x="2651" y="2173"/>
                </a:lnTo>
                <a:lnTo>
                  <a:pt x="2449" y="2145"/>
                </a:lnTo>
                <a:lnTo>
                  <a:pt x="2250" y="2111"/>
                </a:lnTo>
                <a:lnTo>
                  <a:pt x="2058" y="2067"/>
                </a:lnTo>
                <a:close/>
                <a:moveTo>
                  <a:pt x="5601" y="1623"/>
                </a:moveTo>
                <a:lnTo>
                  <a:pt x="5475" y="1696"/>
                </a:lnTo>
                <a:lnTo>
                  <a:pt x="5341" y="1766"/>
                </a:lnTo>
                <a:lnTo>
                  <a:pt x="5204" y="1832"/>
                </a:lnTo>
                <a:lnTo>
                  <a:pt x="5060" y="1892"/>
                </a:lnTo>
                <a:lnTo>
                  <a:pt x="4913" y="1947"/>
                </a:lnTo>
                <a:lnTo>
                  <a:pt x="4958" y="2161"/>
                </a:lnTo>
                <a:lnTo>
                  <a:pt x="4996" y="2380"/>
                </a:lnTo>
                <a:lnTo>
                  <a:pt x="5026" y="2603"/>
                </a:lnTo>
                <a:lnTo>
                  <a:pt x="5046" y="2833"/>
                </a:lnTo>
                <a:lnTo>
                  <a:pt x="5058" y="3064"/>
                </a:lnTo>
                <a:lnTo>
                  <a:pt x="6123" y="3064"/>
                </a:lnTo>
                <a:lnTo>
                  <a:pt x="6105" y="2888"/>
                </a:lnTo>
                <a:lnTo>
                  <a:pt x="6075" y="2715"/>
                </a:lnTo>
                <a:lnTo>
                  <a:pt x="6035" y="2545"/>
                </a:lnTo>
                <a:lnTo>
                  <a:pt x="5986" y="2378"/>
                </a:lnTo>
                <a:lnTo>
                  <a:pt x="5928" y="2217"/>
                </a:lnTo>
                <a:lnTo>
                  <a:pt x="5858" y="2061"/>
                </a:lnTo>
                <a:lnTo>
                  <a:pt x="5780" y="1910"/>
                </a:lnTo>
                <a:lnTo>
                  <a:pt x="5694" y="1764"/>
                </a:lnTo>
                <a:lnTo>
                  <a:pt x="5601" y="1623"/>
                </a:lnTo>
                <a:close/>
                <a:moveTo>
                  <a:pt x="959" y="1623"/>
                </a:moveTo>
                <a:lnTo>
                  <a:pt x="866" y="1764"/>
                </a:lnTo>
                <a:lnTo>
                  <a:pt x="778" y="1910"/>
                </a:lnTo>
                <a:lnTo>
                  <a:pt x="702" y="2061"/>
                </a:lnTo>
                <a:lnTo>
                  <a:pt x="632" y="2217"/>
                </a:lnTo>
                <a:lnTo>
                  <a:pt x="572" y="2378"/>
                </a:lnTo>
                <a:lnTo>
                  <a:pt x="525" y="2545"/>
                </a:lnTo>
                <a:lnTo>
                  <a:pt x="485" y="2715"/>
                </a:lnTo>
                <a:lnTo>
                  <a:pt x="455" y="2888"/>
                </a:lnTo>
                <a:lnTo>
                  <a:pt x="435" y="3064"/>
                </a:lnTo>
                <a:lnTo>
                  <a:pt x="1502" y="3064"/>
                </a:lnTo>
                <a:lnTo>
                  <a:pt x="1514" y="2833"/>
                </a:lnTo>
                <a:lnTo>
                  <a:pt x="1534" y="2603"/>
                </a:lnTo>
                <a:lnTo>
                  <a:pt x="1564" y="2378"/>
                </a:lnTo>
                <a:lnTo>
                  <a:pt x="1602" y="2161"/>
                </a:lnTo>
                <a:lnTo>
                  <a:pt x="1647" y="1947"/>
                </a:lnTo>
                <a:lnTo>
                  <a:pt x="1498" y="1892"/>
                </a:lnTo>
                <a:lnTo>
                  <a:pt x="1356" y="1832"/>
                </a:lnTo>
                <a:lnTo>
                  <a:pt x="1217" y="1766"/>
                </a:lnTo>
                <a:lnTo>
                  <a:pt x="1085" y="1696"/>
                </a:lnTo>
                <a:lnTo>
                  <a:pt x="959" y="1623"/>
                </a:lnTo>
                <a:close/>
                <a:moveTo>
                  <a:pt x="4346" y="634"/>
                </a:moveTo>
                <a:lnTo>
                  <a:pt x="4428" y="753"/>
                </a:lnTo>
                <a:lnTo>
                  <a:pt x="4504" y="877"/>
                </a:lnTo>
                <a:lnTo>
                  <a:pt x="4573" y="1005"/>
                </a:lnTo>
                <a:lnTo>
                  <a:pt x="4637" y="1134"/>
                </a:lnTo>
                <a:lnTo>
                  <a:pt x="4695" y="1268"/>
                </a:lnTo>
                <a:lnTo>
                  <a:pt x="4749" y="1401"/>
                </a:lnTo>
                <a:lnTo>
                  <a:pt x="4795" y="1535"/>
                </a:lnTo>
                <a:lnTo>
                  <a:pt x="4936" y="1481"/>
                </a:lnTo>
                <a:lnTo>
                  <a:pt x="5072" y="1423"/>
                </a:lnTo>
                <a:lnTo>
                  <a:pt x="5200" y="1359"/>
                </a:lnTo>
                <a:lnTo>
                  <a:pt x="5321" y="1292"/>
                </a:lnTo>
                <a:lnTo>
                  <a:pt x="5202" y="1174"/>
                </a:lnTo>
                <a:lnTo>
                  <a:pt x="5074" y="1064"/>
                </a:lnTo>
                <a:lnTo>
                  <a:pt x="4940" y="963"/>
                </a:lnTo>
                <a:lnTo>
                  <a:pt x="4799" y="867"/>
                </a:lnTo>
                <a:lnTo>
                  <a:pt x="4653" y="781"/>
                </a:lnTo>
                <a:lnTo>
                  <a:pt x="4502" y="704"/>
                </a:lnTo>
                <a:lnTo>
                  <a:pt x="4346" y="634"/>
                </a:lnTo>
                <a:close/>
                <a:moveTo>
                  <a:pt x="2214" y="634"/>
                </a:moveTo>
                <a:lnTo>
                  <a:pt x="2056" y="704"/>
                </a:lnTo>
                <a:lnTo>
                  <a:pt x="1907" y="781"/>
                </a:lnTo>
                <a:lnTo>
                  <a:pt x="1759" y="867"/>
                </a:lnTo>
                <a:lnTo>
                  <a:pt x="1620" y="963"/>
                </a:lnTo>
                <a:lnTo>
                  <a:pt x="1486" y="1064"/>
                </a:lnTo>
                <a:lnTo>
                  <a:pt x="1358" y="1174"/>
                </a:lnTo>
                <a:lnTo>
                  <a:pt x="1237" y="1292"/>
                </a:lnTo>
                <a:lnTo>
                  <a:pt x="1360" y="1359"/>
                </a:lnTo>
                <a:lnTo>
                  <a:pt x="1488" y="1423"/>
                </a:lnTo>
                <a:lnTo>
                  <a:pt x="1624" y="1481"/>
                </a:lnTo>
                <a:lnTo>
                  <a:pt x="1763" y="1535"/>
                </a:lnTo>
                <a:lnTo>
                  <a:pt x="1811" y="1401"/>
                </a:lnTo>
                <a:lnTo>
                  <a:pt x="1865" y="1268"/>
                </a:lnTo>
                <a:lnTo>
                  <a:pt x="1923" y="1134"/>
                </a:lnTo>
                <a:lnTo>
                  <a:pt x="1987" y="1005"/>
                </a:lnTo>
                <a:lnTo>
                  <a:pt x="2056" y="877"/>
                </a:lnTo>
                <a:lnTo>
                  <a:pt x="2132" y="753"/>
                </a:lnTo>
                <a:lnTo>
                  <a:pt x="2214" y="634"/>
                </a:lnTo>
                <a:close/>
                <a:moveTo>
                  <a:pt x="3494" y="468"/>
                </a:moveTo>
                <a:lnTo>
                  <a:pt x="3494" y="1778"/>
                </a:lnTo>
                <a:lnTo>
                  <a:pt x="3680" y="1766"/>
                </a:lnTo>
                <a:lnTo>
                  <a:pt x="3861" y="1748"/>
                </a:lnTo>
                <a:lnTo>
                  <a:pt x="4041" y="1724"/>
                </a:lnTo>
                <a:lnTo>
                  <a:pt x="4214" y="1694"/>
                </a:lnTo>
                <a:lnTo>
                  <a:pt x="4386" y="1656"/>
                </a:lnTo>
                <a:lnTo>
                  <a:pt x="4354" y="1567"/>
                </a:lnTo>
                <a:lnTo>
                  <a:pt x="4316" y="1473"/>
                </a:lnTo>
                <a:lnTo>
                  <a:pt x="4276" y="1377"/>
                </a:lnTo>
                <a:lnTo>
                  <a:pt x="4232" y="1282"/>
                </a:lnTo>
                <a:lnTo>
                  <a:pt x="4185" y="1186"/>
                </a:lnTo>
                <a:lnTo>
                  <a:pt x="4133" y="1092"/>
                </a:lnTo>
                <a:lnTo>
                  <a:pt x="4077" y="1001"/>
                </a:lnTo>
                <a:lnTo>
                  <a:pt x="4017" y="911"/>
                </a:lnTo>
                <a:lnTo>
                  <a:pt x="3955" y="827"/>
                </a:lnTo>
                <a:lnTo>
                  <a:pt x="3887" y="747"/>
                </a:lnTo>
                <a:lnTo>
                  <a:pt x="3816" y="676"/>
                </a:lnTo>
                <a:lnTo>
                  <a:pt x="3742" y="610"/>
                </a:lnTo>
                <a:lnTo>
                  <a:pt x="3662" y="554"/>
                </a:lnTo>
                <a:lnTo>
                  <a:pt x="3580" y="504"/>
                </a:lnTo>
                <a:lnTo>
                  <a:pt x="3494" y="468"/>
                </a:lnTo>
                <a:close/>
                <a:moveTo>
                  <a:pt x="3066" y="468"/>
                </a:moveTo>
                <a:lnTo>
                  <a:pt x="2980" y="504"/>
                </a:lnTo>
                <a:lnTo>
                  <a:pt x="2896" y="554"/>
                </a:lnTo>
                <a:lnTo>
                  <a:pt x="2818" y="610"/>
                </a:lnTo>
                <a:lnTo>
                  <a:pt x="2742" y="676"/>
                </a:lnTo>
                <a:lnTo>
                  <a:pt x="2673" y="749"/>
                </a:lnTo>
                <a:lnTo>
                  <a:pt x="2605" y="827"/>
                </a:lnTo>
                <a:lnTo>
                  <a:pt x="2541" y="911"/>
                </a:lnTo>
                <a:lnTo>
                  <a:pt x="2481" y="1001"/>
                </a:lnTo>
                <a:lnTo>
                  <a:pt x="2427" y="1092"/>
                </a:lnTo>
                <a:lnTo>
                  <a:pt x="2375" y="1186"/>
                </a:lnTo>
                <a:lnTo>
                  <a:pt x="2328" y="1282"/>
                </a:lnTo>
                <a:lnTo>
                  <a:pt x="2284" y="1377"/>
                </a:lnTo>
                <a:lnTo>
                  <a:pt x="2242" y="1473"/>
                </a:lnTo>
                <a:lnTo>
                  <a:pt x="2206" y="1567"/>
                </a:lnTo>
                <a:lnTo>
                  <a:pt x="2174" y="1656"/>
                </a:lnTo>
                <a:lnTo>
                  <a:pt x="2344" y="1694"/>
                </a:lnTo>
                <a:lnTo>
                  <a:pt x="2519" y="1724"/>
                </a:lnTo>
                <a:lnTo>
                  <a:pt x="2699" y="1748"/>
                </a:lnTo>
                <a:lnTo>
                  <a:pt x="2880" y="1766"/>
                </a:lnTo>
                <a:lnTo>
                  <a:pt x="3066" y="1778"/>
                </a:lnTo>
                <a:lnTo>
                  <a:pt x="3066" y="468"/>
                </a:lnTo>
                <a:close/>
                <a:moveTo>
                  <a:pt x="3279" y="0"/>
                </a:moveTo>
                <a:lnTo>
                  <a:pt x="3478" y="6"/>
                </a:lnTo>
                <a:lnTo>
                  <a:pt x="3676" y="24"/>
                </a:lnTo>
                <a:lnTo>
                  <a:pt x="3869" y="54"/>
                </a:lnTo>
                <a:lnTo>
                  <a:pt x="4057" y="94"/>
                </a:lnTo>
                <a:lnTo>
                  <a:pt x="4242" y="144"/>
                </a:lnTo>
                <a:lnTo>
                  <a:pt x="4424" y="205"/>
                </a:lnTo>
                <a:lnTo>
                  <a:pt x="4599" y="277"/>
                </a:lnTo>
                <a:lnTo>
                  <a:pt x="4769" y="359"/>
                </a:lnTo>
                <a:lnTo>
                  <a:pt x="4934" y="448"/>
                </a:lnTo>
                <a:lnTo>
                  <a:pt x="5092" y="548"/>
                </a:lnTo>
                <a:lnTo>
                  <a:pt x="5246" y="656"/>
                </a:lnTo>
                <a:lnTo>
                  <a:pt x="5391" y="771"/>
                </a:lnTo>
                <a:lnTo>
                  <a:pt x="5531" y="897"/>
                </a:lnTo>
                <a:lnTo>
                  <a:pt x="5662" y="1029"/>
                </a:lnTo>
                <a:lnTo>
                  <a:pt x="5788" y="1168"/>
                </a:lnTo>
                <a:lnTo>
                  <a:pt x="5904" y="1314"/>
                </a:lnTo>
                <a:lnTo>
                  <a:pt x="6012" y="1467"/>
                </a:lnTo>
                <a:lnTo>
                  <a:pt x="6111" y="1625"/>
                </a:lnTo>
                <a:lnTo>
                  <a:pt x="6201" y="1790"/>
                </a:lnTo>
                <a:lnTo>
                  <a:pt x="6283" y="1959"/>
                </a:lnTo>
                <a:lnTo>
                  <a:pt x="6355" y="2135"/>
                </a:lnTo>
                <a:lnTo>
                  <a:pt x="6416" y="2316"/>
                </a:lnTo>
                <a:lnTo>
                  <a:pt x="6466" y="2502"/>
                </a:lnTo>
                <a:lnTo>
                  <a:pt x="6506" y="2689"/>
                </a:lnTo>
                <a:lnTo>
                  <a:pt x="6536" y="2882"/>
                </a:lnTo>
                <a:lnTo>
                  <a:pt x="6554" y="3080"/>
                </a:lnTo>
                <a:lnTo>
                  <a:pt x="6560" y="3279"/>
                </a:lnTo>
                <a:lnTo>
                  <a:pt x="6554" y="3478"/>
                </a:lnTo>
                <a:lnTo>
                  <a:pt x="6536" y="3674"/>
                </a:lnTo>
                <a:lnTo>
                  <a:pt x="6506" y="3867"/>
                </a:lnTo>
                <a:lnTo>
                  <a:pt x="6466" y="4056"/>
                </a:lnTo>
                <a:lnTo>
                  <a:pt x="6416" y="4240"/>
                </a:lnTo>
                <a:lnTo>
                  <a:pt x="6355" y="4421"/>
                </a:lnTo>
                <a:lnTo>
                  <a:pt x="6283" y="4597"/>
                </a:lnTo>
                <a:lnTo>
                  <a:pt x="6201" y="4766"/>
                </a:lnTo>
                <a:lnTo>
                  <a:pt x="6111" y="4931"/>
                </a:lnTo>
                <a:lnTo>
                  <a:pt x="6012" y="5091"/>
                </a:lnTo>
                <a:lnTo>
                  <a:pt x="5904" y="5242"/>
                </a:lnTo>
                <a:lnTo>
                  <a:pt x="5788" y="5388"/>
                </a:lnTo>
                <a:lnTo>
                  <a:pt x="5662" y="5527"/>
                </a:lnTo>
                <a:lnTo>
                  <a:pt x="5531" y="5659"/>
                </a:lnTo>
                <a:lnTo>
                  <a:pt x="5391" y="5785"/>
                </a:lnTo>
                <a:lnTo>
                  <a:pt x="5246" y="5900"/>
                </a:lnTo>
                <a:lnTo>
                  <a:pt x="5092" y="6008"/>
                </a:lnTo>
                <a:lnTo>
                  <a:pt x="4934" y="6108"/>
                </a:lnTo>
                <a:lnTo>
                  <a:pt x="4769" y="6197"/>
                </a:lnTo>
                <a:lnTo>
                  <a:pt x="4599" y="6279"/>
                </a:lnTo>
                <a:lnTo>
                  <a:pt x="4424" y="6351"/>
                </a:lnTo>
                <a:lnTo>
                  <a:pt x="4242" y="6413"/>
                </a:lnTo>
                <a:lnTo>
                  <a:pt x="4057" y="6462"/>
                </a:lnTo>
                <a:lnTo>
                  <a:pt x="3869" y="6502"/>
                </a:lnTo>
                <a:lnTo>
                  <a:pt x="3676" y="6532"/>
                </a:lnTo>
                <a:lnTo>
                  <a:pt x="3478" y="6550"/>
                </a:lnTo>
                <a:lnTo>
                  <a:pt x="3279" y="6556"/>
                </a:lnTo>
                <a:lnTo>
                  <a:pt x="3080" y="6550"/>
                </a:lnTo>
                <a:lnTo>
                  <a:pt x="2884" y="6532"/>
                </a:lnTo>
                <a:lnTo>
                  <a:pt x="2691" y="6502"/>
                </a:lnTo>
                <a:lnTo>
                  <a:pt x="2501" y="6462"/>
                </a:lnTo>
                <a:lnTo>
                  <a:pt x="2318" y="6413"/>
                </a:lnTo>
                <a:lnTo>
                  <a:pt x="2136" y="6351"/>
                </a:lnTo>
                <a:lnTo>
                  <a:pt x="1961" y="6279"/>
                </a:lnTo>
                <a:lnTo>
                  <a:pt x="1791" y="6197"/>
                </a:lnTo>
                <a:lnTo>
                  <a:pt x="1626" y="6108"/>
                </a:lnTo>
                <a:lnTo>
                  <a:pt x="1466" y="6008"/>
                </a:lnTo>
                <a:lnTo>
                  <a:pt x="1314" y="5900"/>
                </a:lnTo>
                <a:lnTo>
                  <a:pt x="1169" y="5785"/>
                </a:lnTo>
                <a:lnTo>
                  <a:pt x="1029" y="5659"/>
                </a:lnTo>
                <a:lnTo>
                  <a:pt x="898" y="5527"/>
                </a:lnTo>
                <a:lnTo>
                  <a:pt x="772" y="5388"/>
                </a:lnTo>
                <a:lnTo>
                  <a:pt x="656" y="5242"/>
                </a:lnTo>
                <a:lnTo>
                  <a:pt x="549" y="5091"/>
                </a:lnTo>
                <a:lnTo>
                  <a:pt x="449" y="4931"/>
                </a:lnTo>
                <a:lnTo>
                  <a:pt x="359" y="4766"/>
                </a:lnTo>
                <a:lnTo>
                  <a:pt x="277" y="4597"/>
                </a:lnTo>
                <a:lnTo>
                  <a:pt x="205" y="4421"/>
                </a:lnTo>
                <a:lnTo>
                  <a:pt x="144" y="4240"/>
                </a:lnTo>
                <a:lnTo>
                  <a:pt x="94" y="4056"/>
                </a:lnTo>
                <a:lnTo>
                  <a:pt x="54" y="3867"/>
                </a:lnTo>
                <a:lnTo>
                  <a:pt x="24" y="3674"/>
                </a:lnTo>
                <a:lnTo>
                  <a:pt x="6" y="3478"/>
                </a:lnTo>
                <a:lnTo>
                  <a:pt x="0" y="3279"/>
                </a:lnTo>
                <a:lnTo>
                  <a:pt x="6" y="3080"/>
                </a:lnTo>
                <a:lnTo>
                  <a:pt x="24" y="2882"/>
                </a:lnTo>
                <a:lnTo>
                  <a:pt x="54" y="2689"/>
                </a:lnTo>
                <a:lnTo>
                  <a:pt x="94" y="2502"/>
                </a:lnTo>
                <a:lnTo>
                  <a:pt x="144" y="2316"/>
                </a:lnTo>
                <a:lnTo>
                  <a:pt x="205" y="2135"/>
                </a:lnTo>
                <a:lnTo>
                  <a:pt x="277" y="1959"/>
                </a:lnTo>
                <a:lnTo>
                  <a:pt x="359" y="1790"/>
                </a:lnTo>
                <a:lnTo>
                  <a:pt x="449" y="1625"/>
                </a:lnTo>
                <a:lnTo>
                  <a:pt x="549" y="1467"/>
                </a:lnTo>
                <a:lnTo>
                  <a:pt x="656" y="1314"/>
                </a:lnTo>
                <a:lnTo>
                  <a:pt x="772" y="1168"/>
                </a:lnTo>
                <a:lnTo>
                  <a:pt x="898" y="1029"/>
                </a:lnTo>
                <a:lnTo>
                  <a:pt x="1029" y="897"/>
                </a:lnTo>
                <a:lnTo>
                  <a:pt x="1169" y="771"/>
                </a:lnTo>
                <a:lnTo>
                  <a:pt x="1314" y="656"/>
                </a:lnTo>
                <a:lnTo>
                  <a:pt x="1466" y="548"/>
                </a:lnTo>
                <a:lnTo>
                  <a:pt x="1626" y="448"/>
                </a:lnTo>
                <a:lnTo>
                  <a:pt x="1791" y="359"/>
                </a:lnTo>
                <a:lnTo>
                  <a:pt x="1961" y="277"/>
                </a:lnTo>
                <a:lnTo>
                  <a:pt x="2136" y="205"/>
                </a:lnTo>
                <a:lnTo>
                  <a:pt x="2318" y="144"/>
                </a:lnTo>
                <a:lnTo>
                  <a:pt x="2501" y="94"/>
                </a:lnTo>
                <a:lnTo>
                  <a:pt x="2691" y="54"/>
                </a:lnTo>
                <a:lnTo>
                  <a:pt x="2884" y="24"/>
                </a:lnTo>
                <a:lnTo>
                  <a:pt x="3080" y="6"/>
                </a:lnTo>
                <a:lnTo>
                  <a:pt x="3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0" name="Freeform 30">
            <a:extLst>
              <a:ext uri="{FF2B5EF4-FFF2-40B4-BE49-F238E27FC236}">
                <a16:creationId xmlns:a16="http://schemas.microsoft.com/office/drawing/2014/main" id="{F09119DC-77FC-4859-B1E8-1D66065D72B4}"/>
              </a:ext>
            </a:extLst>
          </p:cNvPr>
          <p:cNvSpPr>
            <a:spLocks noEditPoints="1"/>
          </p:cNvSpPr>
          <p:nvPr/>
        </p:nvSpPr>
        <p:spPr bwMode="auto">
          <a:xfrm>
            <a:off x="8405640" y="2043754"/>
            <a:ext cx="389962" cy="539033"/>
          </a:xfrm>
          <a:custGeom>
            <a:avLst/>
            <a:gdLst>
              <a:gd name="T0" fmla="*/ 993 w 2743"/>
              <a:gd name="T1" fmla="*/ 226 h 3491"/>
              <a:gd name="T2" fmla="*/ 590 w 2743"/>
              <a:gd name="T3" fmla="*/ 444 h 3491"/>
              <a:gd name="T4" fmla="*/ 433 w 2743"/>
              <a:gd name="T5" fmla="*/ 660 h 3491"/>
              <a:gd name="T6" fmla="*/ 437 w 2743"/>
              <a:gd name="T7" fmla="*/ 920 h 3491"/>
              <a:gd name="T8" fmla="*/ 598 w 2743"/>
              <a:gd name="T9" fmla="*/ 1098 h 3491"/>
              <a:gd name="T10" fmla="*/ 871 w 2743"/>
              <a:gd name="T11" fmla="*/ 1153 h 3491"/>
              <a:gd name="T12" fmla="*/ 1177 w 2743"/>
              <a:gd name="T13" fmla="*/ 1194 h 3491"/>
              <a:gd name="T14" fmla="*/ 1343 w 2743"/>
              <a:gd name="T15" fmla="*/ 1318 h 3491"/>
              <a:gd name="T16" fmla="*/ 1400 w 2743"/>
              <a:gd name="T17" fmla="*/ 1471 h 3491"/>
              <a:gd name="T18" fmla="*/ 1517 w 2743"/>
              <a:gd name="T19" fmla="*/ 1588 h 3491"/>
              <a:gd name="T20" fmla="*/ 1690 w 2743"/>
              <a:gd name="T21" fmla="*/ 1640 h 3491"/>
              <a:gd name="T22" fmla="*/ 1787 w 2743"/>
              <a:gd name="T23" fmla="*/ 1781 h 3491"/>
              <a:gd name="T24" fmla="*/ 1954 w 2743"/>
              <a:gd name="T25" fmla="*/ 1853 h 3491"/>
              <a:gd name="T26" fmla="*/ 2312 w 2743"/>
              <a:gd name="T27" fmla="*/ 1743 h 3491"/>
              <a:gd name="T28" fmla="*/ 2537 w 2743"/>
              <a:gd name="T29" fmla="*/ 1418 h 3491"/>
              <a:gd name="T30" fmla="*/ 2560 w 2743"/>
              <a:gd name="T31" fmla="*/ 1154 h 3491"/>
              <a:gd name="T32" fmla="*/ 2495 w 2743"/>
              <a:gd name="T33" fmla="*/ 881 h 3491"/>
              <a:gd name="T34" fmla="*/ 2255 w 2743"/>
              <a:gd name="T35" fmla="*/ 521 h 3491"/>
              <a:gd name="T36" fmla="*/ 2042 w 2743"/>
              <a:gd name="T37" fmla="*/ 343 h 3491"/>
              <a:gd name="T38" fmla="*/ 1695 w 2743"/>
              <a:gd name="T39" fmla="*/ 217 h 3491"/>
              <a:gd name="T40" fmla="*/ 1416 w 2743"/>
              <a:gd name="T41" fmla="*/ 2 h 3491"/>
              <a:gd name="T42" fmla="*/ 1908 w 2743"/>
              <a:gd name="T43" fmla="*/ 81 h 3491"/>
              <a:gd name="T44" fmla="*/ 2227 w 2743"/>
              <a:gd name="T45" fmla="*/ 247 h 3491"/>
              <a:gd name="T46" fmla="*/ 2473 w 2743"/>
              <a:gd name="T47" fmla="*/ 493 h 3491"/>
              <a:gd name="T48" fmla="*/ 2704 w 2743"/>
              <a:gd name="T49" fmla="*/ 922 h 3491"/>
              <a:gd name="T50" fmla="*/ 2743 w 2743"/>
              <a:gd name="T51" fmla="*/ 1210 h 3491"/>
              <a:gd name="T52" fmla="*/ 2727 w 2743"/>
              <a:gd name="T53" fmla="*/ 1341 h 3491"/>
              <a:gd name="T54" fmla="*/ 2625 w 2743"/>
              <a:gd name="T55" fmla="*/ 1594 h 3491"/>
              <a:gd name="T56" fmla="*/ 2486 w 2743"/>
              <a:gd name="T57" fmla="*/ 1825 h 3491"/>
              <a:gd name="T58" fmla="*/ 2403 w 2743"/>
              <a:gd name="T59" fmla="*/ 1943 h 3491"/>
              <a:gd name="T60" fmla="*/ 2255 w 2743"/>
              <a:gd name="T61" fmla="*/ 2267 h 3491"/>
              <a:gd name="T62" fmla="*/ 2248 w 2743"/>
              <a:gd name="T63" fmla="*/ 2528 h 3491"/>
              <a:gd name="T64" fmla="*/ 2216 w 2743"/>
              <a:gd name="T65" fmla="*/ 2622 h 3491"/>
              <a:gd name="T66" fmla="*/ 1865 w 2743"/>
              <a:gd name="T67" fmla="*/ 2823 h 3491"/>
              <a:gd name="T68" fmla="*/ 1580 w 2743"/>
              <a:gd name="T69" fmla="*/ 3116 h 3491"/>
              <a:gd name="T70" fmla="*/ 1388 w 2743"/>
              <a:gd name="T71" fmla="*/ 3378 h 3491"/>
              <a:gd name="T72" fmla="*/ 1318 w 2743"/>
              <a:gd name="T73" fmla="*/ 3491 h 3491"/>
              <a:gd name="T74" fmla="*/ 1250 w 2743"/>
              <a:gd name="T75" fmla="*/ 3310 h 3491"/>
              <a:gd name="T76" fmla="*/ 1134 w 2743"/>
              <a:gd name="T77" fmla="*/ 3069 h 3491"/>
              <a:gd name="T78" fmla="*/ 1053 w 2743"/>
              <a:gd name="T79" fmla="*/ 2910 h 3491"/>
              <a:gd name="T80" fmla="*/ 915 w 2743"/>
              <a:gd name="T81" fmla="*/ 2816 h 3491"/>
              <a:gd name="T82" fmla="*/ 716 w 2743"/>
              <a:gd name="T83" fmla="*/ 2818 h 3491"/>
              <a:gd name="T84" fmla="*/ 470 w 2743"/>
              <a:gd name="T85" fmla="*/ 2829 h 3491"/>
              <a:gd name="T86" fmla="*/ 345 w 2743"/>
              <a:gd name="T87" fmla="*/ 2790 h 3491"/>
              <a:gd name="T88" fmla="*/ 300 w 2743"/>
              <a:gd name="T89" fmla="*/ 2733 h 3491"/>
              <a:gd name="T90" fmla="*/ 297 w 2743"/>
              <a:gd name="T91" fmla="*/ 2600 h 3491"/>
              <a:gd name="T92" fmla="*/ 294 w 2743"/>
              <a:gd name="T93" fmla="*/ 2489 h 3491"/>
              <a:gd name="T94" fmla="*/ 231 w 2743"/>
              <a:gd name="T95" fmla="*/ 2377 h 3491"/>
              <a:gd name="T96" fmla="*/ 237 w 2743"/>
              <a:gd name="T97" fmla="*/ 2317 h 3491"/>
              <a:gd name="T98" fmla="*/ 222 w 2743"/>
              <a:gd name="T99" fmla="*/ 2273 h 3491"/>
              <a:gd name="T100" fmla="*/ 173 w 2743"/>
              <a:gd name="T101" fmla="*/ 2224 h 3491"/>
              <a:gd name="T102" fmla="*/ 160 w 2743"/>
              <a:gd name="T103" fmla="*/ 2021 h 3491"/>
              <a:gd name="T104" fmla="*/ 71 w 2743"/>
              <a:gd name="T105" fmla="*/ 2000 h 3491"/>
              <a:gd name="T106" fmla="*/ 4 w 2743"/>
              <a:gd name="T107" fmla="*/ 1932 h 3491"/>
              <a:gd name="T108" fmla="*/ 10 w 2743"/>
              <a:gd name="T109" fmla="*/ 1869 h 3491"/>
              <a:gd name="T110" fmla="*/ 93 w 2743"/>
              <a:gd name="T111" fmla="*/ 1691 h 3491"/>
              <a:gd name="T112" fmla="*/ 170 w 2743"/>
              <a:gd name="T113" fmla="*/ 1547 h 3491"/>
              <a:gd name="T114" fmla="*/ 202 w 2743"/>
              <a:gd name="T115" fmla="*/ 1385 h 3491"/>
              <a:gd name="T116" fmla="*/ 142 w 2743"/>
              <a:gd name="T117" fmla="*/ 1228 h 3491"/>
              <a:gd name="T118" fmla="*/ 143 w 2743"/>
              <a:gd name="T119" fmla="*/ 865 h 3491"/>
              <a:gd name="T120" fmla="*/ 281 w 2743"/>
              <a:gd name="T121" fmla="*/ 524 h 3491"/>
              <a:gd name="T122" fmla="*/ 579 w 2743"/>
              <a:gd name="T123" fmla="*/ 220 h 3491"/>
              <a:gd name="T124" fmla="*/ 1004 w 2743"/>
              <a:gd name="T125" fmla="*/ 34 h 3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3" h="3491">
                <a:moveTo>
                  <a:pt x="1316" y="184"/>
                </a:moveTo>
                <a:lnTo>
                  <a:pt x="1268" y="185"/>
                </a:lnTo>
                <a:lnTo>
                  <a:pt x="1217" y="188"/>
                </a:lnTo>
                <a:lnTo>
                  <a:pt x="1163" y="194"/>
                </a:lnTo>
                <a:lnTo>
                  <a:pt x="1108" y="201"/>
                </a:lnTo>
                <a:lnTo>
                  <a:pt x="1052" y="212"/>
                </a:lnTo>
                <a:lnTo>
                  <a:pt x="993" y="226"/>
                </a:lnTo>
                <a:lnTo>
                  <a:pt x="936" y="244"/>
                </a:lnTo>
                <a:lnTo>
                  <a:pt x="876" y="265"/>
                </a:lnTo>
                <a:lnTo>
                  <a:pt x="818" y="292"/>
                </a:lnTo>
                <a:lnTo>
                  <a:pt x="759" y="322"/>
                </a:lnTo>
                <a:lnTo>
                  <a:pt x="702" y="358"/>
                </a:lnTo>
                <a:lnTo>
                  <a:pt x="646" y="398"/>
                </a:lnTo>
                <a:lnTo>
                  <a:pt x="590" y="444"/>
                </a:lnTo>
                <a:lnTo>
                  <a:pt x="537" y="498"/>
                </a:lnTo>
                <a:lnTo>
                  <a:pt x="514" y="523"/>
                </a:lnTo>
                <a:lnTo>
                  <a:pt x="493" y="549"/>
                </a:lnTo>
                <a:lnTo>
                  <a:pt x="473" y="576"/>
                </a:lnTo>
                <a:lnTo>
                  <a:pt x="458" y="602"/>
                </a:lnTo>
                <a:lnTo>
                  <a:pt x="445" y="630"/>
                </a:lnTo>
                <a:lnTo>
                  <a:pt x="433" y="660"/>
                </a:lnTo>
                <a:lnTo>
                  <a:pt x="426" y="693"/>
                </a:lnTo>
                <a:lnTo>
                  <a:pt x="420" y="728"/>
                </a:lnTo>
                <a:lnTo>
                  <a:pt x="418" y="768"/>
                </a:lnTo>
                <a:lnTo>
                  <a:pt x="418" y="811"/>
                </a:lnTo>
                <a:lnTo>
                  <a:pt x="421" y="858"/>
                </a:lnTo>
                <a:lnTo>
                  <a:pt x="428" y="890"/>
                </a:lnTo>
                <a:lnTo>
                  <a:pt x="437" y="920"/>
                </a:lnTo>
                <a:lnTo>
                  <a:pt x="452" y="948"/>
                </a:lnTo>
                <a:lnTo>
                  <a:pt x="469" y="975"/>
                </a:lnTo>
                <a:lnTo>
                  <a:pt x="489" y="1000"/>
                </a:lnTo>
                <a:lnTo>
                  <a:pt x="512" y="1025"/>
                </a:lnTo>
                <a:lnTo>
                  <a:pt x="536" y="1051"/>
                </a:lnTo>
                <a:lnTo>
                  <a:pt x="566" y="1076"/>
                </a:lnTo>
                <a:lnTo>
                  <a:pt x="598" y="1098"/>
                </a:lnTo>
                <a:lnTo>
                  <a:pt x="632" y="1115"/>
                </a:lnTo>
                <a:lnTo>
                  <a:pt x="668" y="1127"/>
                </a:lnTo>
                <a:lnTo>
                  <a:pt x="706" y="1136"/>
                </a:lnTo>
                <a:lnTo>
                  <a:pt x="746" y="1143"/>
                </a:lnTo>
                <a:lnTo>
                  <a:pt x="787" y="1148"/>
                </a:lnTo>
                <a:lnTo>
                  <a:pt x="829" y="1151"/>
                </a:lnTo>
                <a:lnTo>
                  <a:pt x="871" y="1153"/>
                </a:lnTo>
                <a:lnTo>
                  <a:pt x="915" y="1155"/>
                </a:lnTo>
                <a:lnTo>
                  <a:pt x="959" y="1157"/>
                </a:lnTo>
                <a:lnTo>
                  <a:pt x="1003" y="1160"/>
                </a:lnTo>
                <a:lnTo>
                  <a:pt x="1048" y="1166"/>
                </a:lnTo>
                <a:lnTo>
                  <a:pt x="1091" y="1172"/>
                </a:lnTo>
                <a:lnTo>
                  <a:pt x="1135" y="1181"/>
                </a:lnTo>
                <a:lnTo>
                  <a:pt x="1177" y="1194"/>
                </a:lnTo>
                <a:lnTo>
                  <a:pt x="1219" y="1211"/>
                </a:lnTo>
                <a:lnTo>
                  <a:pt x="1259" y="1231"/>
                </a:lnTo>
                <a:lnTo>
                  <a:pt x="1298" y="1257"/>
                </a:lnTo>
                <a:lnTo>
                  <a:pt x="1311" y="1269"/>
                </a:lnTo>
                <a:lnTo>
                  <a:pt x="1323" y="1283"/>
                </a:lnTo>
                <a:lnTo>
                  <a:pt x="1334" y="1300"/>
                </a:lnTo>
                <a:lnTo>
                  <a:pt x="1343" y="1318"/>
                </a:lnTo>
                <a:lnTo>
                  <a:pt x="1352" y="1339"/>
                </a:lnTo>
                <a:lnTo>
                  <a:pt x="1359" y="1359"/>
                </a:lnTo>
                <a:lnTo>
                  <a:pt x="1366" y="1381"/>
                </a:lnTo>
                <a:lnTo>
                  <a:pt x="1374" y="1404"/>
                </a:lnTo>
                <a:lnTo>
                  <a:pt x="1382" y="1426"/>
                </a:lnTo>
                <a:lnTo>
                  <a:pt x="1391" y="1449"/>
                </a:lnTo>
                <a:lnTo>
                  <a:pt x="1400" y="1471"/>
                </a:lnTo>
                <a:lnTo>
                  <a:pt x="1411" y="1492"/>
                </a:lnTo>
                <a:lnTo>
                  <a:pt x="1423" y="1513"/>
                </a:lnTo>
                <a:lnTo>
                  <a:pt x="1437" y="1532"/>
                </a:lnTo>
                <a:lnTo>
                  <a:pt x="1453" y="1549"/>
                </a:lnTo>
                <a:lnTo>
                  <a:pt x="1472" y="1565"/>
                </a:lnTo>
                <a:lnTo>
                  <a:pt x="1493" y="1578"/>
                </a:lnTo>
                <a:lnTo>
                  <a:pt x="1517" y="1588"/>
                </a:lnTo>
                <a:lnTo>
                  <a:pt x="1545" y="1596"/>
                </a:lnTo>
                <a:lnTo>
                  <a:pt x="1576" y="1600"/>
                </a:lnTo>
                <a:lnTo>
                  <a:pt x="1611" y="1601"/>
                </a:lnTo>
                <a:lnTo>
                  <a:pt x="1633" y="1600"/>
                </a:lnTo>
                <a:lnTo>
                  <a:pt x="1657" y="1598"/>
                </a:lnTo>
                <a:lnTo>
                  <a:pt x="1674" y="1618"/>
                </a:lnTo>
                <a:lnTo>
                  <a:pt x="1690" y="1640"/>
                </a:lnTo>
                <a:lnTo>
                  <a:pt x="1705" y="1661"/>
                </a:lnTo>
                <a:lnTo>
                  <a:pt x="1718" y="1682"/>
                </a:lnTo>
                <a:lnTo>
                  <a:pt x="1731" y="1704"/>
                </a:lnTo>
                <a:lnTo>
                  <a:pt x="1745" y="1724"/>
                </a:lnTo>
                <a:lnTo>
                  <a:pt x="1759" y="1744"/>
                </a:lnTo>
                <a:lnTo>
                  <a:pt x="1773" y="1762"/>
                </a:lnTo>
                <a:lnTo>
                  <a:pt x="1787" y="1781"/>
                </a:lnTo>
                <a:lnTo>
                  <a:pt x="1804" y="1797"/>
                </a:lnTo>
                <a:lnTo>
                  <a:pt x="1823" y="1812"/>
                </a:lnTo>
                <a:lnTo>
                  <a:pt x="1844" y="1824"/>
                </a:lnTo>
                <a:lnTo>
                  <a:pt x="1867" y="1836"/>
                </a:lnTo>
                <a:lnTo>
                  <a:pt x="1893" y="1845"/>
                </a:lnTo>
                <a:lnTo>
                  <a:pt x="1922" y="1850"/>
                </a:lnTo>
                <a:lnTo>
                  <a:pt x="1954" y="1853"/>
                </a:lnTo>
                <a:lnTo>
                  <a:pt x="1992" y="1854"/>
                </a:lnTo>
                <a:lnTo>
                  <a:pt x="2050" y="1849"/>
                </a:lnTo>
                <a:lnTo>
                  <a:pt x="2106" y="1838"/>
                </a:lnTo>
                <a:lnTo>
                  <a:pt x="2162" y="1822"/>
                </a:lnTo>
                <a:lnTo>
                  <a:pt x="2214" y="1801"/>
                </a:lnTo>
                <a:lnTo>
                  <a:pt x="2264" y="1774"/>
                </a:lnTo>
                <a:lnTo>
                  <a:pt x="2312" y="1743"/>
                </a:lnTo>
                <a:lnTo>
                  <a:pt x="2355" y="1708"/>
                </a:lnTo>
                <a:lnTo>
                  <a:pt x="2396" y="1669"/>
                </a:lnTo>
                <a:lnTo>
                  <a:pt x="2433" y="1625"/>
                </a:lnTo>
                <a:lnTo>
                  <a:pt x="2466" y="1578"/>
                </a:lnTo>
                <a:lnTo>
                  <a:pt x="2494" y="1528"/>
                </a:lnTo>
                <a:lnTo>
                  <a:pt x="2518" y="1473"/>
                </a:lnTo>
                <a:lnTo>
                  <a:pt x="2537" y="1418"/>
                </a:lnTo>
                <a:lnTo>
                  <a:pt x="2552" y="1358"/>
                </a:lnTo>
                <a:lnTo>
                  <a:pt x="2560" y="1297"/>
                </a:lnTo>
                <a:lnTo>
                  <a:pt x="2564" y="1234"/>
                </a:lnTo>
                <a:lnTo>
                  <a:pt x="2561" y="1217"/>
                </a:lnTo>
                <a:lnTo>
                  <a:pt x="2560" y="1200"/>
                </a:lnTo>
                <a:lnTo>
                  <a:pt x="2560" y="1180"/>
                </a:lnTo>
                <a:lnTo>
                  <a:pt x="2560" y="1154"/>
                </a:lnTo>
                <a:lnTo>
                  <a:pt x="2558" y="1125"/>
                </a:lnTo>
                <a:lnTo>
                  <a:pt x="2555" y="1093"/>
                </a:lnTo>
                <a:lnTo>
                  <a:pt x="2549" y="1057"/>
                </a:lnTo>
                <a:lnTo>
                  <a:pt x="2540" y="1017"/>
                </a:lnTo>
                <a:lnTo>
                  <a:pt x="2529" y="975"/>
                </a:lnTo>
                <a:lnTo>
                  <a:pt x="2515" y="929"/>
                </a:lnTo>
                <a:lnTo>
                  <a:pt x="2495" y="881"/>
                </a:lnTo>
                <a:lnTo>
                  <a:pt x="2473" y="830"/>
                </a:lnTo>
                <a:lnTo>
                  <a:pt x="2446" y="777"/>
                </a:lnTo>
                <a:lnTo>
                  <a:pt x="2413" y="723"/>
                </a:lnTo>
                <a:lnTo>
                  <a:pt x="2374" y="666"/>
                </a:lnTo>
                <a:lnTo>
                  <a:pt x="2331" y="608"/>
                </a:lnTo>
                <a:lnTo>
                  <a:pt x="2280" y="549"/>
                </a:lnTo>
                <a:lnTo>
                  <a:pt x="2255" y="521"/>
                </a:lnTo>
                <a:lnTo>
                  <a:pt x="2230" y="494"/>
                </a:lnTo>
                <a:lnTo>
                  <a:pt x="2203" y="468"/>
                </a:lnTo>
                <a:lnTo>
                  <a:pt x="2174" y="441"/>
                </a:lnTo>
                <a:lnTo>
                  <a:pt x="2145" y="416"/>
                </a:lnTo>
                <a:lnTo>
                  <a:pt x="2113" y="390"/>
                </a:lnTo>
                <a:lnTo>
                  <a:pt x="2079" y="366"/>
                </a:lnTo>
                <a:lnTo>
                  <a:pt x="2042" y="343"/>
                </a:lnTo>
                <a:lnTo>
                  <a:pt x="2002" y="321"/>
                </a:lnTo>
                <a:lnTo>
                  <a:pt x="1960" y="299"/>
                </a:lnTo>
                <a:lnTo>
                  <a:pt x="1914" y="280"/>
                </a:lnTo>
                <a:lnTo>
                  <a:pt x="1865" y="262"/>
                </a:lnTo>
                <a:lnTo>
                  <a:pt x="1813" y="245"/>
                </a:lnTo>
                <a:lnTo>
                  <a:pt x="1756" y="230"/>
                </a:lnTo>
                <a:lnTo>
                  <a:pt x="1695" y="217"/>
                </a:lnTo>
                <a:lnTo>
                  <a:pt x="1629" y="206"/>
                </a:lnTo>
                <a:lnTo>
                  <a:pt x="1559" y="197"/>
                </a:lnTo>
                <a:lnTo>
                  <a:pt x="1483" y="190"/>
                </a:lnTo>
                <a:lnTo>
                  <a:pt x="1403" y="186"/>
                </a:lnTo>
                <a:lnTo>
                  <a:pt x="1316" y="184"/>
                </a:lnTo>
                <a:close/>
                <a:moveTo>
                  <a:pt x="1328" y="0"/>
                </a:moveTo>
                <a:lnTo>
                  <a:pt x="1416" y="2"/>
                </a:lnTo>
                <a:lnTo>
                  <a:pt x="1499" y="7"/>
                </a:lnTo>
                <a:lnTo>
                  <a:pt x="1578" y="14"/>
                </a:lnTo>
                <a:lnTo>
                  <a:pt x="1652" y="24"/>
                </a:lnTo>
                <a:lnTo>
                  <a:pt x="1723" y="34"/>
                </a:lnTo>
                <a:lnTo>
                  <a:pt x="1787" y="48"/>
                </a:lnTo>
                <a:lnTo>
                  <a:pt x="1849" y="64"/>
                </a:lnTo>
                <a:lnTo>
                  <a:pt x="1908" y="81"/>
                </a:lnTo>
                <a:lnTo>
                  <a:pt x="1962" y="101"/>
                </a:lnTo>
                <a:lnTo>
                  <a:pt x="2013" y="122"/>
                </a:lnTo>
                <a:lnTo>
                  <a:pt x="2062" y="144"/>
                </a:lnTo>
                <a:lnTo>
                  <a:pt x="2106" y="168"/>
                </a:lnTo>
                <a:lnTo>
                  <a:pt x="2149" y="194"/>
                </a:lnTo>
                <a:lnTo>
                  <a:pt x="2189" y="219"/>
                </a:lnTo>
                <a:lnTo>
                  <a:pt x="2227" y="247"/>
                </a:lnTo>
                <a:lnTo>
                  <a:pt x="2263" y="275"/>
                </a:lnTo>
                <a:lnTo>
                  <a:pt x="2296" y="305"/>
                </a:lnTo>
                <a:lnTo>
                  <a:pt x="2329" y="333"/>
                </a:lnTo>
                <a:lnTo>
                  <a:pt x="2358" y="364"/>
                </a:lnTo>
                <a:lnTo>
                  <a:pt x="2388" y="395"/>
                </a:lnTo>
                <a:lnTo>
                  <a:pt x="2417" y="426"/>
                </a:lnTo>
                <a:lnTo>
                  <a:pt x="2473" y="493"/>
                </a:lnTo>
                <a:lnTo>
                  <a:pt x="2524" y="560"/>
                </a:lnTo>
                <a:lnTo>
                  <a:pt x="2568" y="626"/>
                </a:lnTo>
                <a:lnTo>
                  <a:pt x="2605" y="689"/>
                </a:lnTo>
                <a:lnTo>
                  <a:pt x="2637" y="751"/>
                </a:lnTo>
                <a:lnTo>
                  <a:pt x="2665" y="810"/>
                </a:lnTo>
                <a:lnTo>
                  <a:pt x="2686" y="868"/>
                </a:lnTo>
                <a:lnTo>
                  <a:pt x="2704" y="922"/>
                </a:lnTo>
                <a:lnTo>
                  <a:pt x="2718" y="974"/>
                </a:lnTo>
                <a:lnTo>
                  <a:pt x="2728" y="1023"/>
                </a:lnTo>
                <a:lnTo>
                  <a:pt x="2736" y="1068"/>
                </a:lnTo>
                <a:lnTo>
                  <a:pt x="2740" y="1109"/>
                </a:lnTo>
                <a:lnTo>
                  <a:pt x="2743" y="1147"/>
                </a:lnTo>
                <a:lnTo>
                  <a:pt x="2743" y="1180"/>
                </a:lnTo>
                <a:lnTo>
                  <a:pt x="2743" y="1210"/>
                </a:lnTo>
                <a:lnTo>
                  <a:pt x="2741" y="1233"/>
                </a:lnTo>
                <a:lnTo>
                  <a:pt x="2740" y="1252"/>
                </a:lnTo>
                <a:lnTo>
                  <a:pt x="2738" y="1267"/>
                </a:lnTo>
                <a:lnTo>
                  <a:pt x="2737" y="1276"/>
                </a:lnTo>
                <a:lnTo>
                  <a:pt x="2736" y="1279"/>
                </a:lnTo>
                <a:lnTo>
                  <a:pt x="2733" y="1309"/>
                </a:lnTo>
                <a:lnTo>
                  <a:pt x="2727" y="1341"/>
                </a:lnTo>
                <a:lnTo>
                  <a:pt x="2719" y="1375"/>
                </a:lnTo>
                <a:lnTo>
                  <a:pt x="2708" y="1410"/>
                </a:lnTo>
                <a:lnTo>
                  <a:pt x="2694" y="1445"/>
                </a:lnTo>
                <a:lnTo>
                  <a:pt x="2679" y="1483"/>
                </a:lnTo>
                <a:lnTo>
                  <a:pt x="2662" y="1519"/>
                </a:lnTo>
                <a:lnTo>
                  <a:pt x="2644" y="1556"/>
                </a:lnTo>
                <a:lnTo>
                  <a:pt x="2625" y="1594"/>
                </a:lnTo>
                <a:lnTo>
                  <a:pt x="2606" y="1630"/>
                </a:lnTo>
                <a:lnTo>
                  <a:pt x="2586" y="1665"/>
                </a:lnTo>
                <a:lnTo>
                  <a:pt x="2565" y="1701"/>
                </a:lnTo>
                <a:lnTo>
                  <a:pt x="2544" y="1735"/>
                </a:lnTo>
                <a:lnTo>
                  <a:pt x="2524" y="1767"/>
                </a:lnTo>
                <a:lnTo>
                  <a:pt x="2505" y="1797"/>
                </a:lnTo>
                <a:lnTo>
                  <a:pt x="2486" y="1825"/>
                </a:lnTo>
                <a:lnTo>
                  <a:pt x="2468" y="1851"/>
                </a:lnTo>
                <a:lnTo>
                  <a:pt x="2452" y="1875"/>
                </a:lnTo>
                <a:lnTo>
                  <a:pt x="2438" y="1895"/>
                </a:lnTo>
                <a:lnTo>
                  <a:pt x="2425" y="1913"/>
                </a:lnTo>
                <a:lnTo>
                  <a:pt x="2416" y="1927"/>
                </a:lnTo>
                <a:lnTo>
                  <a:pt x="2407" y="1936"/>
                </a:lnTo>
                <a:lnTo>
                  <a:pt x="2403" y="1943"/>
                </a:lnTo>
                <a:lnTo>
                  <a:pt x="2401" y="1945"/>
                </a:lnTo>
                <a:lnTo>
                  <a:pt x="2364" y="2004"/>
                </a:lnTo>
                <a:lnTo>
                  <a:pt x="2332" y="2060"/>
                </a:lnTo>
                <a:lnTo>
                  <a:pt x="2305" y="2116"/>
                </a:lnTo>
                <a:lnTo>
                  <a:pt x="2284" y="2168"/>
                </a:lnTo>
                <a:lnTo>
                  <a:pt x="2268" y="2219"/>
                </a:lnTo>
                <a:lnTo>
                  <a:pt x="2255" y="2267"/>
                </a:lnTo>
                <a:lnTo>
                  <a:pt x="2247" y="2313"/>
                </a:lnTo>
                <a:lnTo>
                  <a:pt x="2241" y="2357"/>
                </a:lnTo>
                <a:lnTo>
                  <a:pt x="2238" y="2397"/>
                </a:lnTo>
                <a:lnTo>
                  <a:pt x="2238" y="2435"/>
                </a:lnTo>
                <a:lnTo>
                  <a:pt x="2240" y="2469"/>
                </a:lnTo>
                <a:lnTo>
                  <a:pt x="2244" y="2500"/>
                </a:lnTo>
                <a:lnTo>
                  <a:pt x="2248" y="2528"/>
                </a:lnTo>
                <a:lnTo>
                  <a:pt x="2252" y="2551"/>
                </a:lnTo>
                <a:lnTo>
                  <a:pt x="2257" y="2571"/>
                </a:lnTo>
                <a:lnTo>
                  <a:pt x="2262" y="2586"/>
                </a:lnTo>
                <a:lnTo>
                  <a:pt x="2266" y="2598"/>
                </a:lnTo>
                <a:lnTo>
                  <a:pt x="2268" y="2606"/>
                </a:lnTo>
                <a:lnTo>
                  <a:pt x="2269" y="2608"/>
                </a:lnTo>
                <a:lnTo>
                  <a:pt x="2216" y="2622"/>
                </a:lnTo>
                <a:lnTo>
                  <a:pt x="2163" y="2641"/>
                </a:lnTo>
                <a:lnTo>
                  <a:pt x="2111" y="2663"/>
                </a:lnTo>
                <a:lnTo>
                  <a:pt x="2060" y="2690"/>
                </a:lnTo>
                <a:lnTo>
                  <a:pt x="2009" y="2720"/>
                </a:lnTo>
                <a:lnTo>
                  <a:pt x="1960" y="2752"/>
                </a:lnTo>
                <a:lnTo>
                  <a:pt x="1912" y="2787"/>
                </a:lnTo>
                <a:lnTo>
                  <a:pt x="1865" y="2823"/>
                </a:lnTo>
                <a:lnTo>
                  <a:pt x="1819" y="2863"/>
                </a:lnTo>
                <a:lnTo>
                  <a:pt x="1776" y="2903"/>
                </a:lnTo>
                <a:lnTo>
                  <a:pt x="1733" y="2945"/>
                </a:lnTo>
                <a:lnTo>
                  <a:pt x="1692" y="2987"/>
                </a:lnTo>
                <a:lnTo>
                  <a:pt x="1652" y="3029"/>
                </a:lnTo>
                <a:lnTo>
                  <a:pt x="1615" y="3073"/>
                </a:lnTo>
                <a:lnTo>
                  <a:pt x="1580" y="3116"/>
                </a:lnTo>
                <a:lnTo>
                  <a:pt x="1546" y="3157"/>
                </a:lnTo>
                <a:lnTo>
                  <a:pt x="1514" y="3199"/>
                </a:lnTo>
                <a:lnTo>
                  <a:pt x="1484" y="3239"/>
                </a:lnTo>
                <a:lnTo>
                  <a:pt x="1457" y="3277"/>
                </a:lnTo>
                <a:lnTo>
                  <a:pt x="1431" y="3313"/>
                </a:lnTo>
                <a:lnTo>
                  <a:pt x="1408" y="3346"/>
                </a:lnTo>
                <a:lnTo>
                  <a:pt x="1388" y="3378"/>
                </a:lnTo>
                <a:lnTo>
                  <a:pt x="1370" y="3406"/>
                </a:lnTo>
                <a:lnTo>
                  <a:pt x="1354" y="3431"/>
                </a:lnTo>
                <a:lnTo>
                  <a:pt x="1341" y="3452"/>
                </a:lnTo>
                <a:lnTo>
                  <a:pt x="1331" y="3469"/>
                </a:lnTo>
                <a:lnTo>
                  <a:pt x="1324" y="3482"/>
                </a:lnTo>
                <a:lnTo>
                  <a:pt x="1319" y="3489"/>
                </a:lnTo>
                <a:lnTo>
                  <a:pt x="1318" y="3491"/>
                </a:lnTo>
                <a:lnTo>
                  <a:pt x="1313" y="3475"/>
                </a:lnTo>
                <a:lnTo>
                  <a:pt x="1308" y="3454"/>
                </a:lnTo>
                <a:lnTo>
                  <a:pt x="1299" y="3431"/>
                </a:lnTo>
                <a:lnTo>
                  <a:pt x="1289" y="3404"/>
                </a:lnTo>
                <a:lnTo>
                  <a:pt x="1277" y="3375"/>
                </a:lnTo>
                <a:lnTo>
                  <a:pt x="1263" y="3343"/>
                </a:lnTo>
                <a:lnTo>
                  <a:pt x="1250" y="3310"/>
                </a:lnTo>
                <a:lnTo>
                  <a:pt x="1234" y="3276"/>
                </a:lnTo>
                <a:lnTo>
                  <a:pt x="1218" y="3242"/>
                </a:lnTo>
                <a:lnTo>
                  <a:pt x="1201" y="3205"/>
                </a:lnTo>
                <a:lnTo>
                  <a:pt x="1184" y="3170"/>
                </a:lnTo>
                <a:lnTo>
                  <a:pt x="1167" y="3136"/>
                </a:lnTo>
                <a:lnTo>
                  <a:pt x="1150" y="3102"/>
                </a:lnTo>
                <a:lnTo>
                  <a:pt x="1134" y="3069"/>
                </a:lnTo>
                <a:lnTo>
                  <a:pt x="1118" y="3038"/>
                </a:lnTo>
                <a:lnTo>
                  <a:pt x="1104" y="3009"/>
                </a:lnTo>
                <a:lnTo>
                  <a:pt x="1090" y="2982"/>
                </a:lnTo>
                <a:lnTo>
                  <a:pt x="1078" y="2959"/>
                </a:lnTo>
                <a:lnTo>
                  <a:pt x="1068" y="2939"/>
                </a:lnTo>
                <a:lnTo>
                  <a:pt x="1059" y="2922"/>
                </a:lnTo>
                <a:lnTo>
                  <a:pt x="1053" y="2910"/>
                </a:lnTo>
                <a:lnTo>
                  <a:pt x="1049" y="2902"/>
                </a:lnTo>
                <a:lnTo>
                  <a:pt x="1048" y="2899"/>
                </a:lnTo>
                <a:lnTo>
                  <a:pt x="1024" y="2873"/>
                </a:lnTo>
                <a:lnTo>
                  <a:pt x="999" y="2853"/>
                </a:lnTo>
                <a:lnTo>
                  <a:pt x="971" y="2837"/>
                </a:lnTo>
                <a:lnTo>
                  <a:pt x="943" y="2824"/>
                </a:lnTo>
                <a:lnTo>
                  <a:pt x="915" y="2816"/>
                </a:lnTo>
                <a:lnTo>
                  <a:pt x="885" y="2811"/>
                </a:lnTo>
                <a:lnTo>
                  <a:pt x="855" y="2808"/>
                </a:lnTo>
                <a:lnTo>
                  <a:pt x="825" y="2807"/>
                </a:lnTo>
                <a:lnTo>
                  <a:pt x="797" y="2808"/>
                </a:lnTo>
                <a:lnTo>
                  <a:pt x="769" y="2812"/>
                </a:lnTo>
                <a:lnTo>
                  <a:pt x="741" y="2815"/>
                </a:lnTo>
                <a:lnTo>
                  <a:pt x="716" y="2818"/>
                </a:lnTo>
                <a:lnTo>
                  <a:pt x="692" y="2822"/>
                </a:lnTo>
                <a:lnTo>
                  <a:pt x="670" y="2825"/>
                </a:lnTo>
                <a:lnTo>
                  <a:pt x="621" y="2830"/>
                </a:lnTo>
                <a:lnTo>
                  <a:pt x="578" y="2833"/>
                </a:lnTo>
                <a:lnTo>
                  <a:pt x="537" y="2833"/>
                </a:lnTo>
                <a:lnTo>
                  <a:pt x="502" y="2832"/>
                </a:lnTo>
                <a:lnTo>
                  <a:pt x="470" y="2829"/>
                </a:lnTo>
                <a:lnTo>
                  <a:pt x="443" y="2824"/>
                </a:lnTo>
                <a:lnTo>
                  <a:pt x="418" y="2820"/>
                </a:lnTo>
                <a:lnTo>
                  <a:pt x="398" y="2814"/>
                </a:lnTo>
                <a:lnTo>
                  <a:pt x="380" y="2808"/>
                </a:lnTo>
                <a:lnTo>
                  <a:pt x="366" y="2802"/>
                </a:lnTo>
                <a:lnTo>
                  <a:pt x="354" y="2796"/>
                </a:lnTo>
                <a:lnTo>
                  <a:pt x="345" y="2790"/>
                </a:lnTo>
                <a:lnTo>
                  <a:pt x="337" y="2785"/>
                </a:lnTo>
                <a:lnTo>
                  <a:pt x="333" y="2782"/>
                </a:lnTo>
                <a:lnTo>
                  <a:pt x="331" y="2779"/>
                </a:lnTo>
                <a:lnTo>
                  <a:pt x="330" y="2777"/>
                </a:lnTo>
                <a:lnTo>
                  <a:pt x="317" y="2767"/>
                </a:lnTo>
                <a:lnTo>
                  <a:pt x="307" y="2751"/>
                </a:lnTo>
                <a:lnTo>
                  <a:pt x="300" y="2733"/>
                </a:lnTo>
                <a:lnTo>
                  <a:pt x="295" y="2712"/>
                </a:lnTo>
                <a:lnTo>
                  <a:pt x="293" y="2691"/>
                </a:lnTo>
                <a:lnTo>
                  <a:pt x="292" y="2670"/>
                </a:lnTo>
                <a:lnTo>
                  <a:pt x="292" y="2649"/>
                </a:lnTo>
                <a:lnTo>
                  <a:pt x="293" y="2630"/>
                </a:lnTo>
                <a:lnTo>
                  <a:pt x="295" y="2613"/>
                </a:lnTo>
                <a:lnTo>
                  <a:pt x="297" y="2600"/>
                </a:lnTo>
                <a:lnTo>
                  <a:pt x="298" y="2592"/>
                </a:lnTo>
                <a:lnTo>
                  <a:pt x="298" y="2589"/>
                </a:lnTo>
                <a:lnTo>
                  <a:pt x="303" y="2564"/>
                </a:lnTo>
                <a:lnTo>
                  <a:pt x="305" y="2542"/>
                </a:lnTo>
                <a:lnTo>
                  <a:pt x="303" y="2522"/>
                </a:lnTo>
                <a:lnTo>
                  <a:pt x="300" y="2504"/>
                </a:lnTo>
                <a:lnTo>
                  <a:pt x="294" y="2489"/>
                </a:lnTo>
                <a:lnTo>
                  <a:pt x="286" y="2475"/>
                </a:lnTo>
                <a:lnTo>
                  <a:pt x="278" y="2463"/>
                </a:lnTo>
                <a:lnTo>
                  <a:pt x="270" y="2451"/>
                </a:lnTo>
                <a:lnTo>
                  <a:pt x="262" y="2440"/>
                </a:lnTo>
                <a:lnTo>
                  <a:pt x="247" y="2417"/>
                </a:lnTo>
                <a:lnTo>
                  <a:pt x="236" y="2395"/>
                </a:lnTo>
                <a:lnTo>
                  <a:pt x="231" y="2377"/>
                </a:lnTo>
                <a:lnTo>
                  <a:pt x="228" y="2361"/>
                </a:lnTo>
                <a:lnTo>
                  <a:pt x="228" y="2347"/>
                </a:lnTo>
                <a:lnTo>
                  <a:pt x="229" y="2337"/>
                </a:lnTo>
                <a:lnTo>
                  <a:pt x="231" y="2328"/>
                </a:lnTo>
                <a:lnTo>
                  <a:pt x="234" y="2323"/>
                </a:lnTo>
                <a:lnTo>
                  <a:pt x="236" y="2318"/>
                </a:lnTo>
                <a:lnTo>
                  <a:pt x="237" y="2317"/>
                </a:lnTo>
                <a:lnTo>
                  <a:pt x="244" y="2307"/>
                </a:lnTo>
                <a:lnTo>
                  <a:pt x="247" y="2297"/>
                </a:lnTo>
                <a:lnTo>
                  <a:pt x="247" y="2291"/>
                </a:lnTo>
                <a:lnTo>
                  <a:pt x="246" y="2285"/>
                </a:lnTo>
                <a:lnTo>
                  <a:pt x="245" y="2282"/>
                </a:lnTo>
                <a:lnTo>
                  <a:pt x="244" y="2281"/>
                </a:lnTo>
                <a:lnTo>
                  <a:pt x="222" y="2273"/>
                </a:lnTo>
                <a:lnTo>
                  <a:pt x="204" y="2263"/>
                </a:lnTo>
                <a:lnTo>
                  <a:pt x="192" y="2253"/>
                </a:lnTo>
                <a:lnTo>
                  <a:pt x="183" y="2244"/>
                </a:lnTo>
                <a:lnTo>
                  <a:pt x="178" y="2235"/>
                </a:lnTo>
                <a:lnTo>
                  <a:pt x="175" y="2229"/>
                </a:lnTo>
                <a:lnTo>
                  <a:pt x="174" y="2225"/>
                </a:lnTo>
                <a:lnTo>
                  <a:pt x="173" y="2224"/>
                </a:lnTo>
                <a:lnTo>
                  <a:pt x="175" y="2102"/>
                </a:lnTo>
                <a:lnTo>
                  <a:pt x="177" y="2078"/>
                </a:lnTo>
                <a:lnTo>
                  <a:pt x="176" y="2060"/>
                </a:lnTo>
                <a:lnTo>
                  <a:pt x="174" y="2045"/>
                </a:lnTo>
                <a:lnTo>
                  <a:pt x="169" y="2035"/>
                </a:lnTo>
                <a:lnTo>
                  <a:pt x="165" y="2026"/>
                </a:lnTo>
                <a:lnTo>
                  <a:pt x="160" y="2021"/>
                </a:lnTo>
                <a:lnTo>
                  <a:pt x="156" y="2016"/>
                </a:lnTo>
                <a:lnTo>
                  <a:pt x="151" y="2014"/>
                </a:lnTo>
                <a:lnTo>
                  <a:pt x="149" y="2013"/>
                </a:lnTo>
                <a:lnTo>
                  <a:pt x="148" y="2013"/>
                </a:lnTo>
                <a:lnTo>
                  <a:pt x="117" y="2011"/>
                </a:lnTo>
                <a:lnTo>
                  <a:pt x="92" y="2007"/>
                </a:lnTo>
                <a:lnTo>
                  <a:pt x="71" y="2000"/>
                </a:lnTo>
                <a:lnTo>
                  <a:pt x="52" y="1992"/>
                </a:lnTo>
                <a:lnTo>
                  <a:pt x="38" y="1982"/>
                </a:lnTo>
                <a:lnTo>
                  <a:pt x="26" y="1973"/>
                </a:lnTo>
                <a:lnTo>
                  <a:pt x="17" y="1962"/>
                </a:lnTo>
                <a:lnTo>
                  <a:pt x="11" y="1951"/>
                </a:lnTo>
                <a:lnTo>
                  <a:pt x="6" y="1941"/>
                </a:lnTo>
                <a:lnTo>
                  <a:pt x="4" y="1932"/>
                </a:lnTo>
                <a:lnTo>
                  <a:pt x="1" y="1924"/>
                </a:lnTo>
                <a:lnTo>
                  <a:pt x="0" y="1918"/>
                </a:lnTo>
                <a:lnTo>
                  <a:pt x="0" y="1914"/>
                </a:lnTo>
                <a:lnTo>
                  <a:pt x="0" y="1912"/>
                </a:lnTo>
                <a:lnTo>
                  <a:pt x="0" y="1901"/>
                </a:lnTo>
                <a:lnTo>
                  <a:pt x="4" y="1887"/>
                </a:lnTo>
                <a:lnTo>
                  <a:pt x="10" y="1869"/>
                </a:lnTo>
                <a:lnTo>
                  <a:pt x="17" y="1848"/>
                </a:lnTo>
                <a:lnTo>
                  <a:pt x="28" y="1825"/>
                </a:lnTo>
                <a:lnTo>
                  <a:pt x="39" y="1800"/>
                </a:lnTo>
                <a:lnTo>
                  <a:pt x="51" y="1773"/>
                </a:lnTo>
                <a:lnTo>
                  <a:pt x="65" y="1746"/>
                </a:lnTo>
                <a:lnTo>
                  <a:pt x="79" y="1719"/>
                </a:lnTo>
                <a:lnTo>
                  <a:pt x="93" y="1691"/>
                </a:lnTo>
                <a:lnTo>
                  <a:pt x="107" y="1664"/>
                </a:lnTo>
                <a:lnTo>
                  <a:pt x="121" y="1639"/>
                </a:lnTo>
                <a:lnTo>
                  <a:pt x="133" y="1615"/>
                </a:lnTo>
                <a:lnTo>
                  <a:pt x="145" y="1593"/>
                </a:lnTo>
                <a:lnTo>
                  <a:pt x="156" y="1575"/>
                </a:lnTo>
                <a:lnTo>
                  <a:pt x="164" y="1559"/>
                </a:lnTo>
                <a:lnTo>
                  <a:pt x="170" y="1547"/>
                </a:lnTo>
                <a:lnTo>
                  <a:pt x="175" y="1539"/>
                </a:lnTo>
                <a:lnTo>
                  <a:pt x="176" y="1537"/>
                </a:lnTo>
                <a:lnTo>
                  <a:pt x="191" y="1503"/>
                </a:lnTo>
                <a:lnTo>
                  <a:pt x="200" y="1471"/>
                </a:lnTo>
                <a:lnTo>
                  <a:pt x="206" y="1440"/>
                </a:lnTo>
                <a:lnTo>
                  <a:pt x="206" y="1411"/>
                </a:lnTo>
                <a:lnTo>
                  <a:pt x="202" y="1385"/>
                </a:lnTo>
                <a:lnTo>
                  <a:pt x="197" y="1359"/>
                </a:lnTo>
                <a:lnTo>
                  <a:pt x="189" y="1334"/>
                </a:lnTo>
                <a:lnTo>
                  <a:pt x="179" y="1311"/>
                </a:lnTo>
                <a:lnTo>
                  <a:pt x="169" y="1289"/>
                </a:lnTo>
                <a:lnTo>
                  <a:pt x="159" y="1267"/>
                </a:lnTo>
                <a:lnTo>
                  <a:pt x="149" y="1247"/>
                </a:lnTo>
                <a:lnTo>
                  <a:pt x="142" y="1228"/>
                </a:lnTo>
                <a:lnTo>
                  <a:pt x="135" y="1209"/>
                </a:lnTo>
                <a:lnTo>
                  <a:pt x="132" y="1190"/>
                </a:lnTo>
                <a:lnTo>
                  <a:pt x="127" y="1119"/>
                </a:lnTo>
                <a:lnTo>
                  <a:pt x="126" y="1051"/>
                </a:lnTo>
                <a:lnTo>
                  <a:pt x="128" y="985"/>
                </a:lnTo>
                <a:lnTo>
                  <a:pt x="133" y="924"/>
                </a:lnTo>
                <a:lnTo>
                  <a:pt x="143" y="865"/>
                </a:lnTo>
                <a:lnTo>
                  <a:pt x="155" y="809"/>
                </a:lnTo>
                <a:lnTo>
                  <a:pt x="169" y="756"/>
                </a:lnTo>
                <a:lnTo>
                  <a:pt x="187" y="705"/>
                </a:lnTo>
                <a:lnTo>
                  <a:pt x="208" y="657"/>
                </a:lnTo>
                <a:lnTo>
                  <a:pt x="230" y="611"/>
                </a:lnTo>
                <a:lnTo>
                  <a:pt x="254" y="566"/>
                </a:lnTo>
                <a:lnTo>
                  <a:pt x="281" y="524"/>
                </a:lnTo>
                <a:lnTo>
                  <a:pt x="310" y="484"/>
                </a:lnTo>
                <a:lnTo>
                  <a:pt x="341" y="444"/>
                </a:lnTo>
                <a:lnTo>
                  <a:pt x="371" y="407"/>
                </a:lnTo>
                <a:lnTo>
                  <a:pt x="404" y="371"/>
                </a:lnTo>
                <a:lnTo>
                  <a:pt x="461" y="315"/>
                </a:lnTo>
                <a:lnTo>
                  <a:pt x="519" y="265"/>
                </a:lnTo>
                <a:lnTo>
                  <a:pt x="579" y="220"/>
                </a:lnTo>
                <a:lnTo>
                  <a:pt x="638" y="181"/>
                </a:lnTo>
                <a:lnTo>
                  <a:pt x="700" y="145"/>
                </a:lnTo>
                <a:lnTo>
                  <a:pt x="760" y="116"/>
                </a:lnTo>
                <a:lnTo>
                  <a:pt x="822" y="89"/>
                </a:lnTo>
                <a:lnTo>
                  <a:pt x="884" y="68"/>
                </a:lnTo>
                <a:lnTo>
                  <a:pt x="944" y="49"/>
                </a:lnTo>
                <a:lnTo>
                  <a:pt x="1004" y="34"/>
                </a:lnTo>
                <a:lnTo>
                  <a:pt x="1063" y="23"/>
                </a:lnTo>
                <a:lnTo>
                  <a:pt x="1120" y="13"/>
                </a:lnTo>
                <a:lnTo>
                  <a:pt x="1176" y="7"/>
                </a:lnTo>
                <a:lnTo>
                  <a:pt x="1229" y="2"/>
                </a:lnTo>
                <a:lnTo>
                  <a:pt x="1279" y="0"/>
                </a:lnTo>
                <a:lnTo>
                  <a:pt x="13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" name="Freeform 51">
            <a:extLst>
              <a:ext uri="{FF2B5EF4-FFF2-40B4-BE49-F238E27FC236}">
                <a16:creationId xmlns:a16="http://schemas.microsoft.com/office/drawing/2014/main" id="{1CB61C42-FD11-4914-BB90-6D93468EB7B8}"/>
              </a:ext>
            </a:extLst>
          </p:cNvPr>
          <p:cNvSpPr>
            <a:spLocks noEditPoints="1"/>
          </p:cNvSpPr>
          <p:nvPr/>
        </p:nvSpPr>
        <p:spPr bwMode="auto">
          <a:xfrm>
            <a:off x="8107417" y="2924944"/>
            <a:ext cx="1506458" cy="1505305"/>
          </a:xfrm>
          <a:custGeom>
            <a:avLst/>
            <a:gdLst>
              <a:gd name="T0" fmla="*/ 1676 w 3916"/>
              <a:gd name="T1" fmla="*/ 549 h 3913"/>
              <a:gd name="T2" fmla="*/ 1301 w 3916"/>
              <a:gd name="T3" fmla="*/ 681 h 3913"/>
              <a:gd name="T4" fmla="*/ 973 w 3916"/>
              <a:gd name="T5" fmla="*/ 911 h 3913"/>
              <a:gd name="T6" fmla="*/ 719 w 3916"/>
              <a:gd name="T7" fmla="*/ 1226 h 3913"/>
              <a:gd name="T8" fmla="*/ 563 w 3916"/>
              <a:gd name="T9" fmla="*/ 1601 h 3913"/>
              <a:gd name="T10" fmla="*/ 521 w 3916"/>
              <a:gd name="T11" fmla="*/ 2000 h 3913"/>
              <a:gd name="T12" fmla="*/ 584 w 3916"/>
              <a:gd name="T13" fmla="*/ 2396 h 3913"/>
              <a:gd name="T14" fmla="*/ 759 w 3916"/>
              <a:gd name="T15" fmla="*/ 2758 h 3913"/>
              <a:gd name="T16" fmla="*/ 1039 w 3916"/>
              <a:gd name="T17" fmla="*/ 3065 h 3913"/>
              <a:gd name="T18" fmla="*/ 1391 w 3916"/>
              <a:gd name="T19" fmla="*/ 3276 h 3913"/>
              <a:gd name="T20" fmla="*/ 1785 w 3916"/>
              <a:gd name="T21" fmla="*/ 3382 h 3913"/>
              <a:gd name="T22" fmla="*/ 2197 w 3916"/>
              <a:gd name="T23" fmla="*/ 3374 h 3913"/>
              <a:gd name="T24" fmla="*/ 2591 w 3916"/>
              <a:gd name="T25" fmla="*/ 3247 h 3913"/>
              <a:gd name="T26" fmla="*/ 2922 w 3916"/>
              <a:gd name="T27" fmla="*/ 3022 h 3913"/>
              <a:gd name="T28" fmla="*/ 3170 w 3916"/>
              <a:gd name="T29" fmla="*/ 2716 h 3913"/>
              <a:gd name="T30" fmla="*/ 3331 w 3916"/>
              <a:gd name="T31" fmla="*/ 2356 h 3913"/>
              <a:gd name="T32" fmla="*/ 3392 w 3916"/>
              <a:gd name="T33" fmla="*/ 1957 h 3913"/>
              <a:gd name="T34" fmla="*/ 3323 w 3916"/>
              <a:gd name="T35" fmla="*/ 1532 h 3913"/>
              <a:gd name="T36" fmla="*/ 3138 w 3916"/>
              <a:gd name="T37" fmla="*/ 1152 h 3913"/>
              <a:gd name="T38" fmla="*/ 2858 w 3916"/>
              <a:gd name="T39" fmla="*/ 842 h 3913"/>
              <a:gd name="T40" fmla="*/ 2493 w 3916"/>
              <a:gd name="T41" fmla="*/ 626 h 3913"/>
              <a:gd name="T42" fmla="*/ 2078 w 3916"/>
              <a:gd name="T43" fmla="*/ 525 h 3913"/>
              <a:gd name="T44" fmla="*/ 2141 w 3916"/>
              <a:gd name="T45" fmla="*/ 7 h 3913"/>
              <a:gd name="T46" fmla="*/ 2604 w 3916"/>
              <a:gd name="T47" fmla="*/ 111 h 3913"/>
              <a:gd name="T48" fmla="*/ 3041 w 3916"/>
              <a:gd name="T49" fmla="*/ 332 h 3913"/>
              <a:gd name="T50" fmla="*/ 3400 w 3916"/>
              <a:gd name="T51" fmla="*/ 644 h 3913"/>
              <a:gd name="T52" fmla="*/ 3673 w 3916"/>
              <a:gd name="T53" fmla="*/ 1030 h 3913"/>
              <a:gd name="T54" fmla="*/ 3850 w 3916"/>
              <a:gd name="T55" fmla="*/ 1474 h 3913"/>
              <a:gd name="T56" fmla="*/ 3916 w 3916"/>
              <a:gd name="T57" fmla="*/ 1957 h 3913"/>
              <a:gd name="T58" fmla="*/ 3850 w 3916"/>
              <a:gd name="T59" fmla="*/ 2433 h 3913"/>
              <a:gd name="T60" fmla="*/ 3678 w 3916"/>
              <a:gd name="T61" fmla="*/ 2877 h 3913"/>
              <a:gd name="T62" fmla="*/ 3408 w 3916"/>
              <a:gd name="T63" fmla="*/ 3263 h 3913"/>
              <a:gd name="T64" fmla="*/ 3059 w 3916"/>
              <a:gd name="T65" fmla="*/ 3577 h 3913"/>
              <a:gd name="T66" fmla="*/ 2639 w 3916"/>
              <a:gd name="T67" fmla="*/ 3796 h 3913"/>
              <a:gd name="T68" fmla="*/ 2163 w 3916"/>
              <a:gd name="T69" fmla="*/ 3902 h 3913"/>
              <a:gd name="T70" fmla="*/ 1689 w 3916"/>
              <a:gd name="T71" fmla="*/ 3894 h 3913"/>
              <a:gd name="T72" fmla="*/ 1235 w 3916"/>
              <a:gd name="T73" fmla="*/ 3773 h 3913"/>
              <a:gd name="T74" fmla="*/ 822 w 3916"/>
              <a:gd name="T75" fmla="*/ 3553 h 3913"/>
              <a:gd name="T76" fmla="*/ 473 w 3916"/>
              <a:gd name="T77" fmla="*/ 3239 h 3913"/>
              <a:gd name="T78" fmla="*/ 201 w 3916"/>
              <a:gd name="T79" fmla="*/ 2835 h 3913"/>
              <a:gd name="T80" fmla="*/ 39 w 3916"/>
              <a:gd name="T81" fmla="*/ 2372 h 3913"/>
              <a:gd name="T82" fmla="*/ 0 w 3916"/>
              <a:gd name="T83" fmla="*/ 1891 h 3913"/>
              <a:gd name="T84" fmla="*/ 76 w 3916"/>
              <a:gd name="T85" fmla="*/ 1416 h 3913"/>
              <a:gd name="T86" fmla="*/ 267 w 3916"/>
              <a:gd name="T87" fmla="*/ 969 h 3913"/>
              <a:gd name="T88" fmla="*/ 560 w 3916"/>
              <a:gd name="T89" fmla="*/ 581 h 3913"/>
              <a:gd name="T90" fmla="*/ 933 w 3916"/>
              <a:gd name="T91" fmla="*/ 288 h 3913"/>
              <a:gd name="T92" fmla="*/ 1361 w 3916"/>
              <a:gd name="T93" fmla="*/ 92 h 3913"/>
              <a:gd name="T94" fmla="*/ 1824 w 3916"/>
              <a:gd name="T95" fmla="*/ 5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6" h="3913">
                <a:moveTo>
                  <a:pt x="1943" y="520"/>
                </a:moveTo>
                <a:lnTo>
                  <a:pt x="1808" y="528"/>
                </a:lnTo>
                <a:lnTo>
                  <a:pt x="1676" y="549"/>
                </a:lnTo>
                <a:lnTo>
                  <a:pt x="1547" y="581"/>
                </a:lnTo>
                <a:lnTo>
                  <a:pt x="1420" y="626"/>
                </a:lnTo>
                <a:lnTo>
                  <a:pt x="1301" y="681"/>
                </a:lnTo>
                <a:lnTo>
                  <a:pt x="1184" y="747"/>
                </a:lnTo>
                <a:lnTo>
                  <a:pt x="1073" y="824"/>
                </a:lnTo>
                <a:lnTo>
                  <a:pt x="973" y="911"/>
                </a:lnTo>
                <a:lnTo>
                  <a:pt x="878" y="1006"/>
                </a:lnTo>
                <a:lnTo>
                  <a:pt x="793" y="1112"/>
                </a:lnTo>
                <a:lnTo>
                  <a:pt x="719" y="1226"/>
                </a:lnTo>
                <a:lnTo>
                  <a:pt x="653" y="1344"/>
                </a:lnTo>
                <a:lnTo>
                  <a:pt x="603" y="1471"/>
                </a:lnTo>
                <a:lnTo>
                  <a:pt x="563" y="1601"/>
                </a:lnTo>
                <a:lnTo>
                  <a:pt x="536" y="1733"/>
                </a:lnTo>
                <a:lnTo>
                  <a:pt x="521" y="1865"/>
                </a:lnTo>
                <a:lnTo>
                  <a:pt x="521" y="2000"/>
                </a:lnTo>
                <a:lnTo>
                  <a:pt x="529" y="2132"/>
                </a:lnTo>
                <a:lnTo>
                  <a:pt x="552" y="2264"/>
                </a:lnTo>
                <a:lnTo>
                  <a:pt x="584" y="2396"/>
                </a:lnTo>
                <a:lnTo>
                  <a:pt x="632" y="2520"/>
                </a:lnTo>
                <a:lnTo>
                  <a:pt x="690" y="2642"/>
                </a:lnTo>
                <a:lnTo>
                  <a:pt x="759" y="2758"/>
                </a:lnTo>
                <a:lnTo>
                  <a:pt x="843" y="2869"/>
                </a:lnTo>
                <a:lnTo>
                  <a:pt x="936" y="2972"/>
                </a:lnTo>
                <a:lnTo>
                  <a:pt x="1039" y="3065"/>
                </a:lnTo>
                <a:lnTo>
                  <a:pt x="1150" y="3146"/>
                </a:lnTo>
                <a:lnTo>
                  <a:pt x="1269" y="3218"/>
                </a:lnTo>
                <a:lnTo>
                  <a:pt x="1391" y="3276"/>
                </a:lnTo>
                <a:lnTo>
                  <a:pt x="1520" y="3323"/>
                </a:lnTo>
                <a:lnTo>
                  <a:pt x="1652" y="3360"/>
                </a:lnTo>
                <a:lnTo>
                  <a:pt x="1785" y="3382"/>
                </a:lnTo>
                <a:lnTo>
                  <a:pt x="1922" y="3392"/>
                </a:lnTo>
                <a:lnTo>
                  <a:pt x="2060" y="3390"/>
                </a:lnTo>
                <a:lnTo>
                  <a:pt x="2197" y="3374"/>
                </a:lnTo>
                <a:lnTo>
                  <a:pt x="2332" y="3345"/>
                </a:lnTo>
                <a:lnTo>
                  <a:pt x="2467" y="3302"/>
                </a:lnTo>
                <a:lnTo>
                  <a:pt x="2591" y="3247"/>
                </a:lnTo>
                <a:lnTo>
                  <a:pt x="2710" y="3183"/>
                </a:lnTo>
                <a:lnTo>
                  <a:pt x="2818" y="3107"/>
                </a:lnTo>
                <a:lnTo>
                  <a:pt x="2922" y="3022"/>
                </a:lnTo>
                <a:lnTo>
                  <a:pt x="3014" y="2927"/>
                </a:lnTo>
                <a:lnTo>
                  <a:pt x="3096" y="2827"/>
                </a:lnTo>
                <a:lnTo>
                  <a:pt x="3170" y="2716"/>
                </a:lnTo>
                <a:lnTo>
                  <a:pt x="3236" y="2602"/>
                </a:lnTo>
                <a:lnTo>
                  <a:pt x="3289" y="2481"/>
                </a:lnTo>
                <a:lnTo>
                  <a:pt x="3331" y="2356"/>
                </a:lnTo>
                <a:lnTo>
                  <a:pt x="3363" y="2227"/>
                </a:lnTo>
                <a:lnTo>
                  <a:pt x="3384" y="2092"/>
                </a:lnTo>
                <a:lnTo>
                  <a:pt x="3392" y="1957"/>
                </a:lnTo>
                <a:lnTo>
                  <a:pt x="3382" y="1812"/>
                </a:lnTo>
                <a:lnTo>
                  <a:pt x="3358" y="1669"/>
                </a:lnTo>
                <a:lnTo>
                  <a:pt x="3323" y="1532"/>
                </a:lnTo>
                <a:lnTo>
                  <a:pt x="3273" y="1397"/>
                </a:lnTo>
                <a:lnTo>
                  <a:pt x="3212" y="1270"/>
                </a:lnTo>
                <a:lnTo>
                  <a:pt x="3138" y="1152"/>
                </a:lnTo>
                <a:lnTo>
                  <a:pt x="3054" y="1041"/>
                </a:lnTo>
                <a:lnTo>
                  <a:pt x="2961" y="938"/>
                </a:lnTo>
                <a:lnTo>
                  <a:pt x="2858" y="842"/>
                </a:lnTo>
                <a:lnTo>
                  <a:pt x="2744" y="761"/>
                </a:lnTo>
                <a:lnTo>
                  <a:pt x="2623" y="687"/>
                </a:lnTo>
                <a:lnTo>
                  <a:pt x="2493" y="626"/>
                </a:lnTo>
                <a:lnTo>
                  <a:pt x="2356" y="578"/>
                </a:lnTo>
                <a:lnTo>
                  <a:pt x="2213" y="544"/>
                </a:lnTo>
                <a:lnTo>
                  <a:pt x="2078" y="525"/>
                </a:lnTo>
                <a:lnTo>
                  <a:pt x="1943" y="520"/>
                </a:lnTo>
                <a:close/>
                <a:moveTo>
                  <a:pt x="1983" y="0"/>
                </a:moveTo>
                <a:lnTo>
                  <a:pt x="2141" y="7"/>
                </a:lnTo>
                <a:lnTo>
                  <a:pt x="2298" y="29"/>
                </a:lnTo>
                <a:lnTo>
                  <a:pt x="2454" y="63"/>
                </a:lnTo>
                <a:lnTo>
                  <a:pt x="2604" y="111"/>
                </a:lnTo>
                <a:lnTo>
                  <a:pt x="2758" y="171"/>
                </a:lnTo>
                <a:lnTo>
                  <a:pt x="2903" y="245"/>
                </a:lnTo>
                <a:lnTo>
                  <a:pt x="3041" y="332"/>
                </a:lnTo>
                <a:lnTo>
                  <a:pt x="3170" y="425"/>
                </a:lnTo>
                <a:lnTo>
                  <a:pt x="3289" y="531"/>
                </a:lnTo>
                <a:lnTo>
                  <a:pt x="3400" y="644"/>
                </a:lnTo>
                <a:lnTo>
                  <a:pt x="3501" y="766"/>
                </a:lnTo>
                <a:lnTo>
                  <a:pt x="3593" y="895"/>
                </a:lnTo>
                <a:lnTo>
                  <a:pt x="3673" y="1030"/>
                </a:lnTo>
                <a:lnTo>
                  <a:pt x="3744" y="1173"/>
                </a:lnTo>
                <a:lnTo>
                  <a:pt x="3802" y="1321"/>
                </a:lnTo>
                <a:lnTo>
                  <a:pt x="3850" y="1474"/>
                </a:lnTo>
                <a:lnTo>
                  <a:pt x="3884" y="1632"/>
                </a:lnTo>
                <a:lnTo>
                  <a:pt x="3905" y="1794"/>
                </a:lnTo>
                <a:lnTo>
                  <a:pt x="3916" y="1957"/>
                </a:lnTo>
                <a:lnTo>
                  <a:pt x="3905" y="2119"/>
                </a:lnTo>
                <a:lnTo>
                  <a:pt x="3884" y="2277"/>
                </a:lnTo>
                <a:lnTo>
                  <a:pt x="3850" y="2433"/>
                </a:lnTo>
                <a:lnTo>
                  <a:pt x="3802" y="2586"/>
                </a:lnTo>
                <a:lnTo>
                  <a:pt x="3747" y="2734"/>
                </a:lnTo>
                <a:lnTo>
                  <a:pt x="3678" y="2877"/>
                </a:lnTo>
                <a:lnTo>
                  <a:pt x="3598" y="3012"/>
                </a:lnTo>
                <a:lnTo>
                  <a:pt x="3509" y="3141"/>
                </a:lnTo>
                <a:lnTo>
                  <a:pt x="3408" y="3263"/>
                </a:lnTo>
                <a:lnTo>
                  <a:pt x="3300" y="3376"/>
                </a:lnTo>
                <a:lnTo>
                  <a:pt x="3183" y="3482"/>
                </a:lnTo>
                <a:lnTo>
                  <a:pt x="3059" y="3577"/>
                </a:lnTo>
                <a:lnTo>
                  <a:pt x="2927" y="3662"/>
                </a:lnTo>
                <a:lnTo>
                  <a:pt x="2784" y="3736"/>
                </a:lnTo>
                <a:lnTo>
                  <a:pt x="2639" y="3796"/>
                </a:lnTo>
                <a:lnTo>
                  <a:pt x="2483" y="3847"/>
                </a:lnTo>
                <a:lnTo>
                  <a:pt x="2324" y="3881"/>
                </a:lnTo>
                <a:lnTo>
                  <a:pt x="2163" y="3902"/>
                </a:lnTo>
                <a:lnTo>
                  <a:pt x="2004" y="3913"/>
                </a:lnTo>
                <a:lnTo>
                  <a:pt x="1845" y="3910"/>
                </a:lnTo>
                <a:lnTo>
                  <a:pt x="1689" y="3894"/>
                </a:lnTo>
                <a:lnTo>
                  <a:pt x="1533" y="3865"/>
                </a:lnTo>
                <a:lnTo>
                  <a:pt x="1383" y="3826"/>
                </a:lnTo>
                <a:lnTo>
                  <a:pt x="1235" y="3773"/>
                </a:lnTo>
                <a:lnTo>
                  <a:pt x="1092" y="3712"/>
                </a:lnTo>
                <a:lnTo>
                  <a:pt x="954" y="3638"/>
                </a:lnTo>
                <a:lnTo>
                  <a:pt x="822" y="3553"/>
                </a:lnTo>
                <a:lnTo>
                  <a:pt x="698" y="3458"/>
                </a:lnTo>
                <a:lnTo>
                  <a:pt x="581" y="3353"/>
                </a:lnTo>
                <a:lnTo>
                  <a:pt x="473" y="3239"/>
                </a:lnTo>
                <a:lnTo>
                  <a:pt x="372" y="3112"/>
                </a:lnTo>
                <a:lnTo>
                  <a:pt x="280" y="2980"/>
                </a:lnTo>
                <a:lnTo>
                  <a:pt x="201" y="2835"/>
                </a:lnTo>
                <a:lnTo>
                  <a:pt x="132" y="2684"/>
                </a:lnTo>
                <a:lnTo>
                  <a:pt x="79" y="2531"/>
                </a:lnTo>
                <a:lnTo>
                  <a:pt x="39" y="2372"/>
                </a:lnTo>
                <a:lnTo>
                  <a:pt x="13" y="2214"/>
                </a:lnTo>
                <a:lnTo>
                  <a:pt x="0" y="2053"/>
                </a:lnTo>
                <a:lnTo>
                  <a:pt x="0" y="1891"/>
                </a:lnTo>
                <a:lnTo>
                  <a:pt x="13" y="1730"/>
                </a:lnTo>
                <a:lnTo>
                  <a:pt x="37" y="1572"/>
                </a:lnTo>
                <a:lnTo>
                  <a:pt x="76" y="1416"/>
                </a:lnTo>
                <a:lnTo>
                  <a:pt x="127" y="1263"/>
                </a:lnTo>
                <a:lnTo>
                  <a:pt x="190" y="1112"/>
                </a:lnTo>
                <a:lnTo>
                  <a:pt x="267" y="969"/>
                </a:lnTo>
                <a:lnTo>
                  <a:pt x="354" y="829"/>
                </a:lnTo>
                <a:lnTo>
                  <a:pt x="454" y="697"/>
                </a:lnTo>
                <a:lnTo>
                  <a:pt x="560" y="581"/>
                </a:lnTo>
                <a:lnTo>
                  <a:pt x="677" y="473"/>
                </a:lnTo>
                <a:lnTo>
                  <a:pt x="801" y="375"/>
                </a:lnTo>
                <a:lnTo>
                  <a:pt x="933" y="288"/>
                </a:lnTo>
                <a:lnTo>
                  <a:pt x="1071" y="211"/>
                </a:lnTo>
                <a:lnTo>
                  <a:pt x="1213" y="148"/>
                </a:lnTo>
                <a:lnTo>
                  <a:pt x="1361" y="92"/>
                </a:lnTo>
                <a:lnTo>
                  <a:pt x="1515" y="52"/>
                </a:lnTo>
                <a:lnTo>
                  <a:pt x="1668" y="21"/>
                </a:lnTo>
                <a:lnTo>
                  <a:pt x="1824" y="5"/>
                </a:lnTo>
                <a:lnTo>
                  <a:pt x="1983" y="0"/>
                </a:lnTo>
                <a:close/>
              </a:path>
            </a:pathLst>
          </a:custGeom>
          <a:solidFill>
            <a:srgbClr val="2B979E">
              <a:alpha val="6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076E9EB2-7322-4872-B7C7-C0EDA8B6268D}"/>
              </a:ext>
            </a:extLst>
          </p:cNvPr>
          <p:cNvSpPr>
            <a:spLocks/>
          </p:cNvSpPr>
          <p:nvPr/>
        </p:nvSpPr>
        <p:spPr bwMode="auto">
          <a:xfrm>
            <a:off x="8410555" y="3242292"/>
            <a:ext cx="900182" cy="898259"/>
          </a:xfrm>
          <a:custGeom>
            <a:avLst/>
            <a:gdLst>
              <a:gd name="T0" fmla="*/ 1169 w 2340"/>
              <a:gd name="T1" fmla="*/ 0 h 2335"/>
              <a:gd name="T2" fmla="*/ 1306 w 2340"/>
              <a:gd name="T3" fmla="*/ 8 h 2335"/>
              <a:gd name="T4" fmla="*/ 1438 w 2340"/>
              <a:gd name="T5" fmla="*/ 29 h 2335"/>
              <a:gd name="T6" fmla="*/ 1563 w 2340"/>
              <a:gd name="T7" fmla="*/ 68 h 2335"/>
              <a:gd name="T8" fmla="*/ 1684 w 2340"/>
              <a:gd name="T9" fmla="*/ 118 h 2335"/>
              <a:gd name="T10" fmla="*/ 1795 w 2340"/>
              <a:gd name="T11" fmla="*/ 182 h 2335"/>
              <a:gd name="T12" fmla="*/ 1901 w 2340"/>
              <a:gd name="T13" fmla="*/ 256 h 2335"/>
              <a:gd name="T14" fmla="*/ 1996 w 2340"/>
              <a:gd name="T15" fmla="*/ 340 h 2335"/>
              <a:gd name="T16" fmla="*/ 2081 w 2340"/>
              <a:gd name="T17" fmla="*/ 436 h 2335"/>
              <a:gd name="T18" fmla="*/ 2158 w 2340"/>
              <a:gd name="T19" fmla="*/ 541 h 2335"/>
              <a:gd name="T20" fmla="*/ 2221 w 2340"/>
              <a:gd name="T21" fmla="*/ 655 h 2335"/>
              <a:gd name="T22" fmla="*/ 2271 w 2340"/>
              <a:gd name="T23" fmla="*/ 774 h 2335"/>
              <a:gd name="T24" fmla="*/ 2308 w 2340"/>
              <a:gd name="T25" fmla="*/ 901 h 2335"/>
              <a:gd name="T26" fmla="*/ 2332 w 2340"/>
              <a:gd name="T27" fmla="*/ 1033 h 2335"/>
              <a:gd name="T28" fmla="*/ 2340 w 2340"/>
              <a:gd name="T29" fmla="*/ 1167 h 2335"/>
              <a:gd name="T30" fmla="*/ 2332 w 2340"/>
              <a:gd name="T31" fmla="*/ 1305 h 2335"/>
              <a:gd name="T32" fmla="*/ 2308 w 2340"/>
              <a:gd name="T33" fmla="*/ 1434 h 2335"/>
              <a:gd name="T34" fmla="*/ 2271 w 2340"/>
              <a:gd name="T35" fmla="*/ 1561 h 2335"/>
              <a:gd name="T36" fmla="*/ 2221 w 2340"/>
              <a:gd name="T37" fmla="*/ 1683 h 2335"/>
              <a:gd name="T38" fmla="*/ 2158 w 2340"/>
              <a:gd name="T39" fmla="*/ 1794 h 2335"/>
              <a:gd name="T40" fmla="*/ 2081 w 2340"/>
              <a:gd name="T41" fmla="*/ 1899 h 2335"/>
              <a:gd name="T42" fmla="*/ 1996 w 2340"/>
              <a:gd name="T43" fmla="*/ 1994 h 2335"/>
              <a:gd name="T44" fmla="*/ 1901 w 2340"/>
              <a:gd name="T45" fmla="*/ 2079 h 2335"/>
              <a:gd name="T46" fmla="*/ 1795 w 2340"/>
              <a:gd name="T47" fmla="*/ 2153 h 2335"/>
              <a:gd name="T48" fmla="*/ 1684 w 2340"/>
              <a:gd name="T49" fmla="*/ 2216 h 2335"/>
              <a:gd name="T50" fmla="*/ 1563 w 2340"/>
              <a:gd name="T51" fmla="*/ 2269 h 2335"/>
              <a:gd name="T52" fmla="*/ 1438 w 2340"/>
              <a:gd name="T53" fmla="*/ 2306 h 2335"/>
              <a:gd name="T54" fmla="*/ 1306 w 2340"/>
              <a:gd name="T55" fmla="*/ 2327 h 2335"/>
              <a:gd name="T56" fmla="*/ 1169 w 2340"/>
              <a:gd name="T57" fmla="*/ 2335 h 2335"/>
              <a:gd name="T58" fmla="*/ 1034 w 2340"/>
              <a:gd name="T59" fmla="*/ 2327 h 2335"/>
              <a:gd name="T60" fmla="*/ 902 w 2340"/>
              <a:gd name="T61" fmla="*/ 2306 h 2335"/>
              <a:gd name="T62" fmla="*/ 775 w 2340"/>
              <a:gd name="T63" fmla="*/ 2269 h 2335"/>
              <a:gd name="T64" fmla="*/ 656 w 2340"/>
              <a:gd name="T65" fmla="*/ 2216 h 2335"/>
              <a:gd name="T66" fmla="*/ 542 w 2340"/>
              <a:gd name="T67" fmla="*/ 2153 h 2335"/>
              <a:gd name="T68" fmla="*/ 439 w 2340"/>
              <a:gd name="T69" fmla="*/ 2079 h 2335"/>
              <a:gd name="T70" fmla="*/ 344 w 2340"/>
              <a:gd name="T71" fmla="*/ 1994 h 2335"/>
              <a:gd name="T72" fmla="*/ 256 w 2340"/>
              <a:gd name="T73" fmla="*/ 1899 h 2335"/>
              <a:gd name="T74" fmla="*/ 182 w 2340"/>
              <a:gd name="T75" fmla="*/ 1794 h 2335"/>
              <a:gd name="T76" fmla="*/ 119 w 2340"/>
              <a:gd name="T77" fmla="*/ 1683 h 2335"/>
              <a:gd name="T78" fmla="*/ 69 w 2340"/>
              <a:gd name="T79" fmla="*/ 1561 h 2335"/>
              <a:gd name="T80" fmla="*/ 32 w 2340"/>
              <a:gd name="T81" fmla="*/ 1434 h 2335"/>
              <a:gd name="T82" fmla="*/ 8 w 2340"/>
              <a:gd name="T83" fmla="*/ 1305 h 2335"/>
              <a:gd name="T84" fmla="*/ 0 w 2340"/>
              <a:gd name="T85" fmla="*/ 1167 h 2335"/>
              <a:gd name="T86" fmla="*/ 8 w 2340"/>
              <a:gd name="T87" fmla="*/ 1033 h 2335"/>
              <a:gd name="T88" fmla="*/ 32 w 2340"/>
              <a:gd name="T89" fmla="*/ 901 h 2335"/>
              <a:gd name="T90" fmla="*/ 69 w 2340"/>
              <a:gd name="T91" fmla="*/ 774 h 2335"/>
              <a:gd name="T92" fmla="*/ 119 w 2340"/>
              <a:gd name="T93" fmla="*/ 655 h 2335"/>
              <a:gd name="T94" fmla="*/ 182 w 2340"/>
              <a:gd name="T95" fmla="*/ 541 h 2335"/>
              <a:gd name="T96" fmla="*/ 256 w 2340"/>
              <a:gd name="T97" fmla="*/ 436 h 2335"/>
              <a:gd name="T98" fmla="*/ 344 w 2340"/>
              <a:gd name="T99" fmla="*/ 340 h 2335"/>
              <a:gd name="T100" fmla="*/ 439 w 2340"/>
              <a:gd name="T101" fmla="*/ 256 h 2335"/>
              <a:gd name="T102" fmla="*/ 542 w 2340"/>
              <a:gd name="T103" fmla="*/ 182 h 2335"/>
              <a:gd name="T104" fmla="*/ 656 w 2340"/>
              <a:gd name="T105" fmla="*/ 118 h 2335"/>
              <a:gd name="T106" fmla="*/ 775 w 2340"/>
              <a:gd name="T107" fmla="*/ 68 h 2335"/>
              <a:gd name="T108" fmla="*/ 902 w 2340"/>
              <a:gd name="T109" fmla="*/ 29 h 2335"/>
              <a:gd name="T110" fmla="*/ 1034 w 2340"/>
              <a:gd name="T111" fmla="*/ 8 h 2335"/>
              <a:gd name="T112" fmla="*/ 1169 w 2340"/>
              <a:gd name="T113" fmla="*/ 0 h 2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40" h="2335">
                <a:moveTo>
                  <a:pt x="1169" y="0"/>
                </a:moveTo>
                <a:lnTo>
                  <a:pt x="1306" y="8"/>
                </a:lnTo>
                <a:lnTo>
                  <a:pt x="1438" y="29"/>
                </a:lnTo>
                <a:lnTo>
                  <a:pt x="1563" y="68"/>
                </a:lnTo>
                <a:lnTo>
                  <a:pt x="1684" y="118"/>
                </a:lnTo>
                <a:lnTo>
                  <a:pt x="1795" y="182"/>
                </a:lnTo>
                <a:lnTo>
                  <a:pt x="1901" y="256"/>
                </a:lnTo>
                <a:lnTo>
                  <a:pt x="1996" y="340"/>
                </a:lnTo>
                <a:lnTo>
                  <a:pt x="2081" y="436"/>
                </a:lnTo>
                <a:lnTo>
                  <a:pt x="2158" y="541"/>
                </a:lnTo>
                <a:lnTo>
                  <a:pt x="2221" y="655"/>
                </a:lnTo>
                <a:lnTo>
                  <a:pt x="2271" y="774"/>
                </a:lnTo>
                <a:lnTo>
                  <a:pt x="2308" y="901"/>
                </a:lnTo>
                <a:lnTo>
                  <a:pt x="2332" y="1033"/>
                </a:lnTo>
                <a:lnTo>
                  <a:pt x="2340" y="1167"/>
                </a:lnTo>
                <a:lnTo>
                  <a:pt x="2332" y="1305"/>
                </a:lnTo>
                <a:lnTo>
                  <a:pt x="2308" y="1434"/>
                </a:lnTo>
                <a:lnTo>
                  <a:pt x="2271" y="1561"/>
                </a:lnTo>
                <a:lnTo>
                  <a:pt x="2221" y="1683"/>
                </a:lnTo>
                <a:lnTo>
                  <a:pt x="2158" y="1794"/>
                </a:lnTo>
                <a:lnTo>
                  <a:pt x="2081" y="1899"/>
                </a:lnTo>
                <a:lnTo>
                  <a:pt x="1996" y="1994"/>
                </a:lnTo>
                <a:lnTo>
                  <a:pt x="1901" y="2079"/>
                </a:lnTo>
                <a:lnTo>
                  <a:pt x="1795" y="2153"/>
                </a:lnTo>
                <a:lnTo>
                  <a:pt x="1684" y="2216"/>
                </a:lnTo>
                <a:lnTo>
                  <a:pt x="1563" y="2269"/>
                </a:lnTo>
                <a:lnTo>
                  <a:pt x="1438" y="2306"/>
                </a:lnTo>
                <a:lnTo>
                  <a:pt x="1306" y="2327"/>
                </a:lnTo>
                <a:lnTo>
                  <a:pt x="1169" y="2335"/>
                </a:lnTo>
                <a:lnTo>
                  <a:pt x="1034" y="2327"/>
                </a:lnTo>
                <a:lnTo>
                  <a:pt x="902" y="2306"/>
                </a:lnTo>
                <a:lnTo>
                  <a:pt x="775" y="2269"/>
                </a:lnTo>
                <a:lnTo>
                  <a:pt x="656" y="2216"/>
                </a:lnTo>
                <a:lnTo>
                  <a:pt x="542" y="2153"/>
                </a:lnTo>
                <a:lnTo>
                  <a:pt x="439" y="2079"/>
                </a:lnTo>
                <a:lnTo>
                  <a:pt x="344" y="1994"/>
                </a:lnTo>
                <a:lnTo>
                  <a:pt x="256" y="1899"/>
                </a:lnTo>
                <a:lnTo>
                  <a:pt x="182" y="1794"/>
                </a:lnTo>
                <a:lnTo>
                  <a:pt x="119" y="1683"/>
                </a:lnTo>
                <a:lnTo>
                  <a:pt x="69" y="1561"/>
                </a:lnTo>
                <a:lnTo>
                  <a:pt x="32" y="1434"/>
                </a:lnTo>
                <a:lnTo>
                  <a:pt x="8" y="1305"/>
                </a:lnTo>
                <a:lnTo>
                  <a:pt x="0" y="1167"/>
                </a:lnTo>
                <a:lnTo>
                  <a:pt x="8" y="1033"/>
                </a:lnTo>
                <a:lnTo>
                  <a:pt x="32" y="901"/>
                </a:lnTo>
                <a:lnTo>
                  <a:pt x="69" y="774"/>
                </a:lnTo>
                <a:lnTo>
                  <a:pt x="119" y="655"/>
                </a:lnTo>
                <a:lnTo>
                  <a:pt x="182" y="541"/>
                </a:lnTo>
                <a:lnTo>
                  <a:pt x="256" y="436"/>
                </a:lnTo>
                <a:lnTo>
                  <a:pt x="344" y="340"/>
                </a:lnTo>
                <a:lnTo>
                  <a:pt x="439" y="256"/>
                </a:lnTo>
                <a:lnTo>
                  <a:pt x="542" y="182"/>
                </a:lnTo>
                <a:lnTo>
                  <a:pt x="656" y="118"/>
                </a:lnTo>
                <a:lnTo>
                  <a:pt x="775" y="68"/>
                </a:lnTo>
                <a:lnTo>
                  <a:pt x="902" y="29"/>
                </a:lnTo>
                <a:lnTo>
                  <a:pt x="1034" y="8"/>
                </a:lnTo>
                <a:lnTo>
                  <a:pt x="1169" y="0"/>
                </a:lnTo>
                <a:close/>
              </a:path>
            </a:pathLst>
          </a:custGeom>
          <a:solidFill>
            <a:srgbClr val="2B979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E48A5C-A934-4C69-B187-5950F707445B}"/>
              </a:ext>
            </a:extLst>
          </p:cNvPr>
          <p:cNvGrpSpPr/>
          <p:nvPr/>
        </p:nvGrpSpPr>
        <p:grpSpPr>
          <a:xfrm>
            <a:off x="1929427" y="3499020"/>
            <a:ext cx="8329971" cy="374639"/>
            <a:chOff x="996962" y="3499020"/>
            <a:chExt cx="8329971" cy="374639"/>
          </a:xfrm>
          <a:solidFill>
            <a:schemeClr val="bg1">
              <a:lumMod val="85000"/>
            </a:schemeClr>
          </a:solidFill>
        </p:grpSpPr>
        <p:sp>
          <p:nvSpPr>
            <p:cNvPr id="84" name="Right Arrow 46">
              <a:extLst>
                <a:ext uri="{FF2B5EF4-FFF2-40B4-BE49-F238E27FC236}">
                  <a16:creationId xmlns:a16="http://schemas.microsoft.com/office/drawing/2014/main" id="{C68C0379-D241-48AD-BCEB-075A88885615}"/>
                </a:ext>
              </a:extLst>
            </p:cNvPr>
            <p:cNvSpPr/>
            <p:nvPr/>
          </p:nvSpPr>
          <p:spPr>
            <a:xfrm flipH="1">
              <a:off x="996962" y="3499020"/>
              <a:ext cx="381053" cy="3746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ight Arrow 61">
              <a:extLst>
                <a:ext uri="{FF2B5EF4-FFF2-40B4-BE49-F238E27FC236}">
                  <a16:creationId xmlns:a16="http://schemas.microsoft.com/office/drawing/2014/main" id="{74A65BD5-BAB0-42E8-9A13-CC85D5A00830}"/>
                </a:ext>
              </a:extLst>
            </p:cNvPr>
            <p:cNvSpPr/>
            <p:nvPr/>
          </p:nvSpPr>
          <p:spPr>
            <a:xfrm>
              <a:off x="8945880" y="3499020"/>
              <a:ext cx="381053" cy="37463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ADD647-C5D5-4CFF-8D4A-E9311C5F170B}"/>
              </a:ext>
            </a:extLst>
          </p:cNvPr>
          <p:cNvGrpSpPr/>
          <p:nvPr/>
        </p:nvGrpSpPr>
        <p:grpSpPr>
          <a:xfrm>
            <a:off x="8655434" y="3486087"/>
            <a:ext cx="410422" cy="409899"/>
            <a:chOff x="-1262063" y="987426"/>
            <a:chExt cx="4983163" cy="4976813"/>
          </a:xfrm>
          <a:solidFill>
            <a:schemeClr val="bg1"/>
          </a:solidFill>
        </p:grpSpPr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083B3072-D18A-4FB1-BFB8-67788A6DC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2063" y="987426"/>
              <a:ext cx="4983163" cy="4976813"/>
            </a:xfrm>
            <a:custGeom>
              <a:avLst/>
              <a:gdLst>
                <a:gd name="T0" fmla="*/ 265 w 6278"/>
                <a:gd name="T1" fmla="*/ 0 h 6271"/>
                <a:gd name="T2" fmla="*/ 319 w 6278"/>
                <a:gd name="T3" fmla="*/ 6 h 6271"/>
                <a:gd name="T4" fmla="*/ 368 w 6278"/>
                <a:gd name="T5" fmla="*/ 21 h 6271"/>
                <a:gd name="T6" fmla="*/ 412 w 6278"/>
                <a:gd name="T7" fmla="*/ 44 h 6271"/>
                <a:gd name="T8" fmla="*/ 450 w 6278"/>
                <a:gd name="T9" fmla="*/ 76 h 6271"/>
                <a:gd name="T10" fmla="*/ 483 w 6278"/>
                <a:gd name="T11" fmla="*/ 114 h 6271"/>
                <a:gd name="T12" fmla="*/ 507 w 6278"/>
                <a:gd name="T13" fmla="*/ 158 h 6271"/>
                <a:gd name="T14" fmla="*/ 523 w 6278"/>
                <a:gd name="T15" fmla="*/ 208 h 6271"/>
                <a:gd name="T16" fmla="*/ 528 w 6278"/>
                <a:gd name="T17" fmla="*/ 261 h 6271"/>
                <a:gd name="T18" fmla="*/ 526 w 6278"/>
                <a:gd name="T19" fmla="*/ 5747 h 6271"/>
                <a:gd name="T20" fmla="*/ 6015 w 6278"/>
                <a:gd name="T21" fmla="*/ 5749 h 6271"/>
                <a:gd name="T22" fmla="*/ 6068 w 6278"/>
                <a:gd name="T23" fmla="*/ 5754 h 6271"/>
                <a:gd name="T24" fmla="*/ 6118 w 6278"/>
                <a:gd name="T25" fmla="*/ 5770 h 6271"/>
                <a:gd name="T26" fmla="*/ 6162 w 6278"/>
                <a:gd name="T27" fmla="*/ 5794 h 6271"/>
                <a:gd name="T28" fmla="*/ 6200 w 6278"/>
                <a:gd name="T29" fmla="*/ 5825 h 6271"/>
                <a:gd name="T30" fmla="*/ 6232 w 6278"/>
                <a:gd name="T31" fmla="*/ 5863 h 6271"/>
                <a:gd name="T32" fmla="*/ 6257 w 6278"/>
                <a:gd name="T33" fmla="*/ 5909 h 6271"/>
                <a:gd name="T34" fmla="*/ 6272 w 6278"/>
                <a:gd name="T35" fmla="*/ 5956 h 6271"/>
                <a:gd name="T36" fmla="*/ 6278 w 6278"/>
                <a:gd name="T37" fmla="*/ 6010 h 6271"/>
                <a:gd name="T38" fmla="*/ 6272 w 6278"/>
                <a:gd name="T39" fmla="*/ 6061 h 6271"/>
                <a:gd name="T40" fmla="*/ 6257 w 6278"/>
                <a:gd name="T41" fmla="*/ 6111 h 6271"/>
                <a:gd name="T42" fmla="*/ 6232 w 6278"/>
                <a:gd name="T43" fmla="*/ 6155 h 6271"/>
                <a:gd name="T44" fmla="*/ 6200 w 6278"/>
                <a:gd name="T45" fmla="*/ 6195 h 6271"/>
                <a:gd name="T46" fmla="*/ 6162 w 6278"/>
                <a:gd name="T47" fmla="*/ 6225 h 6271"/>
                <a:gd name="T48" fmla="*/ 6118 w 6278"/>
                <a:gd name="T49" fmla="*/ 6250 h 6271"/>
                <a:gd name="T50" fmla="*/ 6068 w 6278"/>
                <a:gd name="T51" fmla="*/ 6265 h 6271"/>
                <a:gd name="T52" fmla="*/ 6015 w 6278"/>
                <a:gd name="T53" fmla="*/ 6271 h 6271"/>
                <a:gd name="T54" fmla="*/ 263 w 6278"/>
                <a:gd name="T55" fmla="*/ 6267 h 6271"/>
                <a:gd name="T56" fmla="*/ 250 w 6278"/>
                <a:gd name="T57" fmla="*/ 6267 h 6271"/>
                <a:gd name="T58" fmla="*/ 200 w 6278"/>
                <a:gd name="T59" fmla="*/ 6261 h 6271"/>
                <a:gd name="T60" fmla="*/ 156 w 6278"/>
                <a:gd name="T61" fmla="*/ 6246 h 6271"/>
                <a:gd name="T62" fmla="*/ 115 w 6278"/>
                <a:gd name="T63" fmla="*/ 6223 h 6271"/>
                <a:gd name="T64" fmla="*/ 78 w 6278"/>
                <a:gd name="T65" fmla="*/ 6193 h 6271"/>
                <a:gd name="T66" fmla="*/ 44 w 6278"/>
                <a:gd name="T67" fmla="*/ 6153 h 6271"/>
                <a:gd name="T68" fmla="*/ 21 w 6278"/>
                <a:gd name="T69" fmla="*/ 6107 h 6271"/>
                <a:gd name="T70" fmla="*/ 6 w 6278"/>
                <a:gd name="T71" fmla="*/ 6059 h 6271"/>
                <a:gd name="T72" fmla="*/ 0 w 6278"/>
                <a:gd name="T73" fmla="*/ 6008 h 6271"/>
                <a:gd name="T74" fmla="*/ 4 w 6278"/>
                <a:gd name="T75" fmla="*/ 261 h 6271"/>
                <a:gd name="T76" fmla="*/ 8 w 6278"/>
                <a:gd name="T77" fmla="*/ 208 h 6271"/>
                <a:gd name="T78" fmla="*/ 23 w 6278"/>
                <a:gd name="T79" fmla="*/ 158 h 6271"/>
                <a:gd name="T80" fmla="*/ 48 w 6278"/>
                <a:gd name="T81" fmla="*/ 114 h 6271"/>
                <a:gd name="T82" fmla="*/ 80 w 6278"/>
                <a:gd name="T83" fmla="*/ 76 h 6271"/>
                <a:gd name="T84" fmla="*/ 118 w 6278"/>
                <a:gd name="T85" fmla="*/ 44 h 6271"/>
                <a:gd name="T86" fmla="*/ 164 w 6278"/>
                <a:gd name="T87" fmla="*/ 19 h 6271"/>
                <a:gd name="T88" fmla="*/ 214 w 6278"/>
                <a:gd name="T89" fmla="*/ 4 h 6271"/>
                <a:gd name="T90" fmla="*/ 265 w 6278"/>
                <a:gd name="T91" fmla="*/ 0 h 6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78" h="6271">
                  <a:moveTo>
                    <a:pt x="265" y="0"/>
                  </a:moveTo>
                  <a:lnTo>
                    <a:pt x="319" y="6"/>
                  </a:lnTo>
                  <a:lnTo>
                    <a:pt x="368" y="21"/>
                  </a:lnTo>
                  <a:lnTo>
                    <a:pt x="412" y="44"/>
                  </a:lnTo>
                  <a:lnTo>
                    <a:pt x="450" y="76"/>
                  </a:lnTo>
                  <a:lnTo>
                    <a:pt x="483" y="114"/>
                  </a:lnTo>
                  <a:lnTo>
                    <a:pt x="507" y="158"/>
                  </a:lnTo>
                  <a:lnTo>
                    <a:pt x="523" y="208"/>
                  </a:lnTo>
                  <a:lnTo>
                    <a:pt x="528" y="261"/>
                  </a:lnTo>
                  <a:lnTo>
                    <a:pt x="526" y="5747"/>
                  </a:lnTo>
                  <a:lnTo>
                    <a:pt x="6015" y="5749"/>
                  </a:lnTo>
                  <a:lnTo>
                    <a:pt x="6068" y="5754"/>
                  </a:lnTo>
                  <a:lnTo>
                    <a:pt x="6118" y="5770"/>
                  </a:lnTo>
                  <a:lnTo>
                    <a:pt x="6162" y="5794"/>
                  </a:lnTo>
                  <a:lnTo>
                    <a:pt x="6200" y="5825"/>
                  </a:lnTo>
                  <a:lnTo>
                    <a:pt x="6232" y="5863"/>
                  </a:lnTo>
                  <a:lnTo>
                    <a:pt x="6257" y="5909"/>
                  </a:lnTo>
                  <a:lnTo>
                    <a:pt x="6272" y="5956"/>
                  </a:lnTo>
                  <a:lnTo>
                    <a:pt x="6278" y="6010"/>
                  </a:lnTo>
                  <a:lnTo>
                    <a:pt x="6272" y="6061"/>
                  </a:lnTo>
                  <a:lnTo>
                    <a:pt x="6257" y="6111"/>
                  </a:lnTo>
                  <a:lnTo>
                    <a:pt x="6232" y="6155"/>
                  </a:lnTo>
                  <a:lnTo>
                    <a:pt x="6200" y="6195"/>
                  </a:lnTo>
                  <a:lnTo>
                    <a:pt x="6162" y="6225"/>
                  </a:lnTo>
                  <a:lnTo>
                    <a:pt x="6118" y="6250"/>
                  </a:lnTo>
                  <a:lnTo>
                    <a:pt x="6068" y="6265"/>
                  </a:lnTo>
                  <a:lnTo>
                    <a:pt x="6015" y="6271"/>
                  </a:lnTo>
                  <a:lnTo>
                    <a:pt x="263" y="6267"/>
                  </a:lnTo>
                  <a:lnTo>
                    <a:pt x="250" y="6267"/>
                  </a:lnTo>
                  <a:lnTo>
                    <a:pt x="200" y="6261"/>
                  </a:lnTo>
                  <a:lnTo>
                    <a:pt x="156" y="6246"/>
                  </a:lnTo>
                  <a:lnTo>
                    <a:pt x="115" y="6223"/>
                  </a:lnTo>
                  <a:lnTo>
                    <a:pt x="78" y="6193"/>
                  </a:lnTo>
                  <a:lnTo>
                    <a:pt x="44" y="6153"/>
                  </a:lnTo>
                  <a:lnTo>
                    <a:pt x="21" y="6107"/>
                  </a:lnTo>
                  <a:lnTo>
                    <a:pt x="6" y="6059"/>
                  </a:lnTo>
                  <a:lnTo>
                    <a:pt x="0" y="6008"/>
                  </a:lnTo>
                  <a:lnTo>
                    <a:pt x="4" y="261"/>
                  </a:lnTo>
                  <a:lnTo>
                    <a:pt x="8" y="208"/>
                  </a:lnTo>
                  <a:lnTo>
                    <a:pt x="23" y="158"/>
                  </a:lnTo>
                  <a:lnTo>
                    <a:pt x="48" y="114"/>
                  </a:lnTo>
                  <a:lnTo>
                    <a:pt x="80" y="76"/>
                  </a:lnTo>
                  <a:lnTo>
                    <a:pt x="118" y="44"/>
                  </a:lnTo>
                  <a:lnTo>
                    <a:pt x="164" y="19"/>
                  </a:lnTo>
                  <a:lnTo>
                    <a:pt x="214" y="4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0134A617-9098-490F-A970-2493EF06E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588" y="1928813"/>
              <a:ext cx="4157663" cy="3076575"/>
            </a:xfrm>
            <a:custGeom>
              <a:avLst/>
              <a:gdLst>
                <a:gd name="T0" fmla="*/ 4607 w 5238"/>
                <a:gd name="T1" fmla="*/ 4 h 3878"/>
                <a:gd name="T2" fmla="*/ 4682 w 5238"/>
                <a:gd name="T3" fmla="*/ 25 h 3878"/>
                <a:gd name="T4" fmla="*/ 4750 w 5238"/>
                <a:gd name="T5" fmla="*/ 73 h 3878"/>
                <a:gd name="T6" fmla="*/ 4807 w 5238"/>
                <a:gd name="T7" fmla="*/ 153 h 3878"/>
                <a:gd name="T8" fmla="*/ 5231 w 5238"/>
                <a:gd name="T9" fmla="*/ 1086 h 3878"/>
                <a:gd name="T10" fmla="*/ 5238 w 5238"/>
                <a:gd name="T11" fmla="*/ 1176 h 3878"/>
                <a:gd name="T12" fmla="*/ 5216 w 5238"/>
                <a:gd name="T13" fmla="*/ 1263 h 3878"/>
                <a:gd name="T14" fmla="*/ 5164 w 5238"/>
                <a:gd name="T15" fmla="*/ 1336 h 3878"/>
                <a:gd name="T16" fmla="*/ 5086 w 5238"/>
                <a:gd name="T17" fmla="*/ 1387 h 3878"/>
                <a:gd name="T18" fmla="*/ 5050 w 5238"/>
                <a:gd name="T19" fmla="*/ 1401 h 3878"/>
                <a:gd name="T20" fmla="*/ 4994 w 5238"/>
                <a:gd name="T21" fmla="*/ 1410 h 3878"/>
                <a:gd name="T22" fmla="*/ 4931 w 5238"/>
                <a:gd name="T23" fmla="*/ 1408 h 3878"/>
                <a:gd name="T24" fmla="*/ 4863 w 5238"/>
                <a:gd name="T25" fmla="*/ 1387 h 3878"/>
                <a:gd name="T26" fmla="*/ 4796 w 5238"/>
                <a:gd name="T27" fmla="*/ 1340 h 3878"/>
                <a:gd name="T28" fmla="*/ 4737 w 5238"/>
                <a:gd name="T29" fmla="*/ 1258 h 3878"/>
                <a:gd name="T30" fmla="*/ 3938 w 5238"/>
                <a:gd name="T31" fmla="*/ 2363 h 3878"/>
                <a:gd name="T32" fmla="*/ 3884 w 5238"/>
                <a:gd name="T33" fmla="*/ 2441 h 3878"/>
                <a:gd name="T34" fmla="*/ 3806 w 5238"/>
                <a:gd name="T35" fmla="*/ 2492 h 3878"/>
                <a:gd name="T36" fmla="*/ 3715 w 5238"/>
                <a:gd name="T37" fmla="*/ 2515 h 3878"/>
                <a:gd name="T38" fmla="*/ 431 w 5238"/>
                <a:gd name="T39" fmla="*/ 3819 h 3878"/>
                <a:gd name="T40" fmla="*/ 353 w 5238"/>
                <a:gd name="T41" fmla="*/ 3864 h 3878"/>
                <a:gd name="T42" fmla="*/ 263 w 5238"/>
                <a:gd name="T43" fmla="*/ 3878 h 3878"/>
                <a:gd name="T44" fmla="*/ 173 w 5238"/>
                <a:gd name="T45" fmla="*/ 3862 h 3878"/>
                <a:gd name="T46" fmla="*/ 93 w 5238"/>
                <a:gd name="T47" fmla="*/ 3819 h 3878"/>
                <a:gd name="T48" fmla="*/ 34 w 5238"/>
                <a:gd name="T49" fmla="*/ 3746 h 3878"/>
                <a:gd name="T50" fmla="*/ 4 w 5238"/>
                <a:gd name="T51" fmla="*/ 3660 h 3878"/>
                <a:gd name="T52" fmla="*/ 4 w 5238"/>
                <a:gd name="T53" fmla="*/ 3571 h 3878"/>
                <a:gd name="T54" fmla="*/ 34 w 5238"/>
                <a:gd name="T55" fmla="*/ 3487 h 3878"/>
                <a:gd name="T56" fmla="*/ 93 w 5238"/>
                <a:gd name="T57" fmla="*/ 3417 h 3878"/>
                <a:gd name="T58" fmla="*/ 1638 w 5238"/>
                <a:gd name="T59" fmla="*/ 2134 h 3878"/>
                <a:gd name="T60" fmla="*/ 1716 w 5238"/>
                <a:gd name="T61" fmla="*/ 2104 h 3878"/>
                <a:gd name="T62" fmla="*/ 3528 w 5238"/>
                <a:gd name="T63" fmla="*/ 2001 h 3878"/>
                <a:gd name="T64" fmla="*/ 3806 w 5238"/>
                <a:gd name="T65" fmla="*/ 909 h 3878"/>
                <a:gd name="T66" fmla="*/ 3717 w 5238"/>
                <a:gd name="T67" fmla="*/ 934 h 3878"/>
                <a:gd name="T68" fmla="*/ 3627 w 5238"/>
                <a:gd name="T69" fmla="*/ 926 h 3878"/>
                <a:gd name="T70" fmla="*/ 3545 w 5238"/>
                <a:gd name="T71" fmla="*/ 890 h 3878"/>
                <a:gd name="T72" fmla="*/ 3480 w 5238"/>
                <a:gd name="T73" fmla="*/ 827 h 3878"/>
                <a:gd name="T74" fmla="*/ 3440 w 5238"/>
                <a:gd name="T75" fmla="*/ 741 h 3878"/>
                <a:gd name="T76" fmla="*/ 3433 w 5238"/>
                <a:gd name="T77" fmla="*/ 652 h 3878"/>
                <a:gd name="T78" fmla="*/ 3455 w 5238"/>
                <a:gd name="T79" fmla="*/ 564 h 3878"/>
                <a:gd name="T80" fmla="*/ 3507 w 5238"/>
                <a:gd name="T81" fmla="*/ 492 h 3878"/>
                <a:gd name="T82" fmla="*/ 3583 w 5238"/>
                <a:gd name="T83" fmla="*/ 436 h 3878"/>
                <a:gd name="T84" fmla="*/ 4479 w 5238"/>
                <a:gd name="T85" fmla="*/ 15 h 3878"/>
                <a:gd name="T86" fmla="*/ 4537 w 5238"/>
                <a:gd name="T87" fmla="*/ 2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38" h="3878">
                  <a:moveTo>
                    <a:pt x="4571" y="0"/>
                  </a:moveTo>
                  <a:lnTo>
                    <a:pt x="4607" y="4"/>
                  </a:lnTo>
                  <a:lnTo>
                    <a:pt x="4643" y="12"/>
                  </a:lnTo>
                  <a:lnTo>
                    <a:pt x="4682" y="25"/>
                  </a:lnTo>
                  <a:lnTo>
                    <a:pt x="4718" y="44"/>
                  </a:lnTo>
                  <a:lnTo>
                    <a:pt x="4750" y="73"/>
                  </a:lnTo>
                  <a:lnTo>
                    <a:pt x="4781" y="109"/>
                  </a:lnTo>
                  <a:lnTo>
                    <a:pt x="4807" y="153"/>
                  </a:lnTo>
                  <a:lnTo>
                    <a:pt x="5216" y="1042"/>
                  </a:lnTo>
                  <a:lnTo>
                    <a:pt x="5231" y="1086"/>
                  </a:lnTo>
                  <a:lnTo>
                    <a:pt x="5238" y="1132"/>
                  </a:lnTo>
                  <a:lnTo>
                    <a:pt x="5238" y="1176"/>
                  </a:lnTo>
                  <a:lnTo>
                    <a:pt x="5231" y="1221"/>
                  </a:lnTo>
                  <a:lnTo>
                    <a:pt x="5216" y="1263"/>
                  </a:lnTo>
                  <a:lnTo>
                    <a:pt x="5193" y="1302"/>
                  </a:lnTo>
                  <a:lnTo>
                    <a:pt x="5164" y="1336"/>
                  </a:lnTo>
                  <a:lnTo>
                    <a:pt x="5128" y="1364"/>
                  </a:lnTo>
                  <a:lnTo>
                    <a:pt x="5086" y="1387"/>
                  </a:lnTo>
                  <a:lnTo>
                    <a:pt x="5071" y="1393"/>
                  </a:lnTo>
                  <a:lnTo>
                    <a:pt x="5050" y="1401"/>
                  </a:lnTo>
                  <a:lnTo>
                    <a:pt x="5023" y="1406"/>
                  </a:lnTo>
                  <a:lnTo>
                    <a:pt x="4994" y="1410"/>
                  </a:lnTo>
                  <a:lnTo>
                    <a:pt x="4964" y="1410"/>
                  </a:lnTo>
                  <a:lnTo>
                    <a:pt x="4931" y="1408"/>
                  </a:lnTo>
                  <a:lnTo>
                    <a:pt x="4897" y="1401"/>
                  </a:lnTo>
                  <a:lnTo>
                    <a:pt x="4863" y="1387"/>
                  </a:lnTo>
                  <a:lnTo>
                    <a:pt x="4828" y="1368"/>
                  </a:lnTo>
                  <a:lnTo>
                    <a:pt x="4796" y="1340"/>
                  </a:lnTo>
                  <a:lnTo>
                    <a:pt x="4766" y="1303"/>
                  </a:lnTo>
                  <a:lnTo>
                    <a:pt x="4737" y="1258"/>
                  </a:lnTo>
                  <a:lnTo>
                    <a:pt x="4598" y="949"/>
                  </a:lnTo>
                  <a:lnTo>
                    <a:pt x="3938" y="2363"/>
                  </a:lnTo>
                  <a:lnTo>
                    <a:pt x="3915" y="2405"/>
                  </a:lnTo>
                  <a:lnTo>
                    <a:pt x="3884" y="2441"/>
                  </a:lnTo>
                  <a:lnTo>
                    <a:pt x="3848" y="2470"/>
                  </a:lnTo>
                  <a:lnTo>
                    <a:pt x="3806" y="2492"/>
                  </a:lnTo>
                  <a:lnTo>
                    <a:pt x="3762" y="2508"/>
                  </a:lnTo>
                  <a:lnTo>
                    <a:pt x="3715" y="2515"/>
                  </a:lnTo>
                  <a:lnTo>
                    <a:pt x="1874" y="2614"/>
                  </a:lnTo>
                  <a:lnTo>
                    <a:pt x="431" y="3819"/>
                  </a:lnTo>
                  <a:lnTo>
                    <a:pt x="393" y="3845"/>
                  </a:lnTo>
                  <a:lnTo>
                    <a:pt x="353" y="3864"/>
                  </a:lnTo>
                  <a:lnTo>
                    <a:pt x="309" y="3876"/>
                  </a:lnTo>
                  <a:lnTo>
                    <a:pt x="263" y="3878"/>
                  </a:lnTo>
                  <a:lnTo>
                    <a:pt x="217" y="3874"/>
                  </a:lnTo>
                  <a:lnTo>
                    <a:pt x="173" y="3862"/>
                  </a:lnTo>
                  <a:lnTo>
                    <a:pt x="131" y="3843"/>
                  </a:lnTo>
                  <a:lnTo>
                    <a:pt x="93" y="3819"/>
                  </a:lnTo>
                  <a:lnTo>
                    <a:pt x="61" y="3786"/>
                  </a:lnTo>
                  <a:lnTo>
                    <a:pt x="34" y="3746"/>
                  </a:lnTo>
                  <a:lnTo>
                    <a:pt x="15" y="3704"/>
                  </a:lnTo>
                  <a:lnTo>
                    <a:pt x="4" y="3660"/>
                  </a:lnTo>
                  <a:lnTo>
                    <a:pt x="0" y="3617"/>
                  </a:lnTo>
                  <a:lnTo>
                    <a:pt x="4" y="3571"/>
                  </a:lnTo>
                  <a:lnTo>
                    <a:pt x="15" y="3529"/>
                  </a:lnTo>
                  <a:lnTo>
                    <a:pt x="34" y="3487"/>
                  </a:lnTo>
                  <a:lnTo>
                    <a:pt x="61" y="3451"/>
                  </a:lnTo>
                  <a:lnTo>
                    <a:pt x="93" y="3417"/>
                  </a:lnTo>
                  <a:lnTo>
                    <a:pt x="1604" y="2157"/>
                  </a:lnTo>
                  <a:lnTo>
                    <a:pt x="1638" y="2134"/>
                  </a:lnTo>
                  <a:lnTo>
                    <a:pt x="1676" y="2115"/>
                  </a:lnTo>
                  <a:lnTo>
                    <a:pt x="1716" y="2104"/>
                  </a:lnTo>
                  <a:lnTo>
                    <a:pt x="1758" y="2098"/>
                  </a:lnTo>
                  <a:lnTo>
                    <a:pt x="3528" y="2001"/>
                  </a:lnTo>
                  <a:lnTo>
                    <a:pt x="4102" y="770"/>
                  </a:lnTo>
                  <a:lnTo>
                    <a:pt x="3806" y="909"/>
                  </a:lnTo>
                  <a:lnTo>
                    <a:pt x="3762" y="926"/>
                  </a:lnTo>
                  <a:lnTo>
                    <a:pt x="3717" y="934"/>
                  </a:lnTo>
                  <a:lnTo>
                    <a:pt x="3671" y="934"/>
                  </a:lnTo>
                  <a:lnTo>
                    <a:pt x="3627" y="926"/>
                  </a:lnTo>
                  <a:lnTo>
                    <a:pt x="3585" y="911"/>
                  </a:lnTo>
                  <a:lnTo>
                    <a:pt x="3545" y="890"/>
                  </a:lnTo>
                  <a:lnTo>
                    <a:pt x="3511" y="861"/>
                  </a:lnTo>
                  <a:lnTo>
                    <a:pt x="3480" y="827"/>
                  </a:lnTo>
                  <a:lnTo>
                    <a:pt x="3457" y="785"/>
                  </a:lnTo>
                  <a:lnTo>
                    <a:pt x="3440" y="741"/>
                  </a:lnTo>
                  <a:lnTo>
                    <a:pt x="3433" y="696"/>
                  </a:lnTo>
                  <a:lnTo>
                    <a:pt x="3433" y="652"/>
                  </a:lnTo>
                  <a:lnTo>
                    <a:pt x="3440" y="606"/>
                  </a:lnTo>
                  <a:lnTo>
                    <a:pt x="3455" y="564"/>
                  </a:lnTo>
                  <a:lnTo>
                    <a:pt x="3478" y="526"/>
                  </a:lnTo>
                  <a:lnTo>
                    <a:pt x="3507" y="492"/>
                  </a:lnTo>
                  <a:lnTo>
                    <a:pt x="3541" y="461"/>
                  </a:lnTo>
                  <a:lnTo>
                    <a:pt x="3583" y="436"/>
                  </a:lnTo>
                  <a:lnTo>
                    <a:pt x="4457" y="25"/>
                  </a:lnTo>
                  <a:lnTo>
                    <a:pt x="4479" y="15"/>
                  </a:lnTo>
                  <a:lnTo>
                    <a:pt x="4506" y="8"/>
                  </a:lnTo>
                  <a:lnTo>
                    <a:pt x="4537" y="2"/>
                  </a:lnTo>
                  <a:lnTo>
                    <a:pt x="45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9" name="Freeform 25">
            <a:extLst>
              <a:ext uri="{FF2B5EF4-FFF2-40B4-BE49-F238E27FC236}">
                <a16:creationId xmlns:a16="http://schemas.microsoft.com/office/drawing/2014/main" id="{8BF07F76-6AFF-4C32-9D80-B18D97808D13}"/>
              </a:ext>
            </a:extLst>
          </p:cNvPr>
          <p:cNvSpPr>
            <a:spLocks noEditPoints="1"/>
          </p:cNvSpPr>
          <p:nvPr/>
        </p:nvSpPr>
        <p:spPr bwMode="auto">
          <a:xfrm>
            <a:off x="3142084" y="3429000"/>
            <a:ext cx="336836" cy="455413"/>
          </a:xfrm>
          <a:custGeom>
            <a:avLst/>
            <a:gdLst>
              <a:gd name="T0" fmla="*/ 3524 w 4453"/>
              <a:gd name="T1" fmla="*/ 3959 h 6023"/>
              <a:gd name="T2" fmla="*/ 3593 w 4453"/>
              <a:gd name="T3" fmla="*/ 4012 h 6023"/>
              <a:gd name="T4" fmla="*/ 3604 w 4453"/>
              <a:gd name="T5" fmla="*/ 4102 h 6023"/>
              <a:gd name="T6" fmla="*/ 3551 w 4453"/>
              <a:gd name="T7" fmla="*/ 4170 h 6023"/>
              <a:gd name="T8" fmla="*/ 858 w 4453"/>
              <a:gd name="T9" fmla="*/ 4186 h 6023"/>
              <a:gd name="T10" fmla="*/ 775 w 4453"/>
              <a:gd name="T11" fmla="*/ 4151 h 6023"/>
              <a:gd name="T12" fmla="*/ 741 w 4453"/>
              <a:gd name="T13" fmla="*/ 4071 h 6023"/>
              <a:gd name="T14" fmla="*/ 775 w 4453"/>
              <a:gd name="T15" fmla="*/ 3988 h 6023"/>
              <a:gd name="T16" fmla="*/ 858 w 4453"/>
              <a:gd name="T17" fmla="*/ 3954 h 6023"/>
              <a:gd name="T18" fmla="*/ 3524 w 4453"/>
              <a:gd name="T19" fmla="*/ 3189 h 6023"/>
              <a:gd name="T20" fmla="*/ 3593 w 4453"/>
              <a:gd name="T21" fmla="*/ 3242 h 6023"/>
              <a:gd name="T22" fmla="*/ 3604 w 4453"/>
              <a:gd name="T23" fmla="*/ 3332 h 6023"/>
              <a:gd name="T24" fmla="*/ 3551 w 4453"/>
              <a:gd name="T25" fmla="*/ 3402 h 6023"/>
              <a:gd name="T26" fmla="*/ 858 w 4453"/>
              <a:gd name="T27" fmla="*/ 3418 h 6023"/>
              <a:gd name="T28" fmla="*/ 775 w 4453"/>
              <a:gd name="T29" fmla="*/ 3384 h 6023"/>
              <a:gd name="T30" fmla="*/ 741 w 4453"/>
              <a:gd name="T31" fmla="*/ 3301 h 6023"/>
              <a:gd name="T32" fmla="*/ 775 w 4453"/>
              <a:gd name="T33" fmla="*/ 3220 h 6023"/>
              <a:gd name="T34" fmla="*/ 858 w 4453"/>
              <a:gd name="T35" fmla="*/ 3186 h 6023"/>
              <a:gd name="T36" fmla="*/ 3524 w 4453"/>
              <a:gd name="T37" fmla="*/ 2434 h 6023"/>
              <a:gd name="T38" fmla="*/ 3593 w 4453"/>
              <a:gd name="T39" fmla="*/ 2487 h 6023"/>
              <a:gd name="T40" fmla="*/ 3604 w 4453"/>
              <a:gd name="T41" fmla="*/ 2577 h 6023"/>
              <a:gd name="T42" fmla="*/ 3551 w 4453"/>
              <a:gd name="T43" fmla="*/ 2647 h 6023"/>
              <a:gd name="T44" fmla="*/ 858 w 4453"/>
              <a:gd name="T45" fmla="*/ 2663 h 6023"/>
              <a:gd name="T46" fmla="*/ 775 w 4453"/>
              <a:gd name="T47" fmla="*/ 2628 h 6023"/>
              <a:gd name="T48" fmla="*/ 741 w 4453"/>
              <a:gd name="T49" fmla="*/ 2546 h 6023"/>
              <a:gd name="T50" fmla="*/ 775 w 4453"/>
              <a:gd name="T51" fmla="*/ 2465 h 6023"/>
              <a:gd name="T52" fmla="*/ 858 w 4453"/>
              <a:gd name="T53" fmla="*/ 2431 h 6023"/>
              <a:gd name="T54" fmla="*/ 3524 w 4453"/>
              <a:gd name="T55" fmla="*/ 1653 h 6023"/>
              <a:gd name="T56" fmla="*/ 3593 w 4453"/>
              <a:gd name="T57" fmla="*/ 1707 h 6023"/>
              <a:gd name="T58" fmla="*/ 3604 w 4453"/>
              <a:gd name="T59" fmla="*/ 1796 h 6023"/>
              <a:gd name="T60" fmla="*/ 3551 w 4453"/>
              <a:gd name="T61" fmla="*/ 1866 h 6023"/>
              <a:gd name="T62" fmla="*/ 858 w 4453"/>
              <a:gd name="T63" fmla="*/ 1883 h 6023"/>
              <a:gd name="T64" fmla="*/ 775 w 4453"/>
              <a:gd name="T65" fmla="*/ 1848 h 6023"/>
              <a:gd name="T66" fmla="*/ 741 w 4453"/>
              <a:gd name="T67" fmla="*/ 1765 h 6023"/>
              <a:gd name="T68" fmla="*/ 775 w 4453"/>
              <a:gd name="T69" fmla="*/ 1683 h 6023"/>
              <a:gd name="T70" fmla="*/ 858 w 4453"/>
              <a:gd name="T71" fmla="*/ 1650 h 6023"/>
              <a:gd name="T72" fmla="*/ 3951 w 4453"/>
              <a:gd name="T73" fmla="*/ 1052 h 6023"/>
              <a:gd name="T74" fmla="*/ 346 w 4453"/>
              <a:gd name="T75" fmla="*/ 316 h 6023"/>
              <a:gd name="T76" fmla="*/ 310 w 4453"/>
              <a:gd name="T77" fmla="*/ 369 h 6023"/>
              <a:gd name="T78" fmla="*/ 328 w 4453"/>
              <a:gd name="T79" fmla="*/ 5696 h 6023"/>
              <a:gd name="T80" fmla="*/ 4085 w 4453"/>
              <a:gd name="T81" fmla="*/ 5713 h 6023"/>
              <a:gd name="T82" fmla="*/ 4140 w 4453"/>
              <a:gd name="T83" fmla="*/ 5676 h 6023"/>
              <a:gd name="T84" fmla="*/ 3335 w 4453"/>
              <a:gd name="T85" fmla="*/ 1364 h 6023"/>
              <a:gd name="T86" fmla="*/ 3225 w 4453"/>
              <a:gd name="T87" fmla="*/ 1318 h 6023"/>
              <a:gd name="T88" fmla="*/ 3179 w 4453"/>
              <a:gd name="T89" fmla="*/ 1208 h 6023"/>
              <a:gd name="T90" fmla="*/ 370 w 4453"/>
              <a:gd name="T91" fmla="*/ 0 h 6023"/>
              <a:gd name="T92" fmla="*/ 4453 w 4453"/>
              <a:gd name="T93" fmla="*/ 5654 h 6023"/>
              <a:gd name="T94" fmla="*/ 4413 w 4453"/>
              <a:gd name="T95" fmla="*/ 5823 h 6023"/>
              <a:gd name="T96" fmla="*/ 4303 w 4453"/>
              <a:gd name="T97" fmla="*/ 5951 h 6023"/>
              <a:gd name="T98" fmla="*/ 4143 w 4453"/>
              <a:gd name="T99" fmla="*/ 6019 h 6023"/>
              <a:gd name="T100" fmla="*/ 310 w 4453"/>
              <a:gd name="T101" fmla="*/ 6019 h 6023"/>
              <a:gd name="T102" fmla="*/ 152 w 4453"/>
              <a:gd name="T103" fmla="*/ 5951 h 6023"/>
              <a:gd name="T104" fmla="*/ 42 w 4453"/>
              <a:gd name="T105" fmla="*/ 5823 h 6023"/>
              <a:gd name="T106" fmla="*/ 0 w 4453"/>
              <a:gd name="T107" fmla="*/ 5654 h 6023"/>
              <a:gd name="T108" fmla="*/ 18 w 4453"/>
              <a:gd name="T109" fmla="*/ 253 h 6023"/>
              <a:gd name="T110" fmla="*/ 108 w 4453"/>
              <a:gd name="T111" fmla="*/ 108 h 6023"/>
              <a:gd name="T112" fmla="*/ 253 w 4453"/>
              <a:gd name="T113" fmla="*/ 19 h 6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453" h="6023">
                <a:moveTo>
                  <a:pt x="858" y="3954"/>
                </a:moveTo>
                <a:lnTo>
                  <a:pt x="3492" y="3954"/>
                </a:lnTo>
                <a:lnTo>
                  <a:pt x="3524" y="3959"/>
                </a:lnTo>
                <a:lnTo>
                  <a:pt x="3551" y="3970"/>
                </a:lnTo>
                <a:lnTo>
                  <a:pt x="3575" y="3988"/>
                </a:lnTo>
                <a:lnTo>
                  <a:pt x="3593" y="4012"/>
                </a:lnTo>
                <a:lnTo>
                  <a:pt x="3604" y="4040"/>
                </a:lnTo>
                <a:lnTo>
                  <a:pt x="3610" y="4071"/>
                </a:lnTo>
                <a:lnTo>
                  <a:pt x="3604" y="4102"/>
                </a:lnTo>
                <a:lnTo>
                  <a:pt x="3593" y="4129"/>
                </a:lnTo>
                <a:lnTo>
                  <a:pt x="3575" y="4151"/>
                </a:lnTo>
                <a:lnTo>
                  <a:pt x="3551" y="4170"/>
                </a:lnTo>
                <a:lnTo>
                  <a:pt x="3524" y="4183"/>
                </a:lnTo>
                <a:lnTo>
                  <a:pt x="3492" y="4186"/>
                </a:lnTo>
                <a:lnTo>
                  <a:pt x="858" y="4186"/>
                </a:lnTo>
                <a:lnTo>
                  <a:pt x="827" y="4183"/>
                </a:lnTo>
                <a:lnTo>
                  <a:pt x="799" y="4170"/>
                </a:lnTo>
                <a:lnTo>
                  <a:pt x="775" y="4151"/>
                </a:lnTo>
                <a:lnTo>
                  <a:pt x="757" y="4129"/>
                </a:lnTo>
                <a:lnTo>
                  <a:pt x="746" y="4102"/>
                </a:lnTo>
                <a:lnTo>
                  <a:pt x="741" y="4071"/>
                </a:lnTo>
                <a:lnTo>
                  <a:pt x="746" y="4040"/>
                </a:lnTo>
                <a:lnTo>
                  <a:pt x="757" y="4012"/>
                </a:lnTo>
                <a:lnTo>
                  <a:pt x="775" y="3988"/>
                </a:lnTo>
                <a:lnTo>
                  <a:pt x="799" y="3970"/>
                </a:lnTo>
                <a:lnTo>
                  <a:pt x="827" y="3959"/>
                </a:lnTo>
                <a:lnTo>
                  <a:pt x="858" y="3954"/>
                </a:lnTo>
                <a:close/>
                <a:moveTo>
                  <a:pt x="858" y="3186"/>
                </a:moveTo>
                <a:lnTo>
                  <a:pt x="3492" y="3186"/>
                </a:lnTo>
                <a:lnTo>
                  <a:pt x="3524" y="3189"/>
                </a:lnTo>
                <a:lnTo>
                  <a:pt x="3551" y="3202"/>
                </a:lnTo>
                <a:lnTo>
                  <a:pt x="3575" y="3220"/>
                </a:lnTo>
                <a:lnTo>
                  <a:pt x="3593" y="3242"/>
                </a:lnTo>
                <a:lnTo>
                  <a:pt x="3604" y="3272"/>
                </a:lnTo>
                <a:lnTo>
                  <a:pt x="3610" y="3301"/>
                </a:lnTo>
                <a:lnTo>
                  <a:pt x="3604" y="3332"/>
                </a:lnTo>
                <a:lnTo>
                  <a:pt x="3593" y="3360"/>
                </a:lnTo>
                <a:lnTo>
                  <a:pt x="3575" y="3384"/>
                </a:lnTo>
                <a:lnTo>
                  <a:pt x="3551" y="3402"/>
                </a:lnTo>
                <a:lnTo>
                  <a:pt x="3524" y="3415"/>
                </a:lnTo>
                <a:lnTo>
                  <a:pt x="3492" y="3418"/>
                </a:lnTo>
                <a:lnTo>
                  <a:pt x="858" y="3418"/>
                </a:lnTo>
                <a:lnTo>
                  <a:pt x="827" y="3415"/>
                </a:lnTo>
                <a:lnTo>
                  <a:pt x="799" y="3402"/>
                </a:lnTo>
                <a:lnTo>
                  <a:pt x="775" y="3384"/>
                </a:lnTo>
                <a:lnTo>
                  <a:pt x="757" y="3360"/>
                </a:lnTo>
                <a:lnTo>
                  <a:pt x="746" y="3332"/>
                </a:lnTo>
                <a:lnTo>
                  <a:pt x="741" y="3301"/>
                </a:lnTo>
                <a:lnTo>
                  <a:pt x="746" y="3272"/>
                </a:lnTo>
                <a:lnTo>
                  <a:pt x="757" y="3242"/>
                </a:lnTo>
                <a:lnTo>
                  <a:pt x="775" y="3220"/>
                </a:lnTo>
                <a:lnTo>
                  <a:pt x="799" y="3202"/>
                </a:lnTo>
                <a:lnTo>
                  <a:pt x="827" y="3189"/>
                </a:lnTo>
                <a:lnTo>
                  <a:pt x="858" y="3186"/>
                </a:lnTo>
                <a:close/>
                <a:moveTo>
                  <a:pt x="858" y="2431"/>
                </a:moveTo>
                <a:lnTo>
                  <a:pt x="3492" y="2431"/>
                </a:lnTo>
                <a:lnTo>
                  <a:pt x="3524" y="2434"/>
                </a:lnTo>
                <a:lnTo>
                  <a:pt x="3551" y="2447"/>
                </a:lnTo>
                <a:lnTo>
                  <a:pt x="3575" y="2465"/>
                </a:lnTo>
                <a:lnTo>
                  <a:pt x="3593" y="2487"/>
                </a:lnTo>
                <a:lnTo>
                  <a:pt x="3604" y="2515"/>
                </a:lnTo>
                <a:lnTo>
                  <a:pt x="3610" y="2546"/>
                </a:lnTo>
                <a:lnTo>
                  <a:pt x="3604" y="2577"/>
                </a:lnTo>
                <a:lnTo>
                  <a:pt x="3593" y="2605"/>
                </a:lnTo>
                <a:lnTo>
                  <a:pt x="3575" y="2628"/>
                </a:lnTo>
                <a:lnTo>
                  <a:pt x="3551" y="2647"/>
                </a:lnTo>
                <a:lnTo>
                  <a:pt x="3524" y="2658"/>
                </a:lnTo>
                <a:lnTo>
                  <a:pt x="3492" y="2663"/>
                </a:lnTo>
                <a:lnTo>
                  <a:pt x="858" y="2663"/>
                </a:lnTo>
                <a:lnTo>
                  <a:pt x="827" y="2658"/>
                </a:lnTo>
                <a:lnTo>
                  <a:pt x="799" y="2647"/>
                </a:lnTo>
                <a:lnTo>
                  <a:pt x="775" y="2628"/>
                </a:lnTo>
                <a:lnTo>
                  <a:pt x="757" y="2605"/>
                </a:lnTo>
                <a:lnTo>
                  <a:pt x="746" y="2577"/>
                </a:lnTo>
                <a:lnTo>
                  <a:pt x="741" y="2546"/>
                </a:lnTo>
                <a:lnTo>
                  <a:pt x="746" y="2515"/>
                </a:lnTo>
                <a:lnTo>
                  <a:pt x="757" y="2487"/>
                </a:lnTo>
                <a:lnTo>
                  <a:pt x="775" y="2465"/>
                </a:lnTo>
                <a:lnTo>
                  <a:pt x="799" y="2447"/>
                </a:lnTo>
                <a:lnTo>
                  <a:pt x="827" y="2434"/>
                </a:lnTo>
                <a:lnTo>
                  <a:pt x="858" y="2431"/>
                </a:lnTo>
                <a:close/>
                <a:moveTo>
                  <a:pt x="858" y="1650"/>
                </a:moveTo>
                <a:lnTo>
                  <a:pt x="3492" y="1650"/>
                </a:lnTo>
                <a:lnTo>
                  <a:pt x="3524" y="1653"/>
                </a:lnTo>
                <a:lnTo>
                  <a:pt x="3551" y="1664"/>
                </a:lnTo>
                <a:lnTo>
                  <a:pt x="3575" y="1683"/>
                </a:lnTo>
                <a:lnTo>
                  <a:pt x="3593" y="1707"/>
                </a:lnTo>
                <a:lnTo>
                  <a:pt x="3604" y="1734"/>
                </a:lnTo>
                <a:lnTo>
                  <a:pt x="3610" y="1765"/>
                </a:lnTo>
                <a:lnTo>
                  <a:pt x="3604" y="1796"/>
                </a:lnTo>
                <a:lnTo>
                  <a:pt x="3593" y="1824"/>
                </a:lnTo>
                <a:lnTo>
                  <a:pt x="3575" y="1848"/>
                </a:lnTo>
                <a:lnTo>
                  <a:pt x="3551" y="1866"/>
                </a:lnTo>
                <a:lnTo>
                  <a:pt x="3524" y="1877"/>
                </a:lnTo>
                <a:lnTo>
                  <a:pt x="3492" y="1883"/>
                </a:lnTo>
                <a:lnTo>
                  <a:pt x="858" y="1883"/>
                </a:lnTo>
                <a:lnTo>
                  <a:pt x="827" y="1877"/>
                </a:lnTo>
                <a:lnTo>
                  <a:pt x="799" y="1866"/>
                </a:lnTo>
                <a:lnTo>
                  <a:pt x="775" y="1848"/>
                </a:lnTo>
                <a:lnTo>
                  <a:pt x="757" y="1824"/>
                </a:lnTo>
                <a:lnTo>
                  <a:pt x="746" y="1796"/>
                </a:lnTo>
                <a:lnTo>
                  <a:pt x="741" y="1765"/>
                </a:lnTo>
                <a:lnTo>
                  <a:pt x="746" y="1734"/>
                </a:lnTo>
                <a:lnTo>
                  <a:pt x="757" y="1707"/>
                </a:lnTo>
                <a:lnTo>
                  <a:pt x="775" y="1683"/>
                </a:lnTo>
                <a:lnTo>
                  <a:pt x="799" y="1664"/>
                </a:lnTo>
                <a:lnTo>
                  <a:pt x="827" y="1653"/>
                </a:lnTo>
                <a:lnTo>
                  <a:pt x="858" y="1650"/>
                </a:lnTo>
                <a:close/>
                <a:moveTo>
                  <a:pt x="3489" y="552"/>
                </a:moveTo>
                <a:lnTo>
                  <a:pt x="3489" y="1052"/>
                </a:lnTo>
                <a:lnTo>
                  <a:pt x="3951" y="1052"/>
                </a:lnTo>
                <a:lnTo>
                  <a:pt x="3489" y="552"/>
                </a:lnTo>
                <a:close/>
                <a:moveTo>
                  <a:pt x="370" y="310"/>
                </a:moveTo>
                <a:lnTo>
                  <a:pt x="346" y="316"/>
                </a:lnTo>
                <a:lnTo>
                  <a:pt x="328" y="327"/>
                </a:lnTo>
                <a:lnTo>
                  <a:pt x="315" y="347"/>
                </a:lnTo>
                <a:lnTo>
                  <a:pt x="310" y="369"/>
                </a:lnTo>
                <a:lnTo>
                  <a:pt x="310" y="5654"/>
                </a:lnTo>
                <a:lnTo>
                  <a:pt x="315" y="5676"/>
                </a:lnTo>
                <a:lnTo>
                  <a:pt x="328" y="5696"/>
                </a:lnTo>
                <a:lnTo>
                  <a:pt x="346" y="5707"/>
                </a:lnTo>
                <a:lnTo>
                  <a:pt x="370" y="5713"/>
                </a:lnTo>
                <a:lnTo>
                  <a:pt x="4085" y="5713"/>
                </a:lnTo>
                <a:lnTo>
                  <a:pt x="4107" y="5707"/>
                </a:lnTo>
                <a:lnTo>
                  <a:pt x="4127" y="5696"/>
                </a:lnTo>
                <a:lnTo>
                  <a:pt x="4140" y="5676"/>
                </a:lnTo>
                <a:lnTo>
                  <a:pt x="4143" y="5654"/>
                </a:lnTo>
                <a:lnTo>
                  <a:pt x="4143" y="1364"/>
                </a:lnTo>
                <a:lnTo>
                  <a:pt x="3335" y="1364"/>
                </a:lnTo>
                <a:lnTo>
                  <a:pt x="3293" y="1358"/>
                </a:lnTo>
                <a:lnTo>
                  <a:pt x="3256" y="1342"/>
                </a:lnTo>
                <a:lnTo>
                  <a:pt x="3225" y="1318"/>
                </a:lnTo>
                <a:lnTo>
                  <a:pt x="3201" y="1287"/>
                </a:lnTo>
                <a:lnTo>
                  <a:pt x="3184" y="1250"/>
                </a:lnTo>
                <a:lnTo>
                  <a:pt x="3179" y="1208"/>
                </a:lnTo>
                <a:lnTo>
                  <a:pt x="3179" y="310"/>
                </a:lnTo>
                <a:lnTo>
                  <a:pt x="370" y="310"/>
                </a:lnTo>
                <a:close/>
                <a:moveTo>
                  <a:pt x="370" y="0"/>
                </a:moveTo>
                <a:lnTo>
                  <a:pt x="3403" y="0"/>
                </a:lnTo>
                <a:lnTo>
                  <a:pt x="4453" y="1142"/>
                </a:lnTo>
                <a:lnTo>
                  <a:pt x="4453" y="5654"/>
                </a:lnTo>
                <a:lnTo>
                  <a:pt x="4449" y="5713"/>
                </a:lnTo>
                <a:lnTo>
                  <a:pt x="4435" y="5770"/>
                </a:lnTo>
                <a:lnTo>
                  <a:pt x="4413" y="5823"/>
                </a:lnTo>
                <a:lnTo>
                  <a:pt x="4382" y="5872"/>
                </a:lnTo>
                <a:lnTo>
                  <a:pt x="4345" y="5915"/>
                </a:lnTo>
                <a:lnTo>
                  <a:pt x="4303" y="5951"/>
                </a:lnTo>
                <a:lnTo>
                  <a:pt x="4253" y="5982"/>
                </a:lnTo>
                <a:lnTo>
                  <a:pt x="4200" y="6004"/>
                </a:lnTo>
                <a:lnTo>
                  <a:pt x="4143" y="6019"/>
                </a:lnTo>
                <a:lnTo>
                  <a:pt x="4085" y="6023"/>
                </a:lnTo>
                <a:lnTo>
                  <a:pt x="370" y="6023"/>
                </a:lnTo>
                <a:lnTo>
                  <a:pt x="310" y="6019"/>
                </a:lnTo>
                <a:lnTo>
                  <a:pt x="253" y="6004"/>
                </a:lnTo>
                <a:lnTo>
                  <a:pt x="200" y="5982"/>
                </a:lnTo>
                <a:lnTo>
                  <a:pt x="152" y="5951"/>
                </a:lnTo>
                <a:lnTo>
                  <a:pt x="108" y="5915"/>
                </a:lnTo>
                <a:lnTo>
                  <a:pt x="71" y="5872"/>
                </a:lnTo>
                <a:lnTo>
                  <a:pt x="42" y="5823"/>
                </a:lnTo>
                <a:lnTo>
                  <a:pt x="18" y="5770"/>
                </a:lnTo>
                <a:lnTo>
                  <a:pt x="5" y="5713"/>
                </a:lnTo>
                <a:lnTo>
                  <a:pt x="0" y="5654"/>
                </a:lnTo>
                <a:lnTo>
                  <a:pt x="0" y="369"/>
                </a:lnTo>
                <a:lnTo>
                  <a:pt x="5" y="310"/>
                </a:lnTo>
                <a:lnTo>
                  <a:pt x="18" y="253"/>
                </a:lnTo>
                <a:lnTo>
                  <a:pt x="42" y="200"/>
                </a:lnTo>
                <a:lnTo>
                  <a:pt x="71" y="151"/>
                </a:lnTo>
                <a:lnTo>
                  <a:pt x="108" y="108"/>
                </a:lnTo>
                <a:lnTo>
                  <a:pt x="152" y="72"/>
                </a:lnTo>
                <a:lnTo>
                  <a:pt x="200" y="41"/>
                </a:lnTo>
                <a:lnTo>
                  <a:pt x="253" y="19"/>
                </a:lnTo>
                <a:lnTo>
                  <a:pt x="310" y="4"/>
                </a:lnTo>
                <a:lnTo>
                  <a:pt x="3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112A921-3D2F-483A-952A-5F614BCF85B5}"/>
              </a:ext>
            </a:extLst>
          </p:cNvPr>
          <p:cNvGrpSpPr>
            <a:grpSpLocks noChangeAspect="1"/>
          </p:cNvGrpSpPr>
          <p:nvPr/>
        </p:nvGrpSpPr>
        <p:grpSpPr>
          <a:xfrm>
            <a:off x="6769249" y="3429000"/>
            <a:ext cx="549299" cy="466344"/>
            <a:chOff x="5446713" y="941388"/>
            <a:chExt cx="1189038" cy="1006475"/>
          </a:xfrm>
          <a:solidFill>
            <a:schemeClr val="bg1"/>
          </a:solidFill>
        </p:grpSpPr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DA9EC541-ABF8-4AC3-969C-82CC25C5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413" y="1463676"/>
              <a:ext cx="207963" cy="273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5"/>
                </a:cxn>
                <a:cxn ang="0">
                  <a:pos x="131" y="172"/>
                </a:cxn>
                <a:cxn ang="0">
                  <a:pos x="0" y="172"/>
                </a:cxn>
                <a:cxn ang="0">
                  <a:pos x="0" y="0"/>
                </a:cxn>
              </a:cxnLst>
              <a:rect l="0" t="0" r="r" b="b"/>
              <a:pathLst>
                <a:path w="131" h="172">
                  <a:moveTo>
                    <a:pt x="0" y="0"/>
                  </a:moveTo>
                  <a:lnTo>
                    <a:pt x="131" y="5"/>
                  </a:lnTo>
                  <a:lnTo>
                    <a:pt x="131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47">
              <a:extLst>
                <a:ext uri="{FF2B5EF4-FFF2-40B4-BE49-F238E27FC236}">
                  <a16:creationId xmlns:a16="http://schemas.microsoft.com/office/drawing/2014/main" id="{038931AB-D93E-4F65-9028-6CD99DB0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1411288"/>
              <a:ext cx="204788" cy="3254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48">
              <a:extLst>
                <a:ext uri="{FF2B5EF4-FFF2-40B4-BE49-F238E27FC236}">
                  <a16:creationId xmlns:a16="http://schemas.microsoft.com/office/drawing/2014/main" id="{21FFD09C-CE65-4F91-8087-F122D7E9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555751"/>
              <a:ext cx="207963" cy="1809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9BF35970-4E99-481C-A88C-4FD71E365B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863" y="941388"/>
              <a:ext cx="877888" cy="1006475"/>
            </a:xfrm>
            <a:custGeom>
              <a:avLst/>
              <a:gdLst/>
              <a:ahLst/>
              <a:cxnLst>
                <a:cxn ang="0">
                  <a:pos x="317" y="283"/>
                </a:cxn>
                <a:cxn ang="0">
                  <a:pos x="337" y="229"/>
                </a:cxn>
                <a:cxn ang="0">
                  <a:pos x="332" y="172"/>
                </a:cxn>
                <a:cxn ang="0">
                  <a:pos x="196" y="91"/>
                </a:cxn>
                <a:cxn ang="0">
                  <a:pos x="138" y="116"/>
                </a:cxn>
                <a:cxn ang="0">
                  <a:pos x="101" y="162"/>
                </a:cxn>
                <a:cxn ang="0">
                  <a:pos x="91" y="218"/>
                </a:cxn>
                <a:cxn ang="0">
                  <a:pos x="120" y="245"/>
                </a:cxn>
                <a:cxn ang="0">
                  <a:pos x="138" y="312"/>
                </a:cxn>
                <a:cxn ang="0">
                  <a:pos x="161" y="136"/>
                </a:cxn>
                <a:cxn ang="0">
                  <a:pos x="288" y="114"/>
                </a:cxn>
                <a:cxn ang="0">
                  <a:pos x="228" y="91"/>
                </a:cxn>
                <a:cxn ang="0">
                  <a:pos x="198" y="0"/>
                </a:cxn>
                <a:cxn ang="0">
                  <a:pos x="279" y="11"/>
                </a:cxn>
                <a:cxn ang="0">
                  <a:pos x="352" y="51"/>
                </a:cxn>
                <a:cxn ang="0">
                  <a:pos x="404" y="118"/>
                </a:cxn>
                <a:cxn ang="0">
                  <a:pos x="426" y="196"/>
                </a:cxn>
                <a:cxn ang="0">
                  <a:pos x="419" y="274"/>
                </a:cxn>
                <a:cxn ang="0">
                  <a:pos x="383" y="345"/>
                </a:cxn>
                <a:cxn ang="0">
                  <a:pos x="551" y="570"/>
                </a:cxn>
                <a:cxn ang="0">
                  <a:pos x="548" y="609"/>
                </a:cxn>
                <a:cxn ang="0">
                  <a:pos x="517" y="632"/>
                </a:cxn>
                <a:cxn ang="0">
                  <a:pos x="479" y="629"/>
                </a:cxn>
                <a:cxn ang="0">
                  <a:pos x="301" y="409"/>
                </a:cxn>
                <a:cxn ang="0">
                  <a:pos x="223" y="427"/>
                </a:cxn>
                <a:cxn ang="0">
                  <a:pos x="145" y="416"/>
                </a:cxn>
                <a:cxn ang="0">
                  <a:pos x="74" y="376"/>
                </a:cxn>
                <a:cxn ang="0">
                  <a:pos x="22" y="309"/>
                </a:cxn>
                <a:cxn ang="0">
                  <a:pos x="0" y="229"/>
                </a:cxn>
                <a:cxn ang="0">
                  <a:pos x="11" y="147"/>
                </a:cxn>
                <a:cxn ang="0">
                  <a:pos x="51" y="74"/>
                </a:cxn>
                <a:cxn ang="0">
                  <a:pos x="118" y="22"/>
                </a:cxn>
                <a:cxn ang="0">
                  <a:pos x="198" y="0"/>
                </a:cxn>
              </a:cxnLst>
              <a:rect l="0" t="0" r="r" b="b"/>
              <a:pathLst>
                <a:path w="553" h="634">
                  <a:moveTo>
                    <a:pt x="317" y="145"/>
                  </a:moveTo>
                  <a:lnTo>
                    <a:pt x="317" y="283"/>
                  </a:lnTo>
                  <a:lnTo>
                    <a:pt x="330" y="256"/>
                  </a:lnTo>
                  <a:lnTo>
                    <a:pt x="337" y="229"/>
                  </a:lnTo>
                  <a:lnTo>
                    <a:pt x="337" y="200"/>
                  </a:lnTo>
                  <a:lnTo>
                    <a:pt x="332" y="172"/>
                  </a:lnTo>
                  <a:lnTo>
                    <a:pt x="317" y="145"/>
                  </a:lnTo>
                  <a:close/>
                  <a:moveTo>
                    <a:pt x="196" y="91"/>
                  </a:moveTo>
                  <a:lnTo>
                    <a:pt x="167" y="100"/>
                  </a:lnTo>
                  <a:lnTo>
                    <a:pt x="138" y="116"/>
                  </a:lnTo>
                  <a:lnTo>
                    <a:pt x="116" y="138"/>
                  </a:lnTo>
                  <a:lnTo>
                    <a:pt x="101" y="162"/>
                  </a:lnTo>
                  <a:lnTo>
                    <a:pt x="92" y="189"/>
                  </a:lnTo>
                  <a:lnTo>
                    <a:pt x="91" y="218"/>
                  </a:lnTo>
                  <a:lnTo>
                    <a:pt x="94" y="245"/>
                  </a:lnTo>
                  <a:lnTo>
                    <a:pt x="120" y="245"/>
                  </a:lnTo>
                  <a:lnTo>
                    <a:pt x="120" y="294"/>
                  </a:lnTo>
                  <a:lnTo>
                    <a:pt x="138" y="312"/>
                  </a:lnTo>
                  <a:lnTo>
                    <a:pt x="161" y="327"/>
                  </a:lnTo>
                  <a:lnTo>
                    <a:pt x="161" y="136"/>
                  </a:lnTo>
                  <a:lnTo>
                    <a:pt x="312" y="136"/>
                  </a:lnTo>
                  <a:lnTo>
                    <a:pt x="288" y="114"/>
                  </a:lnTo>
                  <a:lnTo>
                    <a:pt x="259" y="98"/>
                  </a:lnTo>
                  <a:lnTo>
                    <a:pt x="228" y="91"/>
                  </a:lnTo>
                  <a:lnTo>
                    <a:pt x="196" y="91"/>
                  </a:lnTo>
                  <a:close/>
                  <a:moveTo>
                    <a:pt x="198" y="0"/>
                  </a:moveTo>
                  <a:lnTo>
                    <a:pt x="239" y="2"/>
                  </a:lnTo>
                  <a:lnTo>
                    <a:pt x="279" y="11"/>
                  </a:lnTo>
                  <a:lnTo>
                    <a:pt x="317" y="27"/>
                  </a:lnTo>
                  <a:lnTo>
                    <a:pt x="352" y="51"/>
                  </a:lnTo>
                  <a:lnTo>
                    <a:pt x="383" y="82"/>
                  </a:lnTo>
                  <a:lnTo>
                    <a:pt x="404" y="118"/>
                  </a:lnTo>
                  <a:lnTo>
                    <a:pt x="419" y="156"/>
                  </a:lnTo>
                  <a:lnTo>
                    <a:pt x="426" y="196"/>
                  </a:lnTo>
                  <a:lnTo>
                    <a:pt x="426" y="236"/>
                  </a:lnTo>
                  <a:lnTo>
                    <a:pt x="419" y="274"/>
                  </a:lnTo>
                  <a:lnTo>
                    <a:pt x="404" y="311"/>
                  </a:lnTo>
                  <a:lnTo>
                    <a:pt x="383" y="345"/>
                  </a:lnTo>
                  <a:lnTo>
                    <a:pt x="542" y="552"/>
                  </a:lnTo>
                  <a:lnTo>
                    <a:pt x="551" y="570"/>
                  </a:lnTo>
                  <a:lnTo>
                    <a:pt x="553" y="590"/>
                  </a:lnTo>
                  <a:lnTo>
                    <a:pt x="548" y="609"/>
                  </a:lnTo>
                  <a:lnTo>
                    <a:pt x="535" y="623"/>
                  </a:lnTo>
                  <a:lnTo>
                    <a:pt x="517" y="632"/>
                  </a:lnTo>
                  <a:lnTo>
                    <a:pt x="497" y="634"/>
                  </a:lnTo>
                  <a:lnTo>
                    <a:pt x="479" y="629"/>
                  </a:lnTo>
                  <a:lnTo>
                    <a:pt x="462" y="614"/>
                  </a:lnTo>
                  <a:lnTo>
                    <a:pt x="301" y="409"/>
                  </a:lnTo>
                  <a:lnTo>
                    <a:pt x="263" y="421"/>
                  </a:lnTo>
                  <a:lnTo>
                    <a:pt x="223" y="427"/>
                  </a:lnTo>
                  <a:lnTo>
                    <a:pt x="183" y="425"/>
                  </a:lnTo>
                  <a:lnTo>
                    <a:pt x="145" y="416"/>
                  </a:lnTo>
                  <a:lnTo>
                    <a:pt x="107" y="400"/>
                  </a:lnTo>
                  <a:lnTo>
                    <a:pt x="74" y="376"/>
                  </a:lnTo>
                  <a:lnTo>
                    <a:pt x="45" y="345"/>
                  </a:lnTo>
                  <a:lnTo>
                    <a:pt x="22" y="309"/>
                  </a:lnTo>
                  <a:lnTo>
                    <a:pt x="7" y="269"/>
                  </a:lnTo>
                  <a:lnTo>
                    <a:pt x="0" y="229"/>
                  </a:lnTo>
                  <a:lnTo>
                    <a:pt x="2" y="187"/>
                  </a:lnTo>
                  <a:lnTo>
                    <a:pt x="11" y="147"/>
                  </a:lnTo>
                  <a:lnTo>
                    <a:pt x="27" y="109"/>
                  </a:lnTo>
                  <a:lnTo>
                    <a:pt x="51" y="74"/>
                  </a:lnTo>
                  <a:lnTo>
                    <a:pt x="81" y="45"/>
                  </a:lnTo>
                  <a:lnTo>
                    <a:pt x="118" y="22"/>
                  </a:lnTo>
                  <a:lnTo>
                    <a:pt x="158" y="7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62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indoor, photo, looking&#10;&#10;Description generated with high confidence">
            <a:extLst>
              <a:ext uri="{FF2B5EF4-FFF2-40B4-BE49-F238E27FC236}">
                <a16:creationId xmlns:a16="http://schemas.microsoft.com/office/drawing/2014/main" id="{0FE5FA3C-8291-419B-B0F8-BB9DA08A6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0" r="1" b="1"/>
          <a:stretch/>
        </p:blipFill>
        <p:spPr>
          <a:xfrm>
            <a:off x="-2" y="845461"/>
            <a:ext cx="7396814" cy="4760686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205E9-098B-4231-A965-250B001B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6" name="Picture 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9CC82226-7695-4722-A42B-009D06E2B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9" b="31124"/>
          <a:stretch/>
        </p:blipFill>
        <p:spPr>
          <a:xfrm>
            <a:off x="6651172" y="3980546"/>
            <a:ext cx="5715000" cy="348342"/>
          </a:xfrm>
          <a:prstGeom prst="rect">
            <a:avLst/>
          </a:prstGeom>
        </p:spPr>
      </p:pic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71A4E5-24EE-46E4-9C8A-B3BEB4297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7" y="1974115"/>
            <a:ext cx="2670629" cy="20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98D39-3FC6-48CA-A7E8-34F80C68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5" y="2289534"/>
            <a:ext cx="11897273" cy="4070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CAA4C-748F-45DD-9EB6-56FEE6B9B8DE}"/>
              </a:ext>
            </a:extLst>
          </p:cNvPr>
          <p:cNvSpPr txBox="1"/>
          <p:nvPr/>
        </p:nvSpPr>
        <p:spPr>
          <a:xfrm>
            <a:off x="526073" y="1417801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Please select the document to process 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D914E-5605-4E2B-90A0-2FC1B407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E733F-A9AA-493F-9DE6-F63F2CD5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00" y="2540765"/>
            <a:ext cx="2285574" cy="2979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4831A-A751-45A2-A2AB-368B35979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01" y="5741330"/>
            <a:ext cx="2038350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E2B26-F74E-40F2-9EFB-716E06850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37" y="5741330"/>
            <a:ext cx="2038350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89EE35-A0CB-4B20-9FE5-93080CCED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592" y="5713208"/>
            <a:ext cx="2038350" cy="676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71FD1-29E1-4699-828F-BDAA4E9CCE91}"/>
              </a:ext>
            </a:extLst>
          </p:cNvPr>
          <p:cNvSpPr txBox="1"/>
          <p:nvPr/>
        </p:nvSpPr>
        <p:spPr>
          <a:xfrm>
            <a:off x="5524936" y="5913833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B972-FF8B-4EDF-8DD3-BFEE9AF185EE}"/>
              </a:ext>
            </a:extLst>
          </p:cNvPr>
          <p:cNvSpPr txBox="1"/>
          <p:nvPr/>
        </p:nvSpPr>
        <p:spPr>
          <a:xfrm>
            <a:off x="9500131" y="5892461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</p:txBody>
      </p:sp>
      <p:pic>
        <p:nvPicPr>
          <p:cNvPr id="16" name="Picture 15" descr="A drawing of a person&#10;&#10;Description generated with high confidence">
            <a:extLst>
              <a:ext uri="{FF2B5EF4-FFF2-40B4-BE49-F238E27FC236}">
                <a16:creationId xmlns:a16="http://schemas.microsoft.com/office/drawing/2014/main" id="{5903EE79-916F-4A9E-9152-F31131DEB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E16BA0-73FB-456F-8888-563BDE59C024}"/>
              </a:ext>
            </a:extLst>
          </p:cNvPr>
          <p:cNvSpPr/>
          <p:nvPr/>
        </p:nvSpPr>
        <p:spPr>
          <a:xfrm>
            <a:off x="445574" y="1403671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8404F4-D7B2-4994-BE10-9A12D36FCF37}"/>
              </a:ext>
            </a:extLst>
          </p:cNvPr>
          <p:cNvSpPr/>
          <p:nvPr/>
        </p:nvSpPr>
        <p:spPr>
          <a:xfrm>
            <a:off x="418278" y="1211154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DD4BBD-0A68-4712-A675-60A38AC5DA95}"/>
              </a:ext>
            </a:extLst>
          </p:cNvPr>
          <p:cNvSpPr/>
          <p:nvPr/>
        </p:nvSpPr>
        <p:spPr>
          <a:xfrm>
            <a:off x="2270094" y="122528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EC2198-F701-4EBE-B899-1F17BE864457}"/>
              </a:ext>
            </a:extLst>
          </p:cNvPr>
          <p:cNvSpPr/>
          <p:nvPr/>
        </p:nvSpPr>
        <p:spPr>
          <a:xfrm>
            <a:off x="8847533" y="12111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E5D9E2-6415-418C-928D-A8535B71C2FC}"/>
              </a:ext>
            </a:extLst>
          </p:cNvPr>
          <p:cNvSpPr/>
          <p:nvPr/>
        </p:nvSpPr>
        <p:spPr>
          <a:xfrm>
            <a:off x="11060764" y="1225766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C7C443-6ECD-4690-8688-ACDF1D3F7F63}"/>
              </a:ext>
            </a:extLst>
          </p:cNvPr>
          <p:cNvSpPr/>
          <p:nvPr/>
        </p:nvSpPr>
        <p:spPr>
          <a:xfrm>
            <a:off x="4256496" y="122528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70F3AE-CD07-4C7E-A193-5EB650C47508}"/>
              </a:ext>
            </a:extLst>
          </p:cNvPr>
          <p:cNvSpPr/>
          <p:nvPr/>
        </p:nvSpPr>
        <p:spPr>
          <a:xfrm>
            <a:off x="6320422" y="1199380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4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D8FF6-1AA1-427E-9B4B-1CE0F8AF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" y="2295401"/>
            <a:ext cx="11897273" cy="4070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34C52-00FC-4814-8ED9-24954E352667}"/>
              </a:ext>
            </a:extLst>
          </p:cNvPr>
          <p:cNvSpPr txBox="1"/>
          <p:nvPr/>
        </p:nvSpPr>
        <p:spPr>
          <a:xfrm>
            <a:off x="541899" y="1297406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Please select the document to process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4467" y="166403"/>
            <a:ext cx="12192000" cy="84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75F4-1235-42F1-B278-1A2C720A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00" y="2453731"/>
            <a:ext cx="2285574" cy="297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16C2-74B3-4C1C-AFCF-AF176F0BF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01" y="5654296"/>
            <a:ext cx="203835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C9886-D5BE-4C29-8F34-1E13FE5B8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37" y="5654296"/>
            <a:ext cx="203835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60205-CBE4-4DA4-806C-C1C598236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592" y="5626174"/>
            <a:ext cx="2038350" cy="676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600BB-EBDD-493B-AF82-B5438BCF1627}"/>
              </a:ext>
            </a:extLst>
          </p:cNvPr>
          <p:cNvSpPr txBox="1"/>
          <p:nvPr/>
        </p:nvSpPr>
        <p:spPr>
          <a:xfrm>
            <a:off x="1411832" y="5807767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3CF14-584E-4801-AB14-1F8738336B22}"/>
              </a:ext>
            </a:extLst>
          </p:cNvPr>
          <p:cNvSpPr txBox="1"/>
          <p:nvPr/>
        </p:nvSpPr>
        <p:spPr>
          <a:xfrm>
            <a:off x="5524936" y="5826799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A011E-1057-4EFA-A332-BDFED59CB115}"/>
              </a:ext>
            </a:extLst>
          </p:cNvPr>
          <p:cNvSpPr txBox="1"/>
          <p:nvPr/>
        </p:nvSpPr>
        <p:spPr>
          <a:xfrm>
            <a:off x="9500131" y="5805427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3AEEB-9270-4464-BC10-46450666D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1" y="2227853"/>
            <a:ext cx="5953125" cy="372427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12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C577C75-7180-44FB-927D-06F3CEAB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20" y="3263620"/>
            <a:ext cx="3303006" cy="109585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A04CB45-4546-4E82-82F0-9272A3C0716C}"/>
              </a:ext>
            </a:extLst>
          </p:cNvPr>
          <p:cNvSpPr txBox="1"/>
          <p:nvPr/>
        </p:nvSpPr>
        <p:spPr>
          <a:xfrm>
            <a:off x="-3045020" y="1737516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Files selected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C70F9-4205-4A0B-82D6-D5F684953B8B}"/>
              </a:ext>
            </a:extLst>
          </p:cNvPr>
          <p:cNvSpPr txBox="1"/>
          <p:nvPr/>
        </p:nvSpPr>
        <p:spPr>
          <a:xfrm>
            <a:off x="927905" y="3043451"/>
            <a:ext cx="352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D6A62-0E4F-44F4-8B27-2347F5613631}"/>
              </a:ext>
            </a:extLst>
          </p:cNvPr>
          <p:cNvSpPr txBox="1"/>
          <p:nvPr/>
        </p:nvSpPr>
        <p:spPr>
          <a:xfrm>
            <a:off x="3435692" y="3557594"/>
            <a:ext cx="2151234" cy="602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Rockwell" panose="02060603020205020403" pitchFamily="18" charset="0"/>
              </a:rPr>
              <a:t>Image to Text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8193F-D52F-499F-B60D-182690351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076" y="26679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C577C75-7180-44FB-927D-06F3CEAB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20" y="3314420"/>
            <a:ext cx="3303006" cy="109585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A04CB45-4546-4E82-82F0-9272A3C0716C}"/>
              </a:ext>
            </a:extLst>
          </p:cNvPr>
          <p:cNvSpPr txBox="1"/>
          <p:nvPr/>
        </p:nvSpPr>
        <p:spPr>
          <a:xfrm>
            <a:off x="-3045020" y="1737516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Files selected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C70F9-4205-4A0B-82D6-D5F684953B8B}"/>
              </a:ext>
            </a:extLst>
          </p:cNvPr>
          <p:cNvSpPr txBox="1"/>
          <p:nvPr/>
        </p:nvSpPr>
        <p:spPr>
          <a:xfrm>
            <a:off x="927905" y="3043451"/>
            <a:ext cx="352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D6A62-0E4F-44F4-8B27-2347F5613631}"/>
              </a:ext>
            </a:extLst>
          </p:cNvPr>
          <p:cNvSpPr txBox="1"/>
          <p:nvPr/>
        </p:nvSpPr>
        <p:spPr>
          <a:xfrm>
            <a:off x="3435692" y="3631563"/>
            <a:ext cx="2253908" cy="47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Rockwell" panose="02060603020205020403" pitchFamily="18" charset="0"/>
              </a:rPr>
              <a:t>Submit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7B3DB-3C3F-4EC9-8D7C-2BAAF6EBCF65}"/>
              </a:ext>
            </a:extLst>
          </p:cNvPr>
          <p:cNvSpPr txBox="1"/>
          <p:nvPr/>
        </p:nvSpPr>
        <p:spPr>
          <a:xfrm>
            <a:off x="7539499" y="3043451"/>
            <a:ext cx="352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CD5E-BB56-44E6-92D0-1A27C3DD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47885"/>
          </a:xfrm>
          <a:prstGeom prst="rect">
            <a:avLst/>
          </a:prstGeom>
        </p:spPr>
      </p:pic>
      <p:pic>
        <p:nvPicPr>
          <p:cNvPr id="13" name="Picture 12" descr="A drawing of a person&#10;&#10;Description generated with high confidence">
            <a:extLst>
              <a:ext uri="{FF2B5EF4-FFF2-40B4-BE49-F238E27FC236}">
                <a16:creationId xmlns:a16="http://schemas.microsoft.com/office/drawing/2014/main" id="{3619A7ED-7DB7-489D-9BAF-DBDC2C5B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12" y="0"/>
            <a:ext cx="1612088" cy="121115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7F16EF-B39C-473C-B48C-E01AAE7B5498}"/>
              </a:ext>
            </a:extLst>
          </p:cNvPr>
          <p:cNvSpPr/>
          <p:nvPr/>
        </p:nvSpPr>
        <p:spPr>
          <a:xfrm>
            <a:off x="510247" y="1308564"/>
            <a:ext cx="11155680" cy="9144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88143F-C354-4A4E-99AA-426FF2C5C350}"/>
              </a:ext>
            </a:extLst>
          </p:cNvPr>
          <p:cNvSpPr/>
          <p:nvPr/>
        </p:nvSpPr>
        <p:spPr>
          <a:xfrm>
            <a:off x="418278" y="113164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3ADF7-4E52-463D-98BF-9509DE40D320}"/>
              </a:ext>
            </a:extLst>
          </p:cNvPr>
          <p:cNvSpPr/>
          <p:nvPr/>
        </p:nvSpPr>
        <p:spPr>
          <a:xfrm>
            <a:off x="2270094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12AD5-CA20-4D23-B003-78216E39F6F8}"/>
              </a:ext>
            </a:extLst>
          </p:cNvPr>
          <p:cNvSpPr/>
          <p:nvPr/>
        </p:nvSpPr>
        <p:spPr>
          <a:xfrm>
            <a:off x="8847533" y="1131642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DA9D10-DCCA-40CF-9E17-304EB99E7570}"/>
              </a:ext>
            </a:extLst>
          </p:cNvPr>
          <p:cNvSpPr/>
          <p:nvPr/>
        </p:nvSpPr>
        <p:spPr>
          <a:xfrm>
            <a:off x="11060764" y="1146254"/>
            <a:ext cx="509627" cy="5084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185C2-10F2-4A7B-8E7D-F12DD9B4FB2E}"/>
              </a:ext>
            </a:extLst>
          </p:cNvPr>
          <p:cNvSpPr/>
          <p:nvPr/>
        </p:nvSpPr>
        <p:spPr>
          <a:xfrm>
            <a:off x="4256496" y="1145772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53D95-A15F-4396-B798-90401892D6EB}"/>
              </a:ext>
            </a:extLst>
          </p:cNvPr>
          <p:cNvSpPr/>
          <p:nvPr/>
        </p:nvSpPr>
        <p:spPr>
          <a:xfrm>
            <a:off x="6320422" y="1119868"/>
            <a:ext cx="509627" cy="5084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798D8-E741-4262-9BA5-FEB6CA6028A1}"/>
              </a:ext>
            </a:extLst>
          </p:cNvPr>
          <p:cNvSpPr txBox="1"/>
          <p:nvPr/>
        </p:nvSpPr>
        <p:spPr>
          <a:xfrm>
            <a:off x="-3299833" y="1725742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Rockwell" panose="02060603020205020403" pitchFamily="18" charset="0"/>
              </a:rPr>
              <a:t>Files selected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A40D6-88CE-44B1-8FB5-D784CC6F7BA4}"/>
              </a:ext>
            </a:extLst>
          </p:cNvPr>
          <p:cNvSpPr txBox="1"/>
          <p:nvPr/>
        </p:nvSpPr>
        <p:spPr>
          <a:xfrm>
            <a:off x="927905" y="3043451"/>
            <a:ext cx="3521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Xxxxxxxxxx</a:t>
            </a:r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5583BC-4336-46B3-A1A9-6B4000E0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20" y="3263620"/>
            <a:ext cx="3303006" cy="1095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E03A9E-99F7-4AC2-B8CD-A930A853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076" y="2667963"/>
            <a:ext cx="2143125" cy="2143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70D182-6202-45FA-B7A9-02B2C6CFF0DE}"/>
              </a:ext>
            </a:extLst>
          </p:cNvPr>
          <p:cNvSpPr txBox="1"/>
          <p:nvPr/>
        </p:nvSpPr>
        <p:spPr>
          <a:xfrm>
            <a:off x="3435692" y="3606800"/>
            <a:ext cx="2151234" cy="421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Rockwell" panose="02060603020205020403" pitchFamily="18" charset="0"/>
              </a:rPr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284338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198</Words>
  <Application>Microsoft Office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q_serif</vt:lpstr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Gunjan</dc:creator>
  <cp:lastModifiedBy>Zuo, Fanyu</cp:lastModifiedBy>
  <cp:revision>12</cp:revision>
  <dcterms:created xsi:type="dcterms:W3CDTF">2018-10-01T14:20:15Z</dcterms:created>
  <dcterms:modified xsi:type="dcterms:W3CDTF">2018-10-16T16:28:44Z</dcterms:modified>
</cp:coreProperties>
</file>