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 autoAdjust="0"/>
    <p:restoredTop sz="95179"/>
  </p:normalViewPr>
  <p:slideViewPr>
    <p:cSldViewPr snapToGrid="0">
      <p:cViewPr varScale="1">
        <p:scale>
          <a:sx n="111" d="100"/>
          <a:sy n="111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4A62-2F5F-4CA8-A58C-CDE6F986A64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56368-0C50-4726-B3FC-A14471F3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56368-0C50-4726-B3FC-A14471F3B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56368-0C50-4726-B3FC-A14471F3B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B04C-B38B-46E9-9DF0-3AE0E7E90AA9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6A5D-F502-490F-B263-9BD7BC222F01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0AA0-6F21-4A8D-8A54-DB0706FEB6EC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8C2C-4C80-457A-87ED-99D55CA7C258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34ED55C-661F-4694-B298-D5B3A24F30DE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C0A-E9AA-4F71-AC11-F6A5683AD57D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A7D0-4FF3-4890-8A08-598C184752C2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3E10-FB98-4B47-8A20-7E2F3A8CA8BA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07C-1547-47D9-BC40-ED0C10C9D863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19EC-D890-4893-8A42-42E649901548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4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529D-189F-4631-B06F-3F5F1F3CD2CC}" type="datetime1">
              <a:rPr lang="en-US" smtClean="0"/>
              <a:t>10/5/2015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CF9737-AC9D-49AF-83BA-CFB58A0CCD2B}" type="datetime1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1377" y="2091531"/>
            <a:ext cx="9144000" cy="164149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Crime</a:t>
            </a:r>
            <a:r>
              <a:rPr lang="en-US" dirty="0" smtClean="0"/>
              <a:t>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064" y="5544065"/>
            <a:ext cx="9218140" cy="953045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Team Members: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Amit Panda, Murtaza Dhuliawala, </a:t>
            </a:r>
            <a:r>
              <a:rPr lang="en-US" sz="2000" dirty="0" err="1" smtClean="0">
                <a:solidFill>
                  <a:schemeClr val="bg1"/>
                </a:solidFill>
              </a:rPr>
              <a:t>Niranjan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Uprethi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Pulkit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Sachdeva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Vivek</a:t>
            </a:r>
            <a:r>
              <a:rPr lang="en-US" sz="2000" dirty="0" smtClean="0">
                <a:solidFill>
                  <a:schemeClr val="bg1"/>
                </a:solidFill>
              </a:rPr>
              <a:t> George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Analyze the crime data for the city of San Francisco over the last 12 years.</a:t>
            </a:r>
          </a:p>
          <a:p>
            <a:r>
              <a:rPr lang="en-US" sz="3000" dirty="0" smtClean="0"/>
              <a:t>Visualize the trends in crime by rate of incidents, type of crimes in the different locations.</a:t>
            </a:r>
          </a:p>
          <a:p>
            <a:r>
              <a:rPr lang="en-US" sz="3000" dirty="0" smtClean="0"/>
              <a:t>Build </a:t>
            </a:r>
            <a:r>
              <a:rPr lang="en-US" sz="3000" dirty="0"/>
              <a:t>a model which, given time and </a:t>
            </a:r>
            <a:r>
              <a:rPr lang="en-US" sz="3000" dirty="0" smtClean="0"/>
              <a:t>place </a:t>
            </a:r>
            <a:r>
              <a:rPr lang="en-US" sz="3000" dirty="0"/>
              <a:t>of crime, can predict the category of crime that has </a:t>
            </a:r>
            <a:r>
              <a:rPr lang="en-US" sz="3000" dirty="0" smtClean="0"/>
              <a:t>occurred as also the probability of a crime occurring in a given location at a given time.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3576">
            <a:off x="9716347" y="92076"/>
            <a:ext cx="1723879" cy="20728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system is being built with an aim to provide a tool to the police departments, to better prepare for a criminal incident.</a:t>
            </a:r>
          </a:p>
          <a:p>
            <a:r>
              <a:rPr lang="en-US" sz="2800" dirty="0" smtClean="0"/>
              <a:t>Officers can ask more relevant and pointed questions on receiving a 911 call if they have an idea of what crime may have occurred rather than relying on their gut feeling.</a:t>
            </a:r>
          </a:p>
          <a:p>
            <a:r>
              <a:rPr lang="en-US" sz="2800" dirty="0"/>
              <a:t>The interactive visualization would help administrators and police departments explore and understand </a:t>
            </a:r>
            <a:r>
              <a:rPr lang="en-US" sz="2800" dirty="0" smtClean="0"/>
              <a:t>trends in crime </a:t>
            </a:r>
            <a:r>
              <a:rPr lang="en-US" sz="2800" dirty="0"/>
              <a:t>over the last twelve </a:t>
            </a:r>
            <a:r>
              <a:rPr lang="en-US" sz="2800" dirty="0" smtClean="0"/>
              <a:t>years.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4622">
            <a:off x="8705038" y="-97439"/>
            <a:ext cx="3171568" cy="2130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type of crime would help SFPD to be better prepared. To plan and have the resources available to deal with the crime.</a:t>
            </a:r>
          </a:p>
          <a:p>
            <a:r>
              <a:rPr lang="en-US" dirty="0" smtClean="0"/>
              <a:t>The system could be used by civilians to get an understanding of areas that would be safer to live in, or areas that are unsafe to visit or pass-by at certain times.</a:t>
            </a:r>
          </a:p>
          <a:p>
            <a:r>
              <a:rPr lang="en-US" dirty="0" smtClean="0"/>
              <a:t>Given a source of data, the system could be expanded to cover any major city in the world.</a:t>
            </a:r>
          </a:p>
          <a:p>
            <a:r>
              <a:rPr lang="en-US" dirty="0" smtClean="0"/>
              <a:t>Other metrics like population density, income of people in an area, office buildings in a location could be used to draw more inferences on crime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186" r="4770" b="14879"/>
          <a:stretch/>
        </p:blipFill>
        <p:spPr>
          <a:xfrm rot="21191467">
            <a:off x="8138985" y="177728"/>
            <a:ext cx="3100474" cy="1719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876">
            <a:off x="382246" y="5034172"/>
            <a:ext cx="1595737" cy="1831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871">
            <a:off x="2232454" y="5093080"/>
            <a:ext cx="3058943" cy="18581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risks and the costs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risk is that there might be no relation between the area a crime happens in, the time it happens at and the kind of crime that happens, and the prediction accuracy might be very low.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will be built on open source technologies like D3, python, </a:t>
            </a:r>
            <a:r>
              <a:rPr lang="en-US" sz="2400" dirty="0" smtClean="0"/>
              <a:t>R. </a:t>
            </a:r>
            <a:r>
              <a:rPr lang="en-US" sz="2400" dirty="0"/>
              <a:t>The data is clean and freely available on the SF Open Data and </a:t>
            </a:r>
            <a:r>
              <a:rPr lang="en-US" sz="2400" dirty="0" err="1"/>
              <a:t>Kaggle</a:t>
            </a:r>
            <a:r>
              <a:rPr lang="en-US" sz="2400" dirty="0"/>
              <a:t> website.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08" y="4314825"/>
            <a:ext cx="3810000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732">
            <a:off x="3291117" y="4773310"/>
            <a:ext cx="2702942" cy="1621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44" y="4363556"/>
            <a:ext cx="2685404" cy="1220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3085">
            <a:off x="303501" y="4714710"/>
            <a:ext cx="2724150" cy="16764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40577" cy="1609344"/>
          </a:xfrm>
        </p:spPr>
        <p:txBody>
          <a:bodyPr/>
          <a:lstStyle/>
          <a:p>
            <a:r>
              <a:rPr lang="en-US" dirty="0" smtClean="0"/>
              <a:t>The plan – Goals for the next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two months completion time</a:t>
            </a: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visualizations and start implementation </a:t>
            </a:r>
            <a:endParaRPr lang="en-US" dirty="0" smtClean="0"/>
          </a:p>
          <a:p>
            <a:r>
              <a:rPr lang="en-US" dirty="0" smtClean="0"/>
              <a:t>Exploring </a:t>
            </a:r>
            <a:r>
              <a:rPr lang="en-US" dirty="0"/>
              <a:t>different classification techniques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learning about various validation techniques 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if other data sources (e.g. median income statistics from census data) improve classification accuracy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an application that works with real time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</TotalTime>
  <Words>426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Copperplate Gothic Bold</vt:lpstr>
      <vt:lpstr>Rockwell</vt:lpstr>
      <vt:lpstr>Rockwell Condensed</vt:lpstr>
      <vt:lpstr>Wingdings</vt:lpstr>
      <vt:lpstr>Wood Type</vt:lpstr>
      <vt:lpstr>Crime Predictor</vt:lpstr>
      <vt:lpstr>The System</vt:lpstr>
      <vt:lpstr>The big question !!!</vt:lpstr>
      <vt:lpstr>Make a difference</vt:lpstr>
      <vt:lpstr>The risks and the costs </vt:lpstr>
      <vt:lpstr>The plan – Goals for the next Month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Predictor</dc:title>
  <dc:creator>Murtaza Dhuliawala</dc:creator>
  <cp:lastModifiedBy>Murtaza Dhuliawala</cp:lastModifiedBy>
  <cp:revision>21</cp:revision>
  <dcterms:created xsi:type="dcterms:W3CDTF">2015-10-05T22:01:23Z</dcterms:created>
  <dcterms:modified xsi:type="dcterms:W3CDTF">2015-10-05T23:54:43Z</dcterms:modified>
</cp:coreProperties>
</file>