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338" r:id="rId3"/>
    <p:sldId id="310" r:id="rId4"/>
    <p:sldId id="322" r:id="rId5"/>
    <p:sldId id="323" r:id="rId6"/>
    <p:sldId id="326" r:id="rId7"/>
    <p:sldId id="333" r:id="rId8"/>
    <p:sldId id="330" r:id="rId9"/>
    <p:sldId id="327" r:id="rId10"/>
    <p:sldId id="334" r:id="rId11"/>
    <p:sldId id="339" r:id="rId12"/>
    <p:sldId id="341" r:id="rId13"/>
    <p:sldId id="343" r:id="rId14"/>
    <p:sldId id="342" r:id="rId15"/>
    <p:sldId id="329" r:id="rId16"/>
    <p:sldId id="328" r:id="rId17"/>
    <p:sldId id="331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5" autoAdjust="0"/>
    <p:restoredTop sz="94629" autoAdjust="0"/>
  </p:normalViewPr>
  <p:slideViewPr>
    <p:cSldViewPr showGuides="1">
      <p:cViewPr>
        <p:scale>
          <a:sx n="81" d="100"/>
          <a:sy n="81" d="100"/>
        </p:scale>
        <p:origin x="-414" y="2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52E5E-6882-48D7-BD1B-67826729054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7FBBD-F7B1-4E0A-B0F5-C51E56FF4F15}">
      <dgm:prSet phldrT="[Text]"/>
      <dgm:spPr/>
      <dgm:t>
        <a:bodyPr/>
        <a:lstStyle/>
        <a:p>
          <a:r>
            <a:rPr lang="en-US" dirty="0" smtClean="0"/>
            <a:t>The Fuzzy temperature controller will make use of two parameters :</a:t>
          </a:r>
          <a:endParaRPr lang="en-US" dirty="0"/>
        </a:p>
      </dgm:t>
    </dgm:pt>
    <dgm:pt modelId="{59449A64-73F0-4B3E-BF3E-455079F1229C}" type="parTrans" cxnId="{8E1835E9-F438-4DF6-B6C1-C92FEF615F79}">
      <dgm:prSet/>
      <dgm:spPr/>
      <dgm:t>
        <a:bodyPr/>
        <a:lstStyle/>
        <a:p>
          <a:endParaRPr lang="en-US"/>
        </a:p>
      </dgm:t>
    </dgm:pt>
    <dgm:pt modelId="{DC89BF09-12C0-4B94-9DC2-4DE7023A5FFD}" type="sibTrans" cxnId="{8E1835E9-F438-4DF6-B6C1-C92FEF615F79}">
      <dgm:prSet/>
      <dgm:spPr/>
      <dgm:t>
        <a:bodyPr/>
        <a:lstStyle/>
        <a:p>
          <a:endParaRPr lang="en-US"/>
        </a:p>
      </dgm:t>
    </dgm:pt>
    <dgm:pt modelId="{8346FE90-8ACA-44D1-800B-370D7E7FDDC3}">
      <dgm:prSet phldrT="[Text]"/>
      <dgm:spPr/>
      <dgm:t>
        <a:bodyPr/>
        <a:lstStyle/>
        <a:p>
          <a:r>
            <a:rPr lang="en-US" dirty="0" smtClean="0"/>
            <a:t>2. Instantaneous temperature of the system(Temp).</a:t>
          </a:r>
          <a:endParaRPr lang="en-US" dirty="0"/>
        </a:p>
      </dgm:t>
    </dgm:pt>
    <dgm:pt modelId="{9A1DCF7F-7042-44CF-845E-3016C263530B}" type="parTrans" cxnId="{61FFE9AD-D720-4AF6-9956-699B4AFC199C}">
      <dgm:prSet/>
      <dgm:spPr/>
      <dgm:t>
        <a:bodyPr/>
        <a:lstStyle/>
        <a:p>
          <a:endParaRPr lang="en-US"/>
        </a:p>
      </dgm:t>
    </dgm:pt>
    <dgm:pt modelId="{088DF1ED-60CE-41A2-87B4-9A68FD7C22B8}" type="sibTrans" cxnId="{61FFE9AD-D720-4AF6-9956-699B4AFC199C}">
      <dgm:prSet/>
      <dgm:spPr/>
      <dgm:t>
        <a:bodyPr/>
        <a:lstStyle/>
        <a:p>
          <a:endParaRPr lang="en-US"/>
        </a:p>
      </dgm:t>
    </dgm:pt>
    <dgm:pt modelId="{8C069B4C-9C23-4BD0-BC3C-272E362DB28B}">
      <dgm:prSet phldrT="[Text]"/>
      <dgm:spPr/>
      <dgm:t>
        <a:bodyPr/>
        <a:lstStyle/>
        <a:p>
          <a:r>
            <a:rPr lang="en-US" dirty="0" smtClean="0"/>
            <a:t>1. Constant temperature as per the requirement(</a:t>
          </a:r>
          <a:r>
            <a:rPr lang="en-US" dirty="0" err="1" smtClean="0"/>
            <a:t>Cmd</a:t>
          </a:r>
          <a:r>
            <a:rPr lang="en-US" dirty="0" smtClean="0"/>
            <a:t>)</a:t>
          </a:r>
          <a:endParaRPr lang="en-US" dirty="0"/>
        </a:p>
      </dgm:t>
    </dgm:pt>
    <dgm:pt modelId="{7CF85827-758E-4FAD-A7B7-DB5C88447602}" type="parTrans" cxnId="{204C7EEB-9121-40D3-9D5A-2975E3C57D61}">
      <dgm:prSet/>
      <dgm:spPr/>
      <dgm:t>
        <a:bodyPr/>
        <a:lstStyle/>
        <a:p>
          <a:endParaRPr lang="en-US"/>
        </a:p>
      </dgm:t>
    </dgm:pt>
    <dgm:pt modelId="{A844105E-6740-4BB3-9489-89A0BD1A7731}" type="sibTrans" cxnId="{204C7EEB-9121-40D3-9D5A-2975E3C57D61}">
      <dgm:prSet/>
      <dgm:spPr/>
      <dgm:t>
        <a:bodyPr/>
        <a:lstStyle/>
        <a:p>
          <a:endParaRPr lang="en-US"/>
        </a:p>
      </dgm:t>
    </dgm:pt>
    <dgm:pt modelId="{8B7CD370-4090-4566-A90D-81BC8B82546F}" type="pres">
      <dgm:prSet presAssocID="{AE152E5E-6882-48D7-BD1B-6782672905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342DBC-4D12-40A6-B69D-2C260722864B}" type="pres">
      <dgm:prSet presAssocID="{24A7FBBD-F7B1-4E0A-B0F5-C51E56FF4F15}" presName="root" presStyleCnt="0"/>
      <dgm:spPr/>
    </dgm:pt>
    <dgm:pt modelId="{A9A89B2C-3E5C-46D0-9CFD-DEAC8C930C97}" type="pres">
      <dgm:prSet presAssocID="{24A7FBBD-F7B1-4E0A-B0F5-C51E56FF4F15}" presName="rootComposite" presStyleCnt="0"/>
      <dgm:spPr/>
    </dgm:pt>
    <dgm:pt modelId="{816CECCD-01D0-4461-BA39-C0CC3FAE6185}" type="pres">
      <dgm:prSet presAssocID="{24A7FBBD-F7B1-4E0A-B0F5-C51E56FF4F15}" presName="rootText" presStyleLbl="node1" presStyleIdx="0" presStyleCnt="1" custScaleX="249420" custLinFactNeighborX="61543" custLinFactNeighborY="-103"/>
      <dgm:spPr/>
      <dgm:t>
        <a:bodyPr/>
        <a:lstStyle/>
        <a:p>
          <a:endParaRPr lang="en-US"/>
        </a:p>
      </dgm:t>
    </dgm:pt>
    <dgm:pt modelId="{ED9BF066-3110-42AA-8D1E-844B44A2693C}" type="pres">
      <dgm:prSet presAssocID="{24A7FBBD-F7B1-4E0A-B0F5-C51E56FF4F15}" presName="rootConnector" presStyleLbl="node1" presStyleIdx="0" presStyleCnt="1"/>
      <dgm:spPr/>
      <dgm:t>
        <a:bodyPr/>
        <a:lstStyle/>
        <a:p>
          <a:endParaRPr lang="en-US"/>
        </a:p>
      </dgm:t>
    </dgm:pt>
    <dgm:pt modelId="{A2B25BF5-D6B4-49FC-90C7-33F96F43102D}" type="pres">
      <dgm:prSet presAssocID="{24A7FBBD-F7B1-4E0A-B0F5-C51E56FF4F15}" presName="childShape" presStyleCnt="0"/>
      <dgm:spPr/>
    </dgm:pt>
    <dgm:pt modelId="{6D0C7BAD-4413-4F11-82A4-4228BF710A64}" type="pres">
      <dgm:prSet presAssocID="{9A1DCF7F-7042-44CF-845E-3016C263530B}" presName="Name13" presStyleLbl="parChTrans1D2" presStyleIdx="0" presStyleCnt="2"/>
      <dgm:spPr/>
      <dgm:t>
        <a:bodyPr/>
        <a:lstStyle/>
        <a:p>
          <a:endParaRPr lang="en-US"/>
        </a:p>
      </dgm:t>
    </dgm:pt>
    <dgm:pt modelId="{02F8146E-2449-4C3A-AFB1-5235A70DA49B}" type="pres">
      <dgm:prSet presAssocID="{8346FE90-8ACA-44D1-800B-370D7E7FDDC3}" presName="childText" presStyleLbl="bgAcc1" presStyleIdx="0" presStyleCnt="2" custScaleX="181389" custLinFactY="20433" custLinFactNeighborX="-222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BB93A-03D7-4115-80A2-E5305C3C4FB6}" type="pres">
      <dgm:prSet presAssocID="{7CF85827-758E-4FAD-A7B7-DB5C88447602}" presName="Name13" presStyleLbl="parChTrans1D2" presStyleIdx="1" presStyleCnt="2"/>
      <dgm:spPr/>
      <dgm:t>
        <a:bodyPr/>
        <a:lstStyle/>
        <a:p>
          <a:endParaRPr lang="en-US"/>
        </a:p>
      </dgm:t>
    </dgm:pt>
    <dgm:pt modelId="{171E6DE4-942C-4DD3-B47F-6B6C8F712B31}" type="pres">
      <dgm:prSet presAssocID="{8C069B4C-9C23-4BD0-BC3C-272E362DB28B}" presName="childText" presStyleLbl="bgAcc1" presStyleIdx="1" presStyleCnt="2" custScaleX="175552" custLinFactY="-28785" custLinFactNeighborX="186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1E97D7-125B-43E6-ABC4-7137660816B5}" type="presOf" srcId="{24A7FBBD-F7B1-4E0A-B0F5-C51E56FF4F15}" destId="{816CECCD-01D0-4461-BA39-C0CC3FAE6185}" srcOrd="0" destOrd="0" presId="urn:microsoft.com/office/officeart/2005/8/layout/hierarchy3"/>
    <dgm:cxn modelId="{94F3C9B8-ADCF-4BDE-916E-54896352B788}" type="presOf" srcId="{24A7FBBD-F7B1-4E0A-B0F5-C51E56FF4F15}" destId="{ED9BF066-3110-42AA-8D1E-844B44A2693C}" srcOrd="1" destOrd="0" presId="urn:microsoft.com/office/officeart/2005/8/layout/hierarchy3"/>
    <dgm:cxn modelId="{B4066850-728D-4352-8FEC-55C0415B2F05}" type="presOf" srcId="{7CF85827-758E-4FAD-A7B7-DB5C88447602}" destId="{1BDBB93A-03D7-4115-80A2-E5305C3C4FB6}" srcOrd="0" destOrd="0" presId="urn:microsoft.com/office/officeart/2005/8/layout/hierarchy3"/>
    <dgm:cxn modelId="{4DFF2FAB-87AA-422A-8444-D60FE47CC640}" type="presOf" srcId="{AE152E5E-6882-48D7-BD1B-678267290543}" destId="{8B7CD370-4090-4566-A90D-81BC8B82546F}" srcOrd="0" destOrd="0" presId="urn:microsoft.com/office/officeart/2005/8/layout/hierarchy3"/>
    <dgm:cxn modelId="{204C7EEB-9121-40D3-9D5A-2975E3C57D61}" srcId="{24A7FBBD-F7B1-4E0A-B0F5-C51E56FF4F15}" destId="{8C069B4C-9C23-4BD0-BC3C-272E362DB28B}" srcOrd="1" destOrd="0" parTransId="{7CF85827-758E-4FAD-A7B7-DB5C88447602}" sibTransId="{A844105E-6740-4BB3-9489-89A0BD1A7731}"/>
    <dgm:cxn modelId="{8E1835E9-F438-4DF6-B6C1-C92FEF615F79}" srcId="{AE152E5E-6882-48D7-BD1B-678267290543}" destId="{24A7FBBD-F7B1-4E0A-B0F5-C51E56FF4F15}" srcOrd="0" destOrd="0" parTransId="{59449A64-73F0-4B3E-BF3E-455079F1229C}" sibTransId="{DC89BF09-12C0-4B94-9DC2-4DE7023A5FFD}"/>
    <dgm:cxn modelId="{7ACD153E-931F-4786-91C8-D0A5CE871E77}" type="presOf" srcId="{9A1DCF7F-7042-44CF-845E-3016C263530B}" destId="{6D0C7BAD-4413-4F11-82A4-4228BF710A64}" srcOrd="0" destOrd="0" presId="urn:microsoft.com/office/officeart/2005/8/layout/hierarchy3"/>
    <dgm:cxn modelId="{61FFE9AD-D720-4AF6-9956-699B4AFC199C}" srcId="{24A7FBBD-F7B1-4E0A-B0F5-C51E56FF4F15}" destId="{8346FE90-8ACA-44D1-800B-370D7E7FDDC3}" srcOrd="0" destOrd="0" parTransId="{9A1DCF7F-7042-44CF-845E-3016C263530B}" sibTransId="{088DF1ED-60CE-41A2-87B4-9A68FD7C22B8}"/>
    <dgm:cxn modelId="{C6AB3B6E-F75B-4964-A3DF-A654B4CD0D75}" type="presOf" srcId="{8346FE90-8ACA-44D1-800B-370D7E7FDDC3}" destId="{02F8146E-2449-4C3A-AFB1-5235A70DA49B}" srcOrd="0" destOrd="0" presId="urn:microsoft.com/office/officeart/2005/8/layout/hierarchy3"/>
    <dgm:cxn modelId="{0D77FFDD-1310-4A31-A461-0767E3A23EF7}" type="presOf" srcId="{8C069B4C-9C23-4BD0-BC3C-272E362DB28B}" destId="{171E6DE4-942C-4DD3-B47F-6B6C8F712B31}" srcOrd="0" destOrd="0" presId="urn:microsoft.com/office/officeart/2005/8/layout/hierarchy3"/>
    <dgm:cxn modelId="{457D794D-1F5E-4948-B847-CE3BF3B973D7}" type="presParOf" srcId="{8B7CD370-4090-4566-A90D-81BC8B82546F}" destId="{78342DBC-4D12-40A6-B69D-2C260722864B}" srcOrd="0" destOrd="0" presId="urn:microsoft.com/office/officeart/2005/8/layout/hierarchy3"/>
    <dgm:cxn modelId="{9C97ECF1-57DE-429A-B7DC-DF604DB3EFF1}" type="presParOf" srcId="{78342DBC-4D12-40A6-B69D-2C260722864B}" destId="{A9A89B2C-3E5C-46D0-9CFD-DEAC8C930C97}" srcOrd="0" destOrd="0" presId="urn:microsoft.com/office/officeart/2005/8/layout/hierarchy3"/>
    <dgm:cxn modelId="{EFCAE9A3-F0A1-4D98-8707-DED0D3CC6A83}" type="presParOf" srcId="{A9A89B2C-3E5C-46D0-9CFD-DEAC8C930C97}" destId="{816CECCD-01D0-4461-BA39-C0CC3FAE6185}" srcOrd="0" destOrd="0" presId="urn:microsoft.com/office/officeart/2005/8/layout/hierarchy3"/>
    <dgm:cxn modelId="{65B1AA13-BCCB-4DEB-8216-A1ED2D013379}" type="presParOf" srcId="{A9A89B2C-3E5C-46D0-9CFD-DEAC8C930C97}" destId="{ED9BF066-3110-42AA-8D1E-844B44A2693C}" srcOrd="1" destOrd="0" presId="urn:microsoft.com/office/officeart/2005/8/layout/hierarchy3"/>
    <dgm:cxn modelId="{C8737D26-2E3B-49E0-9A5B-5D6C1FC8B14E}" type="presParOf" srcId="{78342DBC-4D12-40A6-B69D-2C260722864B}" destId="{A2B25BF5-D6B4-49FC-90C7-33F96F43102D}" srcOrd="1" destOrd="0" presId="urn:microsoft.com/office/officeart/2005/8/layout/hierarchy3"/>
    <dgm:cxn modelId="{8C242416-74B4-4040-8E42-FA70375DC28B}" type="presParOf" srcId="{A2B25BF5-D6B4-49FC-90C7-33F96F43102D}" destId="{6D0C7BAD-4413-4F11-82A4-4228BF710A64}" srcOrd="0" destOrd="0" presId="urn:microsoft.com/office/officeart/2005/8/layout/hierarchy3"/>
    <dgm:cxn modelId="{8CC1402D-695B-4F1E-82B8-DD6EDAEF6750}" type="presParOf" srcId="{A2B25BF5-D6B4-49FC-90C7-33F96F43102D}" destId="{02F8146E-2449-4C3A-AFB1-5235A70DA49B}" srcOrd="1" destOrd="0" presId="urn:microsoft.com/office/officeart/2005/8/layout/hierarchy3"/>
    <dgm:cxn modelId="{2565501B-BC8B-4D2F-92BB-AF15B4EA1789}" type="presParOf" srcId="{A2B25BF5-D6B4-49FC-90C7-33F96F43102D}" destId="{1BDBB93A-03D7-4115-80A2-E5305C3C4FB6}" srcOrd="2" destOrd="0" presId="urn:microsoft.com/office/officeart/2005/8/layout/hierarchy3"/>
    <dgm:cxn modelId="{9B16CBBD-EDB7-4163-BEB7-4AA1319A3FB5}" type="presParOf" srcId="{A2B25BF5-D6B4-49FC-90C7-33F96F43102D}" destId="{171E6DE4-942C-4DD3-B47F-6B6C8F712B3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48F5A2-8A52-4DEE-992D-02AD148EEAB6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98C8F-111E-4E58-9792-F71694EFE6B3}">
      <dgm:prSet phldrT="[Text]"/>
      <dgm:spPr/>
      <dgm:t>
        <a:bodyPr/>
        <a:lstStyle/>
        <a:p>
          <a:r>
            <a:rPr lang="en-US" dirty="0" smtClean="0"/>
            <a:t>If Temperature</a:t>
          </a:r>
        </a:p>
      </dgm:t>
    </dgm:pt>
    <dgm:pt modelId="{6AF51EB6-940B-490B-914B-AFCA7FAD0368}" type="parTrans" cxnId="{2F3F9B1A-DD26-4AF1-9662-3454C1D8A3F4}">
      <dgm:prSet/>
      <dgm:spPr/>
      <dgm:t>
        <a:bodyPr/>
        <a:lstStyle/>
        <a:p>
          <a:endParaRPr lang="en-US"/>
        </a:p>
      </dgm:t>
    </dgm:pt>
    <dgm:pt modelId="{314CE8F1-A052-4514-9F8D-A3D171614075}" type="sibTrans" cxnId="{2F3F9B1A-DD26-4AF1-9662-3454C1D8A3F4}">
      <dgm:prSet/>
      <dgm:spPr/>
      <dgm:t>
        <a:bodyPr/>
        <a:lstStyle/>
        <a:p>
          <a:endParaRPr lang="en-US"/>
        </a:p>
      </dgm:t>
    </dgm:pt>
    <dgm:pt modelId="{A3129C66-B1B8-4154-980D-7381A4D03089}">
      <dgm:prSet phldrT="[Text]"/>
      <dgm:spPr/>
      <dgm:t>
        <a:bodyPr/>
        <a:lstStyle/>
        <a:p>
          <a:r>
            <a:rPr lang="en-US" dirty="0" smtClean="0"/>
            <a:t>Is cold</a:t>
          </a:r>
          <a:endParaRPr lang="en-US" dirty="0"/>
        </a:p>
      </dgm:t>
    </dgm:pt>
    <dgm:pt modelId="{2AF789BE-628C-4CF3-A49B-A514EA04A570}" type="parTrans" cxnId="{A5B3E9A1-1E2A-47AB-9A7B-CF3318117D37}">
      <dgm:prSet/>
      <dgm:spPr/>
      <dgm:t>
        <a:bodyPr/>
        <a:lstStyle/>
        <a:p>
          <a:endParaRPr lang="en-US"/>
        </a:p>
      </dgm:t>
    </dgm:pt>
    <dgm:pt modelId="{E15C958C-4AED-4D7D-9BED-11716E6BD7D5}" type="sibTrans" cxnId="{A5B3E9A1-1E2A-47AB-9A7B-CF3318117D37}">
      <dgm:prSet/>
      <dgm:spPr/>
      <dgm:t>
        <a:bodyPr/>
        <a:lstStyle/>
        <a:p>
          <a:endParaRPr lang="en-US"/>
        </a:p>
      </dgm:t>
    </dgm:pt>
    <dgm:pt modelId="{F99BA64C-DC4C-41C9-9B2E-11C98412B59C}">
      <dgm:prSet phldrT="[Text]"/>
      <dgm:spPr/>
      <dgm:t>
        <a:bodyPr/>
        <a:lstStyle/>
        <a:p>
          <a:r>
            <a:rPr lang="en-US" dirty="0" smtClean="0"/>
            <a:t>Then heat</a:t>
          </a:r>
          <a:endParaRPr lang="en-US" dirty="0"/>
        </a:p>
      </dgm:t>
    </dgm:pt>
    <dgm:pt modelId="{6F35A5A2-E377-4E72-B788-48A058882C5B}" type="parTrans" cxnId="{401FC6F3-B671-48E6-8E71-0871956BF6CF}">
      <dgm:prSet/>
      <dgm:spPr/>
      <dgm:t>
        <a:bodyPr/>
        <a:lstStyle/>
        <a:p>
          <a:endParaRPr lang="en-US"/>
        </a:p>
      </dgm:t>
    </dgm:pt>
    <dgm:pt modelId="{6D5D26DD-5C24-49F7-8E27-20DCD12EEB51}" type="sibTrans" cxnId="{401FC6F3-B671-48E6-8E71-0871956BF6CF}">
      <dgm:prSet/>
      <dgm:spPr/>
      <dgm:t>
        <a:bodyPr/>
        <a:lstStyle/>
        <a:p>
          <a:endParaRPr lang="en-US"/>
        </a:p>
      </dgm:t>
    </dgm:pt>
    <dgm:pt modelId="{8277EDDC-F4DD-4DA7-A556-1BBAF8F0408E}">
      <dgm:prSet phldrT="[Text]"/>
      <dgm:spPr/>
      <dgm:t>
        <a:bodyPr/>
        <a:lstStyle/>
        <a:p>
          <a:r>
            <a:rPr lang="en-US" dirty="0" smtClean="0"/>
            <a:t>IF Temperature </a:t>
          </a:r>
          <a:endParaRPr lang="en-US" dirty="0"/>
        </a:p>
      </dgm:t>
    </dgm:pt>
    <dgm:pt modelId="{1DA72299-7954-4063-BC88-3E94E4C6602C}" type="parTrans" cxnId="{C2D35510-52F4-4F95-8342-116F5F3862E1}">
      <dgm:prSet/>
      <dgm:spPr/>
      <dgm:t>
        <a:bodyPr/>
        <a:lstStyle/>
        <a:p>
          <a:endParaRPr lang="en-US"/>
        </a:p>
      </dgm:t>
    </dgm:pt>
    <dgm:pt modelId="{D3225CAD-E355-49E7-9E36-365187D00880}" type="sibTrans" cxnId="{C2D35510-52F4-4F95-8342-116F5F3862E1}">
      <dgm:prSet/>
      <dgm:spPr/>
      <dgm:t>
        <a:bodyPr/>
        <a:lstStyle/>
        <a:p>
          <a:endParaRPr lang="en-US"/>
        </a:p>
      </dgm:t>
    </dgm:pt>
    <dgm:pt modelId="{108929CE-482B-4F26-9BA1-87D86984F100}">
      <dgm:prSet phldrT="[Text]"/>
      <dgm:spPr/>
      <dgm:t>
        <a:bodyPr/>
        <a:lstStyle/>
        <a:p>
          <a:r>
            <a:rPr lang="en-US" dirty="0" smtClean="0"/>
            <a:t>IS normal</a:t>
          </a:r>
          <a:endParaRPr lang="en-US" dirty="0"/>
        </a:p>
      </dgm:t>
    </dgm:pt>
    <dgm:pt modelId="{FAB6F272-C532-4B5A-AE76-449984E3F2DB}" type="parTrans" cxnId="{E10FD100-7355-4555-94A1-9266E54FC143}">
      <dgm:prSet/>
      <dgm:spPr/>
      <dgm:t>
        <a:bodyPr/>
        <a:lstStyle/>
        <a:p>
          <a:endParaRPr lang="en-US"/>
        </a:p>
      </dgm:t>
    </dgm:pt>
    <dgm:pt modelId="{549ED96E-F0A2-4429-B9E3-D835BC4FB858}" type="sibTrans" cxnId="{E10FD100-7355-4555-94A1-9266E54FC143}">
      <dgm:prSet/>
      <dgm:spPr/>
      <dgm:t>
        <a:bodyPr/>
        <a:lstStyle/>
        <a:p>
          <a:endParaRPr lang="en-US"/>
        </a:p>
      </dgm:t>
    </dgm:pt>
    <dgm:pt modelId="{A31E52D4-15C8-4D19-B582-7512ED8F1F4E}">
      <dgm:prSet phldrT="[Text]"/>
      <dgm:spPr/>
      <dgm:t>
        <a:bodyPr/>
        <a:lstStyle/>
        <a:p>
          <a:r>
            <a:rPr lang="en-US" dirty="0" smtClean="0"/>
            <a:t>Then maintain level</a:t>
          </a:r>
          <a:endParaRPr lang="en-US" dirty="0"/>
        </a:p>
      </dgm:t>
    </dgm:pt>
    <dgm:pt modelId="{FDAA349B-1E26-4CB2-976E-202226460F77}" type="parTrans" cxnId="{8E193590-CD67-4C24-A67E-2956FEFC700B}">
      <dgm:prSet/>
      <dgm:spPr/>
      <dgm:t>
        <a:bodyPr/>
        <a:lstStyle/>
        <a:p>
          <a:endParaRPr lang="en-US"/>
        </a:p>
      </dgm:t>
    </dgm:pt>
    <dgm:pt modelId="{F241BD73-29B5-4995-8699-D9E5079EAC9C}" type="sibTrans" cxnId="{8E193590-CD67-4C24-A67E-2956FEFC700B}">
      <dgm:prSet/>
      <dgm:spPr/>
      <dgm:t>
        <a:bodyPr/>
        <a:lstStyle/>
        <a:p>
          <a:endParaRPr lang="en-US"/>
        </a:p>
      </dgm:t>
    </dgm:pt>
    <dgm:pt modelId="{5AF8ECDF-B16F-4F9D-BB1E-E8E4C3700B03}">
      <dgm:prSet phldrT="[Text]"/>
      <dgm:spPr/>
      <dgm:t>
        <a:bodyPr/>
        <a:lstStyle/>
        <a:p>
          <a:r>
            <a:rPr lang="en-US" dirty="0" smtClean="0"/>
            <a:t>Then cool</a:t>
          </a:r>
          <a:endParaRPr lang="en-US" dirty="0"/>
        </a:p>
      </dgm:t>
    </dgm:pt>
    <dgm:pt modelId="{20F00BD4-A65C-4CAA-921B-F5C386EAA328}">
      <dgm:prSet phldrT="[Text]"/>
      <dgm:spPr/>
      <dgm:t>
        <a:bodyPr/>
        <a:lstStyle/>
        <a:p>
          <a:r>
            <a:rPr lang="en-US" dirty="0" smtClean="0"/>
            <a:t>IS hot</a:t>
          </a:r>
          <a:endParaRPr lang="en-US" dirty="0"/>
        </a:p>
      </dgm:t>
    </dgm:pt>
    <dgm:pt modelId="{6227B60C-4726-439D-BA99-A96A15F89371}">
      <dgm:prSet phldrT="[Text]"/>
      <dgm:spPr/>
      <dgm:t>
        <a:bodyPr/>
        <a:lstStyle/>
        <a:p>
          <a:r>
            <a:rPr lang="en-US" dirty="0" smtClean="0"/>
            <a:t>IF Temperature </a:t>
          </a:r>
          <a:endParaRPr lang="en-US" dirty="0"/>
        </a:p>
      </dgm:t>
    </dgm:pt>
    <dgm:pt modelId="{13F68656-2653-4543-9143-F78C74C71E7C}" type="sibTrans" cxnId="{BBA20C1A-9986-4568-8A40-844314EF0EC0}">
      <dgm:prSet/>
      <dgm:spPr/>
      <dgm:t>
        <a:bodyPr/>
        <a:lstStyle/>
        <a:p>
          <a:endParaRPr lang="en-US"/>
        </a:p>
      </dgm:t>
    </dgm:pt>
    <dgm:pt modelId="{5C83EECE-59A1-426F-BB0C-936571DD9246}" type="parTrans" cxnId="{BBA20C1A-9986-4568-8A40-844314EF0EC0}">
      <dgm:prSet/>
      <dgm:spPr/>
      <dgm:t>
        <a:bodyPr/>
        <a:lstStyle/>
        <a:p>
          <a:endParaRPr lang="en-US"/>
        </a:p>
      </dgm:t>
    </dgm:pt>
    <dgm:pt modelId="{731139E7-5A4A-4B8F-8217-A436F25AEAC3}" type="sibTrans" cxnId="{3F71927A-6761-49E6-BBE1-EBDAD4D9ABF1}">
      <dgm:prSet/>
      <dgm:spPr/>
      <dgm:t>
        <a:bodyPr/>
        <a:lstStyle/>
        <a:p>
          <a:endParaRPr lang="en-US"/>
        </a:p>
      </dgm:t>
    </dgm:pt>
    <dgm:pt modelId="{AD9C6B54-C7D4-462B-AE90-9C0E9513A2D9}" type="parTrans" cxnId="{3F71927A-6761-49E6-BBE1-EBDAD4D9ABF1}">
      <dgm:prSet/>
      <dgm:spPr/>
      <dgm:t>
        <a:bodyPr/>
        <a:lstStyle/>
        <a:p>
          <a:endParaRPr lang="en-US"/>
        </a:p>
      </dgm:t>
    </dgm:pt>
    <dgm:pt modelId="{9FDD0439-857F-452F-994F-0CA53E8BC3FF}" type="sibTrans" cxnId="{97AA3B8C-8744-41F8-8A27-D0CA35F65089}">
      <dgm:prSet/>
      <dgm:spPr/>
      <dgm:t>
        <a:bodyPr/>
        <a:lstStyle/>
        <a:p>
          <a:endParaRPr lang="en-US"/>
        </a:p>
      </dgm:t>
    </dgm:pt>
    <dgm:pt modelId="{C41DC92A-1944-469F-848F-3596599C230E}" type="parTrans" cxnId="{97AA3B8C-8744-41F8-8A27-D0CA35F65089}">
      <dgm:prSet/>
      <dgm:spPr/>
      <dgm:t>
        <a:bodyPr/>
        <a:lstStyle/>
        <a:p>
          <a:endParaRPr lang="en-US"/>
        </a:p>
      </dgm:t>
    </dgm:pt>
    <dgm:pt modelId="{FCE2465E-B14C-480D-91D1-73BA86525CF6}" type="pres">
      <dgm:prSet presAssocID="{4348F5A2-8A52-4DEE-992D-02AD148EEAB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3B824F-FB05-4924-A89E-8260F65EA294}" type="pres">
      <dgm:prSet presAssocID="{8FE98C8F-111E-4E58-9792-F71694EFE6B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FE152-5ACC-4993-A981-2926DF84418E}" type="pres">
      <dgm:prSet presAssocID="{314CE8F1-A052-4514-9F8D-A3D171614075}" presName="sibTrans" presStyleCnt="0"/>
      <dgm:spPr/>
    </dgm:pt>
    <dgm:pt modelId="{86968697-5CD4-4896-A85F-32D071A80B99}" type="pres">
      <dgm:prSet presAssocID="{8277EDDC-F4DD-4DA7-A556-1BBAF8F0408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374C5-5719-455C-B0C4-9D84B1A4B641}" type="pres">
      <dgm:prSet presAssocID="{D3225CAD-E355-49E7-9E36-365187D00880}" presName="sibTrans" presStyleCnt="0"/>
      <dgm:spPr/>
    </dgm:pt>
    <dgm:pt modelId="{ACEB1C08-2FE4-47FB-A989-3EBDCB925BC1}" type="pres">
      <dgm:prSet presAssocID="{6227B60C-4726-439D-BA99-A96A15F8937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FEEA30-7230-49C6-A5A9-3ED5AA7BBA90}" type="presOf" srcId="{8277EDDC-F4DD-4DA7-A556-1BBAF8F0408E}" destId="{86968697-5CD4-4896-A85F-32D071A80B99}" srcOrd="0" destOrd="0" presId="urn:microsoft.com/office/officeart/2005/8/layout/hList6"/>
    <dgm:cxn modelId="{BA6639FB-C9F7-4175-B551-76F0F7B65D73}" type="presOf" srcId="{5AF8ECDF-B16F-4F9D-BB1E-E8E4C3700B03}" destId="{ACEB1C08-2FE4-47FB-A989-3EBDCB925BC1}" srcOrd="0" destOrd="2" presId="urn:microsoft.com/office/officeart/2005/8/layout/hList6"/>
    <dgm:cxn modelId="{0DBDD375-1360-4963-BD03-50CF62997CD5}" type="presOf" srcId="{6227B60C-4726-439D-BA99-A96A15F89371}" destId="{ACEB1C08-2FE4-47FB-A989-3EBDCB925BC1}" srcOrd="0" destOrd="0" presId="urn:microsoft.com/office/officeart/2005/8/layout/hList6"/>
    <dgm:cxn modelId="{60D670E4-959E-4D15-961E-AC681B80F6F8}" type="presOf" srcId="{4348F5A2-8A52-4DEE-992D-02AD148EEAB6}" destId="{FCE2465E-B14C-480D-91D1-73BA86525CF6}" srcOrd="0" destOrd="0" presId="urn:microsoft.com/office/officeart/2005/8/layout/hList6"/>
    <dgm:cxn modelId="{22DEF509-373B-4FD8-8748-68C6EF567F5E}" type="presOf" srcId="{108929CE-482B-4F26-9BA1-87D86984F100}" destId="{86968697-5CD4-4896-A85F-32D071A80B99}" srcOrd="0" destOrd="1" presId="urn:microsoft.com/office/officeart/2005/8/layout/hList6"/>
    <dgm:cxn modelId="{1B1C27BF-96E1-4D41-9319-0B35F582A2FF}" type="presOf" srcId="{A31E52D4-15C8-4D19-B582-7512ED8F1F4E}" destId="{86968697-5CD4-4896-A85F-32D071A80B99}" srcOrd="0" destOrd="2" presId="urn:microsoft.com/office/officeart/2005/8/layout/hList6"/>
    <dgm:cxn modelId="{97AA3B8C-8744-41F8-8A27-D0CA35F65089}" srcId="{6227B60C-4726-439D-BA99-A96A15F89371}" destId="{20F00BD4-A65C-4CAA-921B-F5C386EAA328}" srcOrd="0" destOrd="0" parTransId="{C41DC92A-1944-469F-848F-3596599C230E}" sibTransId="{9FDD0439-857F-452F-994F-0CA53E8BC3FF}"/>
    <dgm:cxn modelId="{BBA20C1A-9986-4568-8A40-844314EF0EC0}" srcId="{4348F5A2-8A52-4DEE-992D-02AD148EEAB6}" destId="{6227B60C-4726-439D-BA99-A96A15F89371}" srcOrd="2" destOrd="0" parTransId="{5C83EECE-59A1-426F-BB0C-936571DD9246}" sibTransId="{13F68656-2653-4543-9143-F78C74C71E7C}"/>
    <dgm:cxn modelId="{46899CD2-6AC1-43E9-82B0-BEDAB3C3D41A}" type="presOf" srcId="{8FE98C8F-111E-4E58-9792-F71694EFE6B3}" destId="{3D3B824F-FB05-4924-A89E-8260F65EA294}" srcOrd="0" destOrd="0" presId="urn:microsoft.com/office/officeart/2005/8/layout/hList6"/>
    <dgm:cxn modelId="{401FC6F3-B671-48E6-8E71-0871956BF6CF}" srcId="{8FE98C8F-111E-4E58-9792-F71694EFE6B3}" destId="{F99BA64C-DC4C-41C9-9B2E-11C98412B59C}" srcOrd="1" destOrd="0" parTransId="{6F35A5A2-E377-4E72-B788-48A058882C5B}" sibTransId="{6D5D26DD-5C24-49F7-8E27-20DCD12EEB51}"/>
    <dgm:cxn modelId="{2F3F9B1A-DD26-4AF1-9662-3454C1D8A3F4}" srcId="{4348F5A2-8A52-4DEE-992D-02AD148EEAB6}" destId="{8FE98C8F-111E-4E58-9792-F71694EFE6B3}" srcOrd="0" destOrd="0" parTransId="{6AF51EB6-940B-490B-914B-AFCA7FAD0368}" sibTransId="{314CE8F1-A052-4514-9F8D-A3D171614075}"/>
    <dgm:cxn modelId="{BA5F0C7D-FA37-432A-A21A-D0F6EC1F70C7}" type="presOf" srcId="{20F00BD4-A65C-4CAA-921B-F5C386EAA328}" destId="{ACEB1C08-2FE4-47FB-A989-3EBDCB925BC1}" srcOrd="0" destOrd="1" presId="urn:microsoft.com/office/officeart/2005/8/layout/hList6"/>
    <dgm:cxn modelId="{BC4DAF1F-6FEB-486D-85C9-78FB5C464178}" type="presOf" srcId="{F99BA64C-DC4C-41C9-9B2E-11C98412B59C}" destId="{3D3B824F-FB05-4924-A89E-8260F65EA294}" srcOrd="0" destOrd="2" presId="urn:microsoft.com/office/officeart/2005/8/layout/hList6"/>
    <dgm:cxn modelId="{8E193590-CD67-4C24-A67E-2956FEFC700B}" srcId="{8277EDDC-F4DD-4DA7-A556-1BBAF8F0408E}" destId="{A31E52D4-15C8-4D19-B582-7512ED8F1F4E}" srcOrd="1" destOrd="0" parTransId="{FDAA349B-1E26-4CB2-976E-202226460F77}" sibTransId="{F241BD73-29B5-4995-8699-D9E5079EAC9C}"/>
    <dgm:cxn modelId="{E10FD100-7355-4555-94A1-9266E54FC143}" srcId="{8277EDDC-F4DD-4DA7-A556-1BBAF8F0408E}" destId="{108929CE-482B-4F26-9BA1-87D86984F100}" srcOrd="0" destOrd="0" parTransId="{FAB6F272-C532-4B5A-AE76-449984E3F2DB}" sibTransId="{549ED96E-F0A2-4429-B9E3-D835BC4FB858}"/>
    <dgm:cxn modelId="{3F71927A-6761-49E6-BBE1-EBDAD4D9ABF1}" srcId="{6227B60C-4726-439D-BA99-A96A15F89371}" destId="{5AF8ECDF-B16F-4F9D-BB1E-E8E4C3700B03}" srcOrd="1" destOrd="0" parTransId="{AD9C6B54-C7D4-462B-AE90-9C0E9513A2D9}" sibTransId="{731139E7-5A4A-4B8F-8217-A436F25AEAC3}"/>
    <dgm:cxn modelId="{A5B3E9A1-1E2A-47AB-9A7B-CF3318117D37}" srcId="{8FE98C8F-111E-4E58-9792-F71694EFE6B3}" destId="{A3129C66-B1B8-4154-980D-7381A4D03089}" srcOrd="0" destOrd="0" parTransId="{2AF789BE-628C-4CF3-A49B-A514EA04A570}" sibTransId="{E15C958C-4AED-4D7D-9BED-11716E6BD7D5}"/>
    <dgm:cxn modelId="{C2D35510-52F4-4F95-8342-116F5F3862E1}" srcId="{4348F5A2-8A52-4DEE-992D-02AD148EEAB6}" destId="{8277EDDC-F4DD-4DA7-A556-1BBAF8F0408E}" srcOrd="1" destOrd="0" parTransId="{1DA72299-7954-4063-BC88-3E94E4C6602C}" sibTransId="{D3225CAD-E355-49E7-9E36-365187D00880}"/>
    <dgm:cxn modelId="{7EDB4FF6-48CA-44C3-A004-B381EA4A676F}" type="presOf" srcId="{A3129C66-B1B8-4154-980D-7381A4D03089}" destId="{3D3B824F-FB05-4924-A89E-8260F65EA294}" srcOrd="0" destOrd="1" presId="urn:microsoft.com/office/officeart/2005/8/layout/hList6"/>
    <dgm:cxn modelId="{59CBDAB3-0877-4E12-9432-4FB06A6FAB58}" type="presParOf" srcId="{FCE2465E-B14C-480D-91D1-73BA86525CF6}" destId="{3D3B824F-FB05-4924-A89E-8260F65EA294}" srcOrd="0" destOrd="0" presId="urn:microsoft.com/office/officeart/2005/8/layout/hList6"/>
    <dgm:cxn modelId="{04076258-AD25-491F-9C1E-181D98CBD5A1}" type="presParOf" srcId="{FCE2465E-B14C-480D-91D1-73BA86525CF6}" destId="{944FE152-5ACC-4993-A981-2926DF84418E}" srcOrd="1" destOrd="0" presId="urn:microsoft.com/office/officeart/2005/8/layout/hList6"/>
    <dgm:cxn modelId="{E86628F1-144B-47CF-9557-37EF92765EE2}" type="presParOf" srcId="{FCE2465E-B14C-480D-91D1-73BA86525CF6}" destId="{86968697-5CD4-4896-A85F-32D071A80B99}" srcOrd="2" destOrd="0" presId="urn:microsoft.com/office/officeart/2005/8/layout/hList6"/>
    <dgm:cxn modelId="{018A7F1E-7F32-49A7-86AE-83F3BD25BFA6}" type="presParOf" srcId="{FCE2465E-B14C-480D-91D1-73BA86525CF6}" destId="{743374C5-5719-455C-B0C4-9D84B1A4B641}" srcOrd="3" destOrd="0" presId="urn:microsoft.com/office/officeart/2005/8/layout/hList6"/>
    <dgm:cxn modelId="{F194E197-8EEA-4844-BB8A-EC0EC7A69528}" type="presParOf" srcId="{FCE2465E-B14C-480D-91D1-73BA86525CF6}" destId="{ACEB1C08-2FE4-47FB-A989-3EBDCB925BC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8C2B58-8ECB-495E-8862-88A98BBEC7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74DC82-5924-48D1-9E4F-52FDA5A52C30}">
      <dgm:prSet phldrT="[Text]"/>
      <dgm:spPr/>
      <dgm:t>
        <a:bodyPr/>
        <a:lstStyle/>
        <a:p>
          <a:r>
            <a:rPr lang="en-US" dirty="0" smtClean="0"/>
            <a:t>"C" = "Cool" output response</a:t>
          </a:r>
          <a:endParaRPr lang="en-US" dirty="0"/>
        </a:p>
      </dgm:t>
    </dgm:pt>
    <dgm:pt modelId="{823CF489-F8C5-4912-AAEE-34A82DEECBB1}" type="parTrans" cxnId="{D74A7599-1D83-4302-8BAC-188D91BF3C06}">
      <dgm:prSet/>
      <dgm:spPr/>
      <dgm:t>
        <a:bodyPr/>
        <a:lstStyle/>
        <a:p>
          <a:endParaRPr lang="en-US"/>
        </a:p>
      </dgm:t>
    </dgm:pt>
    <dgm:pt modelId="{CC2CF63B-3205-4969-BB94-10190573F757}" type="sibTrans" cxnId="{D74A7599-1D83-4302-8BAC-188D91BF3C06}">
      <dgm:prSet/>
      <dgm:spPr/>
      <dgm:t>
        <a:bodyPr/>
        <a:lstStyle/>
        <a:p>
          <a:endParaRPr lang="en-US"/>
        </a:p>
      </dgm:t>
    </dgm:pt>
    <dgm:pt modelId="{49426049-0734-42E6-A85C-99B82B20D859}">
      <dgm:prSet phldrT="[Text]"/>
      <dgm:spPr/>
      <dgm:t>
        <a:bodyPr/>
        <a:lstStyle/>
        <a:p>
          <a:r>
            <a:rPr lang="en-US" dirty="0" smtClean="0"/>
            <a:t>"-" = "No Change" to current output</a:t>
          </a:r>
          <a:endParaRPr lang="en-US" dirty="0"/>
        </a:p>
      </dgm:t>
    </dgm:pt>
    <dgm:pt modelId="{DB742D36-0418-409C-B2F1-23603B83EDA4}" type="parTrans" cxnId="{1705357C-66F5-47A4-B2E2-1C63A9C30804}">
      <dgm:prSet/>
      <dgm:spPr/>
      <dgm:t>
        <a:bodyPr/>
        <a:lstStyle/>
        <a:p>
          <a:endParaRPr lang="en-US"/>
        </a:p>
      </dgm:t>
    </dgm:pt>
    <dgm:pt modelId="{8EC76FBE-6A6A-40C2-B9EF-1C27596EFE3E}" type="sibTrans" cxnId="{1705357C-66F5-47A4-B2E2-1C63A9C30804}">
      <dgm:prSet/>
      <dgm:spPr/>
      <dgm:t>
        <a:bodyPr/>
        <a:lstStyle/>
        <a:p>
          <a:endParaRPr lang="en-US"/>
        </a:p>
      </dgm:t>
    </dgm:pt>
    <dgm:pt modelId="{A24E161A-6DD3-4398-B7F3-BD3CBED3FD67}">
      <dgm:prSet phldrT="[Text]"/>
      <dgm:spPr/>
      <dgm:t>
        <a:bodyPr/>
        <a:lstStyle/>
        <a:p>
          <a:r>
            <a:rPr lang="en-US" dirty="0" smtClean="0"/>
            <a:t>"H" = "Heat" output response</a:t>
          </a:r>
          <a:endParaRPr lang="en-US" dirty="0"/>
        </a:p>
      </dgm:t>
    </dgm:pt>
    <dgm:pt modelId="{5869738B-A7CC-4306-B935-FFD16EB79C9E}" type="parTrans" cxnId="{21DF0CB5-1466-4FD0-96B4-7E145463BC7B}">
      <dgm:prSet/>
      <dgm:spPr/>
      <dgm:t>
        <a:bodyPr/>
        <a:lstStyle/>
        <a:p>
          <a:endParaRPr lang="en-US"/>
        </a:p>
      </dgm:t>
    </dgm:pt>
    <dgm:pt modelId="{EAE021FE-F14D-4CE7-BCC8-12F8D5D27278}" type="sibTrans" cxnId="{21DF0CB5-1466-4FD0-96B4-7E145463BC7B}">
      <dgm:prSet/>
      <dgm:spPr/>
      <dgm:t>
        <a:bodyPr/>
        <a:lstStyle/>
        <a:p>
          <a:endParaRPr lang="en-US"/>
        </a:p>
      </dgm:t>
    </dgm:pt>
    <dgm:pt modelId="{9F2D5D72-9E3D-4C00-85FE-BB809D38FBC8}">
      <dgm:prSet phldrT="[Text]"/>
      <dgm:spPr/>
      <dgm:t>
        <a:bodyPr/>
        <a:lstStyle/>
        <a:p>
          <a:r>
            <a:rPr lang="en-US" dirty="0" smtClean="0"/>
            <a:t>"P" = "positive" error or error-dot input level</a:t>
          </a:r>
          <a:endParaRPr lang="en-US" dirty="0"/>
        </a:p>
      </dgm:t>
    </dgm:pt>
    <dgm:pt modelId="{16DB136B-CFD5-4169-BF69-2A26195C6100}" type="parTrans" cxnId="{63E58068-B244-4F2B-B112-B6D138CAE49B}">
      <dgm:prSet/>
      <dgm:spPr/>
      <dgm:t>
        <a:bodyPr/>
        <a:lstStyle/>
        <a:p>
          <a:endParaRPr lang="en-US"/>
        </a:p>
      </dgm:t>
    </dgm:pt>
    <dgm:pt modelId="{19EA55BC-7525-4166-9615-383F67FF97D0}" type="sibTrans" cxnId="{63E58068-B244-4F2B-B112-B6D138CAE49B}">
      <dgm:prSet/>
      <dgm:spPr/>
      <dgm:t>
        <a:bodyPr/>
        <a:lstStyle/>
        <a:p>
          <a:endParaRPr lang="en-US"/>
        </a:p>
      </dgm:t>
    </dgm:pt>
    <dgm:pt modelId="{27E178C9-BD96-4AA5-97DD-79CCE9CC29C7}">
      <dgm:prSet phldrT="[Text]"/>
      <dgm:spPr/>
      <dgm:t>
        <a:bodyPr/>
        <a:lstStyle/>
        <a:p>
          <a:r>
            <a:rPr lang="en-US" dirty="0" smtClean="0"/>
            <a:t>"Z" = "zero" error or error-dot input level</a:t>
          </a:r>
          <a:endParaRPr lang="en-US" dirty="0"/>
        </a:p>
      </dgm:t>
    </dgm:pt>
    <dgm:pt modelId="{42BBC7A7-D25D-4178-AFA4-D52E852E19DD}" type="parTrans" cxnId="{6F8438D1-658E-422F-B9C4-F853C48A7A8D}">
      <dgm:prSet/>
      <dgm:spPr/>
      <dgm:t>
        <a:bodyPr/>
        <a:lstStyle/>
        <a:p>
          <a:endParaRPr lang="en-US"/>
        </a:p>
      </dgm:t>
    </dgm:pt>
    <dgm:pt modelId="{CD80C0F6-B27D-4F41-8573-E5DDB73407F3}" type="sibTrans" cxnId="{6F8438D1-658E-422F-B9C4-F853C48A7A8D}">
      <dgm:prSet/>
      <dgm:spPr/>
      <dgm:t>
        <a:bodyPr/>
        <a:lstStyle/>
        <a:p>
          <a:endParaRPr lang="en-US"/>
        </a:p>
      </dgm:t>
    </dgm:pt>
    <dgm:pt modelId="{A641D5D0-B66E-4D30-A503-0A49F6192914}">
      <dgm:prSet/>
      <dgm:spPr/>
      <dgm:t>
        <a:bodyPr/>
        <a:lstStyle/>
        <a:p>
          <a:r>
            <a:rPr lang="en-US" smtClean="0"/>
            <a:t>"N" = "negative" error or error-dot input level</a:t>
          </a:r>
          <a:endParaRPr lang="en-US"/>
        </a:p>
      </dgm:t>
    </dgm:pt>
    <dgm:pt modelId="{0B981936-BA6E-4104-9EF4-D020E8F4BD79}" type="parTrans" cxnId="{F719AE94-989D-4CDA-8EC7-818137BF5402}">
      <dgm:prSet/>
      <dgm:spPr/>
      <dgm:t>
        <a:bodyPr/>
        <a:lstStyle/>
        <a:p>
          <a:endParaRPr lang="en-US"/>
        </a:p>
      </dgm:t>
    </dgm:pt>
    <dgm:pt modelId="{C4C8803C-B27C-492C-B5EF-675107F62A06}" type="sibTrans" cxnId="{F719AE94-989D-4CDA-8EC7-818137BF5402}">
      <dgm:prSet/>
      <dgm:spPr/>
      <dgm:t>
        <a:bodyPr/>
        <a:lstStyle/>
        <a:p>
          <a:endParaRPr lang="en-US"/>
        </a:p>
      </dgm:t>
    </dgm:pt>
    <dgm:pt modelId="{A06F91C9-74AC-457C-9541-69A3544D1CAF}" type="pres">
      <dgm:prSet presAssocID="{788C2B58-8ECB-495E-8862-88A98BBEC7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E32F7C-E88A-4517-9D44-03BA49343B1A}" type="pres">
      <dgm:prSet presAssocID="{BB74DC82-5924-48D1-9E4F-52FDA5A52C3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17262-CBC5-460D-917F-655A3EC4267D}" type="pres">
      <dgm:prSet presAssocID="{CC2CF63B-3205-4969-BB94-10190573F757}" presName="sibTrans" presStyleCnt="0"/>
      <dgm:spPr/>
    </dgm:pt>
    <dgm:pt modelId="{05D6691C-8835-473A-A91A-5D497B12A2DD}" type="pres">
      <dgm:prSet presAssocID="{49426049-0734-42E6-A85C-99B82B20D85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17EF0-390F-4AB8-9151-BA2FE2282C32}" type="pres">
      <dgm:prSet presAssocID="{8EC76FBE-6A6A-40C2-B9EF-1C27596EFE3E}" presName="sibTrans" presStyleCnt="0"/>
      <dgm:spPr/>
    </dgm:pt>
    <dgm:pt modelId="{528679B2-A090-4199-A853-E7E8AB278539}" type="pres">
      <dgm:prSet presAssocID="{A24E161A-6DD3-4398-B7F3-BD3CBED3FD6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BC768-4634-42D5-AD06-828251E90013}" type="pres">
      <dgm:prSet presAssocID="{EAE021FE-F14D-4CE7-BCC8-12F8D5D27278}" presName="sibTrans" presStyleCnt="0"/>
      <dgm:spPr/>
    </dgm:pt>
    <dgm:pt modelId="{57F1A62E-ADD4-4282-AB8C-D95597492820}" type="pres">
      <dgm:prSet presAssocID="{9F2D5D72-9E3D-4C00-85FE-BB809D38FBC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05C0D-6339-4904-8C31-75002B4C63BE}" type="pres">
      <dgm:prSet presAssocID="{19EA55BC-7525-4166-9615-383F67FF97D0}" presName="sibTrans" presStyleCnt="0"/>
      <dgm:spPr/>
    </dgm:pt>
    <dgm:pt modelId="{E547B75E-4950-487D-BA95-EC34DCE9A406}" type="pres">
      <dgm:prSet presAssocID="{27E178C9-BD96-4AA5-97DD-79CCE9CC29C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8E283-E190-4325-A9D2-44C3D1A95A81}" type="pres">
      <dgm:prSet presAssocID="{CD80C0F6-B27D-4F41-8573-E5DDB73407F3}" presName="sibTrans" presStyleCnt="0"/>
      <dgm:spPr/>
    </dgm:pt>
    <dgm:pt modelId="{5FA28688-9150-4061-8FB3-B91252730D82}" type="pres">
      <dgm:prSet presAssocID="{A641D5D0-B66E-4D30-A503-0A49F619291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19AE94-989D-4CDA-8EC7-818137BF5402}" srcId="{788C2B58-8ECB-495E-8862-88A98BBEC702}" destId="{A641D5D0-B66E-4D30-A503-0A49F6192914}" srcOrd="5" destOrd="0" parTransId="{0B981936-BA6E-4104-9EF4-D020E8F4BD79}" sibTransId="{C4C8803C-B27C-492C-B5EF-675107F62A06}"/>
    <dgm:cxn modelId="{8D892E64-A02B-4E74-9F96-EE2C4C1E0E58}" type="presOf" srcId="{A641D5D0-B66E-4D30-A503-0A49F6192914}" destId="{5FA28688-9150-4061-8FB3-B91252730D82}" srcOrd="0" destOrd="0" presId="urn:microsoft.com/office/officeart/2005/8/layout/default"/>
    <dgm:cxn modelId="{21DF0CB5-1466-4FD0-96B4-7E145463BC7B}" srcId="{788C2B58-8ECB-495E-8862-88A98BBEC702}" destId="{A24E161A-6DD3-4398-B7F3-BD3CBED3FD67}" srcOrd="2" destOrd="0" parTransId="{5869738B-A7CC-4306-B935-FFD16EB79C9E}" sibTransId="{EAE021FE-F14D-4CE7-BCC8-12F8D5D27278}"/>
    <dgm:cxn modelId="{6F8438D1-658E-422F-B9C4-F853C48A7A8D}" srcId="{788C2B58-8ECB-495E-8862-88A98BBEC702}" destId="{27E178C9-BD96-4AA5-97DD-79CCE9CC29C7}" srcOrd="4" destOrd="0" parTransId="{42BBC7A7-D25D-4178-AFA4-D52E852E19DD}" sibTransId="{CD80C0F6-B27D-4F41-8573-E5DDB73407F3}"/>
    <dgm:cxn modelId="{87AB8203-2542-43BE-8795-D8FA0BF185FF}" type="presOf" srcId="{49426049-0734-42E6-A85C-99B82B20D859}" destId="{05D6691C-8835-473A-A91A-5D497B12A2DD}" srcOrd="0" destOrd="0" presId="urn:microsoft.com/office/officeart/2005/8/layout/default"/>
    <dgm:cxn modelId="{FEE98558-C983-44C3-8DB7-EC42628CE441}" type="presOf" srcId="{788C2B58-8ECB-495E-8862-88A98BBEC702}" destId="{A06F91C9-74AC-457C-9541-69A3544D1CAF}" srcOrd="0" destOrd="0" presId="urn:microsoft.com/office/officeart/2005/8/layout/default"/>
    <dgm:cxn modelId="{63E58068-B244-4F2B-B112-B6D138CAE49B}" srcId="{788C2B58-8ECB-495E-8862-88A98BBEC702}" destId="{9F2D5D72-9E3D-4C00-85FE-BB809D38FBC8}" srcOrd="3" destOrd="0" parTransId="{16DB136B-CFD5-4169-BF69-2A26195C6100}" sibTransId="{19EA55BC-7525-4166-9615-383F67FF97D0}"/>
    <dgm:cxn modelId="{1705357C-66F5-47A4-B2E2-1C63A9C30804}" srcId="{788C2B58-8ECB-495E-8862-88A98BBEC702}" destId="{49426049-0734-42E6-A85C-99B82B20D859}" srcOrd="1" destOrd="0" parTransId="{DB742D36-0418-409C-B2F1-23603B83EDA4}" sibTransId="{8EC76FBE-6A6A-40C2-B9EF-1C27596EFE3E}"/>
    <dgm:cxn modelId="{4F31F24E-5E30-4A09-930F-2318A2A3E5A7}" type="presOf" srcId="{A24E161A-6DD3-4398-B7F3-BD3CBED3FD67}" destId="{528679B2-A090-4199-A853-E7E8AB278539}" srcOrd="0" destOrd="0" presId="urn:microsoft.com/office/officeart/2005/8/layout/default"/>
    <dgm:cxn modelId="{687835CA-F2FD-4F3C-ADC7-0F2B39FC9BE1}" type="presOf" srcId="{9F2D5D72-9E3D-4C00-85FE-BB809D38FBC8}" destId="{57F1A62E-ADD4-4282-AB8C-D95597492820}" srcOrd="0" destOrd="0" presId="urn:microsoft.com/office/officeart/2005/8/layout/default"/>
    <dgm:cxn modelId="{0BAE176F-D288-4760-9018-0C1C4748202A}" type="presOf" srcId="{BB74DC82-5924-48D1-9E4F-52FDA5A52C30}" destId="{29E32F7C-E88A-4517-9D44-03BA49343B1A}" srcOrd="0" destOrd="0" presId="urn:microsoft.com/office/officeart/2005/8/layout/default"/>
    <dgm:cxn modelId="{D74A7599-1D83-4302-8BAC-188D91BF3C06}" srcId="{788C2B58-8ECB-495E-8862-88A98BBEC702}" destId="{BB74DC82-5924-48D1-9E4F-52FDA5A52C30}" srcOrd="0" destOrd="0" parTransId="{823CF489-F8C5-4912-AAEE-34A82DEECBB1}" sibTransId="{CC2CF63B-3205-4969-BB94-10190573F757}"/>
    <dgm:cxn modelId="{F22DD145-2160-4059-B45E-A11BF31A298E}" type="presOf" srcId="{27E178C9-BD96-4AA5-97DD-79CCE9CC29C7}" destId="{E547B75E-4950-487D-BA95-EC34DCE9A406}" srcOrd="0" destOrd="0" presId="urn:microsoft.com/office/officeart/2005/8/layout/default"/>
    <dgm:cxn modelId="{1A91A8A8-E307-452B-B1F4-99EF41CE28E9}" type="presParOf" srcId="{A06F91C9-74AC-457C-9541-69A3544D1CAF}" destId="{29E32F7C-E88A-4517-9D44-03BA49343B1A}" srcOrd="0" destOrd="0" presId="urn:microsoft.com/office/officeart/2005/8/layout/default"/>
    <dgm:cxn modelId="{8536DBC6-83A9-45A5-A734-DFAF1D2E9520}" type="presParOf" srcId="{A06F91C9-74AC-457C-9541-69A3544D1CAF}" destId="{E2D17262-CBC5-460D-917F-655A3EC4267D}" srcOrd="1" destOrd="0" presId="urn:microsoft.com/office/officeart/2005/8/layout/default"/>
    <dgm:cxn modelId="{5B41F9AE-32F9-4CC9-86A9-F336BDBC3156}" type="presParOf" srcId="{A06F91C9-74AC-457C-9541-69A3544D1CAF}" destId="{05D6691C-8835-473A-A91A-5D497B12A2DD}" srcOrd="2" destOrd="0" presId="urn:microsoft.com/office/officeart/2005/8/layout/default"/>
    <dgm:cxn modelId="{8637D077-729A-4A59-A61A-09B1E6F99762}" type="presParOf" srcId="{A06F91C9-74AC-457C-9541-69A3544D1CAF}" destId="{7A917EF0-390F-4AB8-9151-BA2FE2282C32}" srcOrd="3" destOrd="0" presId="urn:microsoft.com/office/officeart/2005/8/layout/default"/>
    <dgm:cxn modelId="{B220E829-2B02-40A9-9777-03DD5A53864D}" type="presParOf" srcId="{A06F91C9-74AC-457C-9541-69A3544D1CAF}" destId="{528679B2-A090-4199-A853-E7E8AB278539}" srcOrd="4" destOrd="0" presId="urn:microsoft.com/office/officeart/2005/8/layout/default"/>
    <dgm:cxn modelId="{14BAB532-88B6-4146-9B8E-677E8FC68255}" type="presParOf" srcId="{A06F91C9-74AC-457C-9541-69A3544D1CAF}" destId="{8BEBC768-4634-42D5-AD06-828251E90013}" srcOrd="5" destOrd="0" presId="urn:microsoft.com/office/officeart/2005/8/layout/default"/>
    <dgm:cxn modelId="{B2595B46-27A3-419F-AF05-AAA3C72546CA}" type="presParOf" srcId="{A06F91C9-74AC-457C-9541-69A3544D1CAF}" destId="{57F1A62E-ADD4-4282-AB8C-D95597492820}" srcOrd="6" destOrd="0" presId="urn:microsoft.com/office/officeart/2005/8/layout/default"/>
    <dgm:cxn modelId="{393B9108-78B2-4170-989A-F8973B72E663}" type="presParOf" srcId="{A06F91C9-74AC-457C-9541-69A3544D1CAF}" destId="{8C005C0D-6339-4904-8C31-75002B4C63BE}" srcOrd="7" destOrd="0" presId="urn:microsoft.com/office/officeart/2005/8/layout/default"/>
    <dgm:cxn modelId="{6AA96406-6001-4F39-9E23-BE3E071B7EA3}" type="presParOf" srcId="{A06F91C9-74AC-457C-9541-69A3544D1CAF}" destId="{E547B75E-4950-487D-BA95-EC34DCE9A406}" srcOrd="8" destOrd="0" presId="urn:microsoft.com/office/officeart/2005/8/layout/default"/>
    <dgm:cxn modelId="{5C0E34A8-B2A1-447E-9E93-7DF9CC940DDC}" type="presParOf" srcId="{A06F91C9-74AC-457C-9541-69A3544D1CAF}" destId="{1958E283-E190-4325-A9D2-44C3D1A95A81}" srcOrd="9" destOrd="0" presId="urn:microsoft.com/office/officeart/2005/8/layout/default"/>
    <dgm:cxn modelId="{30290C5D-53D1-4F11-B500-71D1242EFBC3}" type="presParOf" srcId="{A06F91C9-74AC-457C-9541-69A3544D1CAF}" destId="{5FA28688-9150-4061-8FB3-B91252730D8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CECCD-01D0-4461-BA39-C0CC3FAE6185}">
      <dsp:nvSpPr>
        <dsp:cNvPr id="0" name=""/>
        <dsp:cNvSpPr/>
      </dsp:nvSpPr>
      <dsp:spPr>
        <a:xfrm>
          <a:off x="1003428" y="0"/>
          <a:ext cx="8140571" cy="1631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The Fuzzy temperature controller will make use of two parameters :</a:t>
          </a:r>
          <a:endParaRPr lang="en-US" sz="4400" kern="1200" dirty="0"/>
        </a:p>
      </dsp:txBody>
      <dsp:txXfrm>
        <a:off x="1051225" y="47797"/>
        <a:ext cx="8044977" cy="1536306"/>
      </dsp:txXfrm>
    </dsp:sp>
    <dsp:sp modelId="{6D0C7BAD-4413-4F11-82A4-4228BF710A64}">
      <dsp:nvSpPr>
        <dsp:cNvPr id="0" name=""/>
        <dsp:cNvSpPr/>
      </dsp:nvSpPr>
      <dsp:spPr>
        <a:xfrm>
          <a:off x="1817485" y="1631900"/>
          <a:ext cx="254378" cy="3190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0946"/>
              </a:lnTo>
              <a:lnTo>
                <a:pt x="254378" y="3190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8146E-2449-4C3A-AFB1-5235A70DA49B}">
      <dsp:nvSpPr>
        <dsp:cNvPr id="0" name=""/>
        <dsp:cNvSpPr/>
      </dsp:nvSpPr>
      <dsp:spPr>
        <a:xfrm>
          <a:off x="2071863" y="4006896"/>
          <a:ext cx="4736140" cy="1631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2. Instantaneous temperature of the system(Temp).</a:t>
          </a:r>
          <a:endParaRPr lang="en-US" sz="3400" kern="1200" dirty="0"/>
        </a:p>
      </dsp:txBody>
      <dsp:txXfrm>
        <a:off x="2119660" y="4054693"/>
        <a:ext cx="4640546" cy="1536306"/>
      </dsp:txXfrm>
    </dsp:sp>
    <dsp:sp modelId="{1BDBB93A-03D7-4115-80A2-E5305C3C4FB6}">
      <dsp:nvSpPr>
        <dsp:cNvPr id="0" name=""/>
        <dsp:cNvSpPr/>
      </dsp:nvSpPr>
      <dsp:spPr>
        <a:xfrm>
          <a:off x="1817485" y="1631900"/>
          <a:ext cx="361091" cy="1163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832"/>
              </a:lnTo>
              <a:lnTo>
                <a:pt x="361091" y="11638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E6DE4-942C-4DD3-B47F-6B6C8F712B31}">
      <dsp:nvSpPr>
        <dsp:cNvPr id="0" name=""/>
        <dsp:cNvSpPr/>
      </dsp:nvSpPr>
      <dsp:spPr>
        <a:xfrm>
          <a:off x="2178576" y="1979782"/>
          <a:ext cx="4583734" cy="1631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1. Constant temperature as per the requirement(</a:t>
          </a:r>
          <a:r>
            <a:rPr lang="en-US" sz="3400" kern="1200" dirty="0" err="1" smtClean="0"/>
            <a:t>Cmd</a:t>
          </a:r>
          <a:r>
            <a:rPr lang="en-US" sz="3400" kern="1200" dirty="0" smtClean="0"/>
            <a:t>)</a:t>
          </a:r>
          <a:endParaRPr lang="en-US" sz="3400" kern="1200" dirty="0"/>
        </a:p>
      </dsp:txBody>
      <dsp:txXfrm>
        <a:off x="2226373" y="2027579"/>
        <a:ext cx="4488140" cy="1536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B824F-FB05-4924-A89E-8260F65EA294}">
      <dsp:nvSpPr>
        <dsp:cNvPr id="0" name=""/>
        <dsp:cNvSpPr/>
      </dsp:nvSpPr>
      <dsp:spPr>
        <a:xfrm rot="16200000">
          <a:off x="-606722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1041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If Temperature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cold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Then heat</a:t>
          </a:r>
          <a:endParaRPr lang="en-US" sz="2700" kern="1200" dirty="0"/>
        </a:p>
      </dsp:txBody>
      <dsp:txXfrm rot="5400000">
        <a:off x="1116" y="822959"/>
        <a:ext cx="2899125" cy="2468880"/>
      </dsp:txXfrm>
    </dsp:sp>
    <dsp:sp modelId="{86968697-5CD4-4896-A85F-32D071A80B99}">
      <dsp:nvSpPr>
        <dsp:cNvPr id="0" name=""/>
        <dsp:cNvSpPr/>
      </dsp:nvSpPr>
      <dsp:spPr>
        <a:xfrm rot="16200000">
          <a:off x="2509837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1041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IF Temperature </a:t>
          </a:r>
          <a:endParaRPr lang="en-US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normal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Then maintain level</a:t>
          </a:r>
          <a:endParaRPr lang="en-US" sz="2700" kern="1200" dirty="0"/>
        </a:p>
      </dsp:txBody>
      <dsp:txXfrm rot="5400000">
        <a:off x="3117675" y="822959"/>
        <a:ext cx="2899125" cy="2468880"/>
      </dsp:txXfrm>
    </dsp:sp>
    <dsp:sp modelId="{ACEB1C08-2FE4-47FB-A989-3EBDCB925BC1}">
      <dsp:nvSpPr>
        <dsp:cNvPr id="0" name=""/>
        <dsp:cNvSpPr/>
      </dsp:nvSpPr>
      <dsp:spPr>
        <a:xfrm rot="16200000">
          <a:off x="5626397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1041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IF Temperature </a:t>
          </a:r>
          <a:endParaRPr lang="en-US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hot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Then cool</a:t>
          </a:r>
          <a:endParaRPr lang="en-US" sz="2700" kern="1200" dirty="0"/>
        </a:p>
      </dsp:txBody>
      <dsp:txXfrm rot="5400000">
        <a:off x="6234235" y="822959"/>
        <a:ext cx="2899125" cy="2468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32F7C-E88A-4517-9D44-03BA49343B1A}">
      <dsp:nvSpPr>
        <dsp:cNvPr id="0" name=""/>
        <dsp:cNvSpPr/>
      </dsp:nvSpPr>
      <dsp:spPr>
        <a:xfrm>
          <a:off x="906541" y="952"/>
          <a:ext cx="1671786" cy="100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"C" = "Cool" output response</a:t>
          </a:r>
          <a:endParaRPr lang="en-US" sz="1800" kern="1200" dirty="0"/>
        </a:p>
      </dsp:txBody>
      <dsp:txXfrm>
        <a:off x="906541" y="952"/>
        <a:ext cx="1671786" cy="1003071"/>
      </dsp:txXfrm>
    </dsp:sp>
    <dsp:sp modelId="{05D6691C-8835-473A-A91A-5D497B12A2DD}">
      <dsp:nvSpPr>
        <dsp:cNvPr id="0" name=""/>
        <dsp:cNvSpPr/>
      </dsp:nvSpPr>
      <dsp:spPr>
        <a:xfrm>
          <a:off x="2745506" y="952"/>
          <a:ext cx="1671786" cy="100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"-" = "No Change" to current output</a:t>
          </a:r>
          <a:endParaRPr lang="en-US" sz="1800" kern="1200" dirty="0"/>
        </a:p>
      </dsp:txBody>
      <dsp:txXfrm>
        <a:off x="2745506" y="952"/>
        <a:ext cx="1671786" cy="1003071"/>
      </dsp:txXfrm>
    </dsp:sp>
    <dsp:sp modelId="{528679B2-A090-4199-A853-E7E8AB278539}">
      <dsp:nvSpPr>
        <dsp:cNvPr id="0" name=""/>
        <dsp:cNvSpPr/>
      </dsp:nvSpPr>
      <dsp:spPr>
        <a:xfrm>
          <a:off x="4584471" y="952"/>
          <a:ext cx="1671786" cy="100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"H" = "Heat" output response</a:t>
          </a:r>
          <a:endParaRPr lang="en-US" sz="1800" kern="1200" dirty="0"/>
        </a:p>
      </dsp:txBody>
      <dsp:txXfrm>
        <a:off x="4584471" y="952"/>
        <a:ext cx="1671786" cy="1003071"/>
      </dsp:txXfrm>
    </dsp:sp>
    <dsp:sp modelId="{57F1A62E-ADD4-4282-AB8C-D95597492820}">
      <dsp:nvSpPr>
        <dsp:cNvPr id="0" name=""/>
        <dsp:cNvSpPr/>
      </dsp:nvSpPr>
      <dsp:spPr>
        <a:xfrm>
          <a:off x="906541" y="1171203"/>
          <a:ext cx="1671786" cy="100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"P" = "positive" error or error-dot input level</a:t>
          </a:r>
          <a:endParaRPr lang="en-US" sz="1800" kern="1200" dirty="0"/>
        </a:p>
      </dsp:txBody>
      <dsp:txXfrm>
        <a:off x="906541" y="1171203"/>
        <a:ext cx="1671786" cy="1003071"/>
      </dsp:txXfrm>
    </dsp:sp>
    <dsp:sp modelId="{E547B75E-4950-487D-BA95-EC34DCE9A406}">
      <dsp:nvSpPr>
        <dsp:cNvPr id="0" name=""/>
        <dsp:cNvSpPr/>
      </dsp:nvSpPr>
      <dsp:spPr>
        <a:xfrm>
          <a:off x="2745506" y="1171203"/>
          <a:ext cx="1671786" cy="100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"Z" = "zero" error or error-dot input level</a:t>
          </a:r>
          <a:endParaRPr lang="en-US" sz="1800" kern="1200" dirty="0"/>
        </a:p>
      </dsp:txBody>
      <dsp:txXfrm>
        <a:off x="2745506" y="1171203"/>
        <a:ext cx="1671786" cy="1003071"/>
      </dsp:txXfrm>
    </dsp:sp>
    <dsp:sp modelId="{5FA28688-9150-4061-8FB3-B91252730D82}">
      <dsp:nvSpPr>
        <dsp:cNvPr id="0" name=""/>
        <dsp:cNvSpPr/>
      </dsp:nvSpPr>
      <dsp:spPr>
        <a:xfrm>
          <a:off x="4584471" y="1171203"/>
          <a:ext cx="1671786" cy="1003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"N" = "negative" error or error-dot input level</a:t>
          </a:r>
          <a:endParaRPr lang="en-US" sz="1800" kern="1200"/>
        </a:p>
      </dsp:txBody>
      <dsp:txXfrm>
        <a:off x="4584471" y="1171203"/>
        <a:ext cx="1671786" cy="1003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12-Feb-13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12-Feb-13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12-Feb-13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12-Feb-13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12-Feb-13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12-Feb-13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12-Feb-13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12-Feb-13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12-Feb-13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12-Feb-13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12-Feb-13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12-Feb-13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12-Feb-13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0812" y="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Heat it or </a:t>
            </a:r>
            <a:br>
              <a:rPr lang="en-US" dirty="0" smtClean="0"/>
            </a:br>
            <a:r>
              <a:rPr lang="en-US" dirty="0" smtClean="0"/>
              <a:t>Cool it – ITZ FUZZY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" t="4000" r="4746" b="4649"/>
          <a:stretch/>
        </p:blipFill>
        <p:spPr>
          <a:xfrm>
            <a:off x="8837612" y="1219200"/>
            <a:ext cx="1957753" cy="1957755"/>
          </a:xfrm>
          <a:prstGeom prst="ellipse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0475" y="19812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Group</a:t>
            </a:r>
            <a:r>
              <a:rPr lang="en-US" dirty="0" smtClean="0"/>
              <a:t> </a:t>
            </a:r>
            <a:r>
              <a:rPr lang="en-US" sz="4800" dirty="0" smtClean="0"/>
              <a:t>Members-</a:t>
            </a:r>
            <a:endParaRPr lang="en-US" sz="4800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864559" y="365760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674812" y="3700020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Bhojwani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867472" y="4239282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718212" y="4281702"/>
            <a:ext cx="1895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Avanti Narayanan</a:t>
            </a:r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864559" y="480060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2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858662" y="538524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1718212" y="4861995"/>
            <a:ext cx="20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Keta</a:t>
            </a:r>
            <a:r>
              <a:rPr lang="en-IN" dirty="0"/>
              <a:t> </a:t>
            </a:r>
            <a:r>
              <a:rPr lang="en-IN" dirty="0" err="1"/>
              <a:t>Amichandwala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737418" y="5470080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Murtaza</a:t>
            </a:r>
            <a:r>
              <a:rPr lang="en-IN" dirty="0"/>
              <a:t> </a:t>
            </a:r>
            <a:r>
              <a:rPr lang="en-IN" dirty="0" err="1"/>
              <a:t>Dhuliawala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3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0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304800"/>
            <a:ext cx="8382000" cy="685800"/>
          </a:xfrm>
        </p:spPr>
        <p:txBody>
          <a:bodyPr/>
          <a:lstStyle/>
          <a:p>
            <a:r>
              <a:rPr lang="en-US" dirty="0"/>
              <a:t>INPUT DEGREE OF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1905000"/>
            <a:ext cx="6400800" cy="4038600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If (e &lt; 0) AND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&lt; 0) then Cool 0.50 &amp; 0.00 = 0.00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If (e = 0) AND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&lt; 0) then Heat 0.50 &amp; 0.00 = 0.00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3. If (e &gt; 0) AND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&lt; 0) then Heat 0.00 &amp; 0.00 =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0.00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4. If (e &lt; 0) AND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0) then Cool 0.50 &amp; 0.50 = 0.50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5. If (e = 0) AND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0) then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No_Chng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0.50 &amp; 0.50 = 0.50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6. If (e &gt; 0) AND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0) then Heat 0.00 &amp; 0.50 = 0.00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7. If (e &lt; 0) AND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&gt; 0) then Cool 0.50 &amp; 0.50 = 0.50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8. If (e = 0) AND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&gt; 0) then Cool 0.50 &amp; 0.50 = 0.50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9. If (e &gt; 0) AND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&gt; 0) then Heat 0.00 &amp; 0.50 = 0.00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812" y="5257800"/>
            <a:ext cx="3581399" cy="13716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"error" = -1.0: "negative" = 0.5, "zero" = 0.5, "positive" = 0.0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"error-dot" = +2.5: "negative" = 0.0, "zero" = 0.5, "positive" = 0.5</a:t>
            </a:r>
          </a:p>
          <a:p>
            <a:endParaRPr lang="en-US" dirty="0"/>
          </a:p>
        </p:txBody>
      </p:sp>
      <p:pic>
        <p:nvPicPr>
          <p:cNvPr id="5" name="Picture 2" descr="http://www.seattlerobotics.org/encoder/mar98/fuz/fig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031630"/>
            <a:ext cx="4648200" cy="399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7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228600"/>
            <a:ext cx="4114800" cy="1066800"/>
          </a:xfrm>
        </p:spPr>
        <p:txBody>
          <a:bodyPr/>
          <a:lstStyle/>
          <a:p>
            <a:r>
              <a:rPr lang="en-US" dirty="0" smtClean="0"/>
              <a:t>INTERFERENCING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447800"/>
            <a:ext cx="5451231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the last slide we infer,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Rules  4,5,7,8 were fixed at 50% or 0.5.</a:t>
            </a:r>
          </a:p>
          <a:p>
            <a:pPr marL="0" indent="0">
              <a:buNone/>
            </a:pPr>
            <a:r>
              <a:rPr lang="en-US" dirty="0"/>
              <a:t>Rules 1,2,3,6,9 did not </a:t>
            </a:r>
            <a:r>
              <a:rPr lang="en-US" dirty="0" smtClean="0"/>
              <a:t>fire </a:t>
            </a:r>
            <a:r>
              <a:rPr lang="en-US" dirty="0"/>
              <a:t>at all.</a:t>
            </a:r>
          </a:p>
          <a:p>
            <a:pPr marL="0" indent="0">
              <a:buNone/>
            </a:pPr>
            <a:r>
              <a:rPr lang="en-US" dirty="0"/>
              <a:t>Therefore, we can notice all </a:t>
            </a:r>
            <a:r>
              <a:rPr lang="en-US" dirty="0" smtClean="0"/>
              <a:t>rules that fired were cooling </a:t>
            </a:r>
            <a:r>
              <a:rPr lang="en-US" dirty="0"/>
              <a:t>or </a:t>
            </a:r>
            <a:r>
              <a:rPr lang="en-US" dirty="0" smtClean="0"/>
              <a:t>producing no </a:t>
            </a:r>
            <a:r>
              <a:rPr lang="en-US" dirty="0"/>
              <a:t>change.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3612" y="3579498"/>
            <a:ext cx="4038600" cy="1716111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MAX –MIN Method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AVERAGE Method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ROOT SQUARE Method</a:t>
            </a:r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50812" y="1450828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50812" y="2539172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50812" y="2020717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50812" y="3137049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128728" y="2298655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DIFFERENT TYPES OF METHODS FOR</a:t>
            </a:r>
          </a:p>
          <a:p>
            <a:r>
              <a:rPr lang="en-US" dirty="0" smtClean="0"/>
              <a:t>DETERMINING STRENGTH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4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52400"/>
            <a:ext cx="9144001" cy="1752600"/>
          </a:xfrm>
        </p:spPr>
        <p:txBody>
          <a:bodyPr/>
          <a:lstStyle/>
          <a:p>
            <a:r>
              <a:rPr lang="en-US" dirty="0" err="1" smtClean="0"/>
              <a:t>Defuzzification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2008994"/>
            <a:ext cx="9067800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Therefore, the output membership function from the possible rules is as computed, </a:t>
            </a:r>
          </a:p>
          <a:p>
            <a:pPr marL="0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 "negative" = (R1^2 + R4^2 + R7^2 + R8^2) (Cooling) = (0.00^2 + 0.50^2 + 0.50^2 + 0.50^2)^.5 = 0.866</a:t>
            </a:r>
          </a:p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"zero" = (R5^2)^.5 = (0.50^2)^.5 (No Change) = 0.500</a:t>
            </a:r>
          </a:p>
          <a:p>
            <a:pPr marL="0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positive" = (R2^2 + R3^2 + R6^2 + R9^2) (Heating) = (0.00^2 + 0.00^2 + 0.00^2 + 0.00^2)^.5 =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0.000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531812" y="2898628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531812" y="3736828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531812" y="4346428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531812" y="2060428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3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89" y="228600"/>
            <a:ext cx="9144001" cy="1371600"/>
          </a:xfrm>
        </p:spPr>
        <p:txBody>
          <a:bodyPr>
            <a:normAutofit/>
          </a:bodyPr>
          <a:lstStyle/>
          <a:p>
            <a:r>
              <a:rPr lang="en-IN" dirty="0"/>
              <a:t>Using the rules shown in the previous slide and </a:t>
            </a:r>
            <a:r>
              <a:rPr lang="en-IN" dirty="0" smtClean="0"/>
              <a:t>fuzzy </a:t>
            </a:r>
            <a:r>
              <a:rPr lang="en-IN" dirty="0" err="1" smtClean="0"/>
              <a:t>centriod</a:t>
            </a:r>
            <a:r>
              <a:rPr lang="en-IN" dirty="0" smtClean="0"/>
              <a:t> algorithm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029200"/>
            <a:ext cx="9829800" cy="160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neg_center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neg_strength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zero_center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zero_strength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pos_center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pos_strength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/ 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neg_strength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zero_strength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pos_strength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(-100 * 0.866 + 0 * 0.500 + 100 * 0.000)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 (0.866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+ 0.500 + 0.000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-63.4%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sign indicates  that  the  system  will  be  cooled  with  63.4%  cooling  strength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http://www.seattlerobotics.org/encoder/mar98/fuz/fig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47" y="1600200"/>
            <a:ext cx="54102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512639" y="510540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512639" y="594360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4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 Microcontroller Board</a:t>
            </a:r>
          </a:p>
          <a:p>
            <a:r>
              <a:rPr lang="en-US" dirty="0"/>
              <a:t>Temperature and humidity sensors</a:t>
            </a:r>
          </a:p>
          <a:p>
            <a:r>
              <a:rPr lang="en-US" dirty="0"/>
              <a:t>LEDs and Breadboard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 </a:t>
            </a:r>
            <a:r>
              <a:rPr lang="en-US" dirty="0"/>
              <a:t>Compiler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2286000"/>
            <a:ext cx="2743200" cy="1673372"/>
          </a:xfrm>
          <a:prstGeom prst="rect">
            <a:avLst/>
          </a:prstGeom>
        </p:spPr>
      </p:pic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321759" y="1821424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321759" y="242194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321759" y="289560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321759" y="350520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16" y="2198760"/>
            <a:ext cx="3002696" cy="19160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16" y="2198759"/>
            <a:ext cx="3002696" cy="1916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447800"/>
            <a:ext cx="3733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7475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2057400"/>
            <a:ext cx="9134391" cy="4114801"/>
          </a:xfrm>
        </p:spPr>
        <p:txBody>
          <a:bodyPr>
            <a:normAutofit fontScale="85000" lnSpcReduction="20000"/>
          </a:bodyPr>
          <a:lstStyle/>
          <a:p>
            <a:pPr marL="398463" indent="-339725">
              <a:buNone/>
            </a:pPr>
            <a:r>
              <a:rPr lang="en-US" dirty="0"/>
              <a:t>[1] Steven D. </a:t>
            </a:r>
            <a:r>
              <a:rPr lang="en-US" dirty="0" err="1"/>
              <a:t>Kaehler</a:t>
            </a:r>
            <a:r>
              <a:rPr lang="en-US" dirty="0"/>
              <a:t>, Seattlerobotics.org</a:t>
            </a:r>
          </a:p>
          <a:p>
            <a:pPr marL="398463" indent="-339725">
              <a:buNone/>
            </a:pPr>
            <a:endParaRPr lang="en-US" dirty="0"/>
          </a:p>
          <a:p>
            <a:pPr marL="398463" indent="-339725">
              <a:buNone/>
            </a:pPr>
            <a:r>
              <a:rPr lang="en-US" dirty="0"/>
              <a:t>[2] </a:t>
            </a:r>
            <a:r>
              <a:rPr lang="en-US" dirty="0" err="1"/>
              <a:t>Srismrita</a:t>
            </a:r>
            <a:r>
              <a:rPr lang="en-US" dirty="0"/>
              <a:t> </a:t>
            </a:r>
            <a:r>
              <a:rPr lang="en-US" dirty="0" err="1"/>
              <a:t>Basu</a:t>
            </a:r>
            <a:r>
              <a:rPr lang="en-US" dirty="0"/>
              <a:t>, Realization of Fuzzy Logic Temperature Controller, International Journal of Emerging Technology and Advanced </a:t>
            </a:r>
            <a:r>
              <a:rPr lang="en-US" dirty="0" smtClean="0"/>
              <a:t>Engineering, Volume </a:t>
            </a:r>
            <a:r>
              <a:rPr lang="en-US" dirty="0"/>
              <a:t>2, Issue 6, June 2012) </a:t>
            </a:r>
          </a:p>
          <a:p>
            <a:pPr marL="398463" indent="-339725">
              <a:buNone/>
            </a:pPr>
            <a:endParaRPr lang="en-US" dirty="0"/>
          </a:p>
          <a:p>
            <a:pPr marL="398463" indent="-339725">
              <a:buNone/>
            </a:pPr>
            <a:r>
              <a:rPr lang="en-US" dirty="0"/>
              <a:t>[3] R.M. Aguilar, V. Muñoz and Y. </a:t>
            </a:r>
            <a:r>
              <a:rPr lang="en-US" dirty="0" err="1"/>
              <a:t>Callero</a:t>
            </a:r>
            <a:r>
              <a:rPr lang="en-US" dirty="0"/>
              <a:t>, "Control Application Using Fuzzy Logic:  Design of a Fuzzy Temperature Controller", University of La Laguna, Spain</a:t>
            </a:r>
          </a:p>
          <a:p>
            <a:pPr marL="398463" indent="-339725">
              <a:buNone/>
            </a:pPr>
            <a:endParaRPr lang="en-US" dirty="0"/>
          </a:p>
          <a:p>
            <a:pPr marL="398463" indent="-339725">
              <a:buNone/>
            </a:pPr>
            <a:r>
              <a:rPr lang="en-US" dirty="0"/>
              <a:t>[4]  D.G. </a:t>
            </a:r>
            <a:r>
              <a:rPr lang="en-US" dirty="0" err="1"/>
              <a:t>Schartz</a:t>
            </a:r>
            <a:r>
              <a:rPr lang="en-US" dirty="0"/>
              <a:t> &amp; G.J. </a:t>
            </a:r>
            <a:r>
              <a:rPr lang="en-US" dirty="0" err="1"/>
              <a:t>Klir</a:t>
            </a:r>
            <a:r>
              <a:rPr lang="en-US" dirty="0"/>
              <a:t>, "Fuzzy Logic Flowers", IEEE Spectrum, July 1992, pp. 32-35</a:t>
            </a:r>
          </a:p>
        </p:txBody>
      </p:sp>
    </p:spTree>
    <p:extLst>
      <p:ext uri="{BB962C8B-B14F-4D97-AF65-F5344CB8AC3E}">
        <p14:creationId xmlns:p14="http://schemas.microsoft.com/office/powerpoint/2010/main" val="10160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2" y="2438400"/>
            <a:ext cx="3429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THANK </a:t>
            </a:r>
            <a:r>
              <a:rPr lang="en-US" dirty="0" smtClean="0"/>
              <a:t>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7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Fuzzy </a:t>
            </a:r>
            <a:r>
              <a:rPr lang="en-US" dirty="0"/>
              <a:t>logic is a form of probabilistic logic.</a:t>
            </a:r>
          </a:p>
          <a:p>
            <a:pPr marL="0" indent="0">
              <a:buNone/>
            </a:pPr>
            <a:r>
              <a:rPr lang="en-US" dirty="0" smtClean="0"/>
              <a:t> It </a:t>
            </a:r>
            <a:r>
              <a:rPr lang="en-US" dirty="0"/>
              <a:t>deals with  reasoning that is approximate rather than fixed and </a:t>
            </a:r>
            <a:r>
              <a:rPr lang="en-US" dirty="0" smtClean="0"/>
              <a:t>       exact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Fuzzy logic variables may have a truth value that ranges in </a:t>
            </a:r>
            <a:r>
              <a:rPr lang="en-US" dirty="0" smtClean="0"/>
              <a:t>degree  between </a:t>
            </a:r>
            <a:r>
              <a:rPr lang="en-US" dirty="0"/>
              <a:t>0(false) and 1(true).</a:t>
            </a:r>
          </a:p>
          <a:p>
            <a:pPr marL="0" indent="0">
              <a:buNone/>
            </a:pPr>
            <a:r>
              <a:rPr lang="en-US" dirty="0"/>
              <a:t>It incorporates a simple, rule-based IF X AND Y THEN Z approach to solving a control problem.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. If water is too cold while taking a shower, you tend to move the valve towards hot water!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915498" y="2514600"/>
            <a:ext cx="457200" cy="454172"/>
          </a:xfrm>
          <a:prstGeom prst="ellipse">
            <a:avLst/>
          </a:prstGeom>
          <a:effectLst/>
        </p:spPr>
      </p:pic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915498" y="3352800"/>
            <a:ext cx="457200" cy="454172"/>
          </a:xfrm>
          <a:prstGeom prst="ellipse">
            <a:avLst/>
          </a:prstGeom>
          <a:effectLst/>
        </p:spPr>
      </p:pic>
      <p:pic>
        <p:nvPicPr>
          <p:cNvPr id="6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915498" y="4191000"/>
            <a:ext cx="457200" cy="454172"/>
          </a:xfrm>
          <a:prstGeom prst="ellipse">
            <a:avLst/>
          </a:prstGeom>
          <a:effectLst/>
        </p:spPr>
      </p:pic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915498" y="5105400"/>
            <a:ext cx="457200" cy="454172"/>
          </a:xfrm>
          <a:prstGeom prst="ellipse">
            <a:avLst/>
          </a:prstGeom>
          <a:effectLst/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934181" y="182880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FUZZY LOGIC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 lends itself to implementation in systems ranging from simple, </a:t>
            </a:r>
            <a:r>
              <a:rPr lang="en-US" dirty="0" err="1"/>
              <a:t>small,embedded</a:t>
            </a:r>
            <a:r>
              <a:rPr lang="en-US" dirty="0"/>
              <a:t> micro-controllers </a:t>
            </a:r>
            <a:r>
              <a:rPr lang="en-US" dirty="0" smtClean="0"/>
              <a:t> to </a:t>
            </a:r>
            <a:r>
              <a:rPr lang="en-US" dirty="0"/>
              <a:t>large, networked, multi-channel PC or control systems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In air conditioners, dehumidification and temperature decrease goes hand in hand. However, the complex </a:t>
            </a:r>
            <a:r>
              <a:rPr lang="en-US" dirty="0" smtClean="0"/>
              <a:t>interactions between </a:t>
            </a:r>
            <a:r>
              <a:rPr lang="en-US" dirty="0"/>
              <a:t>user preferences, room temperature and </a:t>
            </a:r>
            <a:r>
              <a:rPr lang="en-US" dirty="0" smtClean="0"/>
              <a:t>humidity </a:t>
            </a:r>
            <a:r>
              <a:rPr lang="en-US" dirty="0"/>
              <a:t>level are very difficult to achieve mathematically. </a:t>
            </a:r>
            <a:r>
              <a:rPr lang="en-US" dirty="0" smtClean="0"/>
              <a:t> </a:t>
            </a:r>
            <a:r>
              <a:rPr lang="en-US" dirty="0"/>
              <a:t>FL provides a solution for the same!</a:t>
            </a:r>
          </a:p>
          <a:p>
            <a:pPr marL="0" indent="0">
              <a:buNone/>
            </a:pPr>
            <a:r>
              <a:rPr lang="en-US" dirty="0"/>
              <a:t>FL is also used in washing machines, where the length of wash is determined by the volume of clothes and dirt</a:t>
            </a:r>
            <a:r>
              <a:rPr lang="en-US" dirty="0" smtClean="0"/>
              <a:t>. </a:t>
            </a:r>
            <a:r>
              <a:rPr lang="en-US" dirty="0"/>
              <a:t>There was no suitable alternative to personal trial and error.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950297" y="182880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950297" y="4608489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966413" y="304800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68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implementing a temperature controller system using fuzzy logic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This controller can be applied to any system which we need to </a:t>
            </a:r>
            <a:r>
              <a:rPr lang="en-US" dirty="0" smtClean="0"/>
              <a:t>maintain </a:t>
            </a:r>
            <a:r>
              <a:rPr lang="en-US" dirty="0"/>
              <a:t>at a particular temperature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952493" y="182880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952493" y="274320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99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96354482"/>
              </p:ext>
            </p:extLst>
          </p:nvPr>
        </p:nvGraphicFramePr>
        <p:xfrm>
          <a:off x="1522412" y="381000"/>
          <a:ext cx="9144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2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133600"/>
            <a:ext cx="8458200" cy="3962400"/>
          </a:xfrm>
        </p:spPr>
      </p:pic>
    </p:spTree>
    <p:extLst>
      <p:ext uri="{BB962C8B-B14F-4D97-AF65-F5344CB8AC3E}">
        <p14:creationId xmlns:p14="http://schemas.microsoft.com/office/powerpoint/2010/main" val="329523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73621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7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our implementation,  fuzzy parameters of error </a:t>
            </a:r>
            <a:r>
              <a:rPr lang="en-US" dirty="0" smtClean="0"/>
              <a:t>(</a:t>
            </a:r>
            <a:r>
              <a:rPr lang="en-US" dirty="0" err="1" smtClean="0"/>
              <a:t>Cmd</a:t>
            </a:r>
            <a:r>
              <a:rPr lang="en-US" dirty="0" smtClean="0"/>
              <a:t>-Temp) </a:t>
            </a:r>
            <a:r>
              <a:rPr lang="en-US" dirty="0"/>
              <a:t>and error-dot (rate-of-change-of-error</a:t>
            </a:r>
            <a:r>
              <a:rPr lang="en-US" dirty="0" smtClean="0"/>
              <a:t>) are </a:t>
            </a:r>
            <a:r>
              <a:rPr lang="en-US" dirty="0"/>
              <a:t>modified by the </a:t>
            </a:r>
            <a:r>
              <a:rPr lang="en-US" dirty="0" smtClean="0"/>
              <a:t>adjectives </a:t>
            </a:r>
            <a:r>
              <a:rPr lang="en-US" dirty="0"/>
              <a:t>"negative", "zero", and "positive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a meaningful interpretation of the rule matrix, we use the following  </a:t>
            </a:r>
            <a:r>
              <a:rPr lang="en-US" dirty="0" smtClean="0"/>
              <a:t>notations :</a:t>
            </a:r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04515765"/>
              </p:ext>
            </p:extLst>
          </p:nvPr>
        </p:nvGraphicFramePr>
        <p:xfrm>
          <a:off x="1903412" y="3962400"/>
          <a:ext cx="7162800" cy="2175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120281" y="1828800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120281" y="3059723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5105399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rule matrix is a 3x3 matrix.</a:t>
            </a:r>
          </a:p>
          <a:p>
            <a:pPr marL="0" indent="0">
              <a:buNone/>
            </a:pPr>
            <a:r>
              <a:rPr lang="en-IN" dirty="0"/>
              <a:t>The columns represent "negative", "zero", and "positive" "error" inputs from left to right.</a:t>
            </a:r>
          </a:p>
          <a:p>
            <a:pPr marL="0" indent="0">
              <a:buNone/>
            </a:pPr>
            <a:r>
              <a:rPr lang="en-IN" dirty="0"/>
              <a:t>The rows represent "negative", "zero", and "positive" "error-dot" input from top to bottom.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4" name="Picture 2" descr="http://www.seattlerobotics.org/encoder/mar98/fuz/fig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914400"/>
            <a:ext cx="515070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032358" y="1868317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032358" y="2435372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t="4428" r="3234" b="2818"/>
          <a:stretch/>
        </p:blipFill>
        <p:spPr>
          <a:xfrm>
            <a:off x="1032358" y="3659114"/>
            <a:ext cx="457200" cy="454172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961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whirlpool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whirlpool</Template>
  <TotalTime>0</TotalTime>
  <Words>1011</Words>
  <Application>Microsoft Office PowerPoint</Application>
  <PresentationFormat>Custom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whirlpool</vt:lpstr>
      <vt:lpstr>Heat it or  Cool it – ITZ FUZZY </vt:lpstr>
      <vt:lpstr>INTRODUCTION</vt:lpstr>
      <vt:lpstr>APPLICATION OF FUZZY LOGIC </vt:lpstr>
      <vt:lpstr>Problem Description</vt:lpstr>
      <vt:lpstr>PowerPoint Presentation</vt:lpstr>
      <vt:lpstr>BLOCK DIAGRAM</vt:lpstr>
      <vt:lpstr>Continued…</vt:lpstr>
      <vt:lpstr>CONCEPTUAL DESIGN</vt:lpstr>
      <vt:lpstr>THE RULE MATRIX</vt:lpstr>
      <vt:lpstr>INPUT DEGREE OF MEMBERSHIP</vt:lpstr>
      <vt:lpstr>INTERFERENCING</vt:lpstr>
      <vt:lpstr>Defuzzification</vt:lpstr>
      <vt:lpstr>Using the rules shown in the previous slide and fuzzy centriod algorithm .</vt:lpstr>
      <vt:lpstr>SYSTEM REQUIREMENTS</vt:lpstr>
      <vt:lpstr>REFERENCES</vt:lpstr>
      <vt:lpstr>                         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2013-02-11T05:08:58Z</dcterms:created>
  <dcterms:modified xsi:type="dcterms:W3CDTF">2013-02-12T16:21:51Z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